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8.svg" ContentType="image/svg+xml"/>
  <Override PartName="/ppt/media/image20.svg" ContentType="image/svg+xml"/>
  <Override PartName="/ppt/media/image22.svg" ContentType="image/svg+xml"/>
  <Override PartName="/ppt/media/image40.svg" ContentType="image/svg+xml"/>
  <Override PartName="/ppt/media/image42.svg" ContentType="image/svg+xml"/>
  <Override PartName="/ppt/media/image44.svg" ContentType="image/svg+xml"/>
  <Override PartName="/ppt/media/image49.svg" ContentType="image/svg+xml"/>
  <Override PartName="/ppt/media/image5.svg" ContentType="image/svg+xml"/>
  <Override PartName="/ppt/media/image51.svg" ContentType="image/svg+xml"/>
  <Override PartName="/ppt/media/image53.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8"/>
  </p:notesMasterIdLst>
  <p:sldIdLst>
    <p:sldId id="260" r:id="rId4"/>
    <p:sldId id="261" r:id="rId5"/>
    <p:sldId id="262" r:id="rId6"/>
    <p:sldId id="268" r:id="rId7"/>
    <p:sldId id="265" r:id="rId9"/>
    <p:sldId id="267" r:id="rId10"/>
    <p:sldId id="271" r:id="rId11"/>
    <p:sldId id="269" r:id="rId12"/>
    <p:sldId id="266" r:id="rId13"/>
    <p:sldId id="270" r:id="rId14"/>
    <p:sldId id="274" r:id="rId15"/>
    <p:sldId id="276" r:id="rId16"/>
    <p:sldId id="277" r:id="rId17"/>
    <p:sldId id="275" r:id="rId18"/>
    <p:sldId id="272" r:id="rId19"/>
    <p:sldId id="273" r:id="rId20"/>
    <p:sldId id="280" r:id="rId21"/>
    <p:sldId id="279" r:id="rId22"/>
    <p:sldId id="281" r:id="rId23"/>
    <p:sldId id="282" r:id="rId24"/>
    <p:sldId id="278" r:id="rId25"/>
    <p:sldId id="283" r:id="rId26"/>
    <p:sldId id="263" r:id="rId27"/>
    <p:sldId id="287" r:id="rId28"/>
    <p:sldId id="286" r:id="rId29"/>
    <p:sldId id="288" r:id="rId30"/>
    <p:sldId id="285" r:id="rId31"/>
    <p:sldId id="284" r:id="rId32"/>
    <p:sldId id="289" r:id="rId33"/>
    <p:sldId id="291" r:id="rId34"/>
    <p:sldId id="293" r:id="rId35"/>
    <p:sldId id="292" r:id="rId36"/>
    <p:sldId id="295" r:id="rId37"/>
    <p:sldId id="290" r:id="rId38"/>
    <p:sldId id="294" r:id="rId39"/>
    <p:sldId id="296" r:id="rId40"/>
    <p:sldId id="297" r:id="rId41"/>
    <p:sldId id="264" r:id="rId42"/>
  </p:sldIdLst>
  <p:sldSz cx="12192000" cy="6858000"/>
  <p:notesSz cx="7103745" cy="10234295"/>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gs" Target="tags/tag613.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solidFill>
                <a:schemeClr val="accent1">
                  <a:lumMod val="75000"/>
                </a:schemeClr>
              </a:solidFill>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1.png"/><Relationship Id="rId3" Type="http://schemas.openxmlformats.org/officeDocument/2006/relationships/tags" Target="../tags/tag2.xml"/><Relationship Id="rId28" Type="http://schemas.openxmlformats.org/officeDocument/2006/relationships/tags" Target="../tags/tag26.xml"/><Relationship Id="rId27" Type="http://schemas.openxmlformats.org/officeDocument/2006/relationships/tags" Target="../tags/tag25.xml"/><Relationship Id="rId26" Type="http://schemas.openxmlformats.org/officeDocument/2006/relationships/tags" Target="../tags/tag24.xml"/><Relationship Id="rId25" Type="http://schemas.openxmlformats.org/officeDocument/2006/relationships/tags" Target="../tags/tag23.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tags" Target="../tags/tag1.xml"/><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jpeg"/><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image" Target="../media/image3.jpeg"/><Relationship Id="rId3" Type="http://schemas.openxmlformats.org/officeDocument/2006/relationships/tags" Target="../tags/tag39.xml"/><Relationship Id="rId2" Type="http://schemas.openxmlformats.org/officeDocument/2006/relationships/tags" Target="../tags/tag3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image" Target="../media/image1.png"/><Relationship Id="rId3" Type="http://schemas.openxmlformats.org/officeDocument/2006/relationships/tags" Target="../tags/tag73.xml"/><Relationship Id="rId25" Type="http://schemas.openxmlformats.org/officeDocument/2006/relationships/tags" Target="../tags/tag94.xml"/><Relationship Id="rId24" Type="http://schemas.openxmlformats.org/officeDocument/2006/relationships/tags" Target="../tags/tag93.xml"/><Relationship Id="rId23" Type="http://schemas.openxmlformats.org/officeDocument/2006/relationships/tags" Target="../tags/tag92.xml"/><Relationship Id="rId22" Type="http://schemas.openxmlformats.org/officeDocument/2006/relationships/tags" Target="../tags/tag91.xml"/><Relationship Id="rId21" Type="http://schemas.openxmlformats.org/officeDocument/2006/relationships/tags" Target="../tags/tag90.xml"/><Relationship Id="rId20" Type="http://schemas.openxmlformats.org/officeDocument/2006/relationships/tags" Target="../tags/tag89.xml"/><Relationship Id="rId2" Type="http://schemas.openxmlformats.org/officeDocument/2006/relationships/tags" Target="../tags/tag72.xml"/><Relationship Id="rId19" Type="http://schemas.openxmlformats.org/officeDocument/2006/relationships/tags" Target="../tags/tag88.xml"/><Relationship Id="rId18" Type="http://schemas.openxmlformats.org/officeDocument/2006/relationships/tags" Target="../tags/tag87.xml"/><Relationship Id="rId17" Type="http://schemas.openxmlformats.org/officeDocument/2006/relationships/tags" Target="../tags/tag86.xml"/><Relationship Id="rId16" Type="http://schemas.openxmlformats.org/officeDocument/2006/relationships/tags" Target="../tags/tag85.xml"/><Relationship Id="rId15" Type="http://schemas.openxmlformats.org/officeDocument/2006/relationships/tags" Target="../tags/tag84.xml"/><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968" y="136131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3968" y="384098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184" y="523097"/>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标题幻灯片">
    <p:bg>
      <p:bgRef idx="1001">
        <a:schemeClr val="bg2"/>
      </p:bgRef>
    </p:bg>
    <p:spTree>
      <p:nvGrpSpPr>
        <p:cNvPr id="1" name=""/>
        <p:cNvGrpSpPr/>
        <p:nvPr/>
      </p:nvGrpSpPr>
      <p:grpSpPr>
        <a:xfrm>
          <a:off x="0" y="0"/>
          <a:ext cx="0" cy="0"/>
          <a:chOff x="0" y="0"/>
          <a:chExt cx="0" cy="0"/>
        </a:xfrm>
      </p:grpSpPr>
      <p:sp>
        <p:nvSpPr>
          <p:cNvPr id="4" name="矩形 3"/>
          <p:cNvSpPr/>
          <p:nvPr userDrawn="1">
            <p:custDataLst>
              <p:tags r:id="rId2"/>
            </p:custDataLst>
          </p:nvPr>
        </p:nvSpPr>
        <p:spPr>
          <a:xfrm>
            <a:off x="0" y="0"/>
            <a:ext cx="12192000" cy="6858000"/>
          </a:xfrm>
          <a:prstGeom prst="rect">
            <a:avLst/>
          </a:prstGeom>
          <a:solidFill>
            <a:srgbClr val="FDF3E9"/>
          </a:solidFill>
          <a:effectLst/>
        </p:spPr>
        <p:txBody>
          <a:bodyPr vert="horz" lIns="0" tIns="0" rIns="0" bIns="0" rtlCol="0" anchor="ctr" anchorCtr="0">
            <a:normAutofit/>
          </a:bodyPr>
          <a:lstStyle/>
          <a:p>
            <a:pPr algn="ctr"/>
            <a:endParaRPr lang="zh-CN" altLang="en-US" b="1">
              <a:ln>
                <a:noFill/>
              </a:ln>
              <a:gradFill flip="none" rotWithShape="1">
                <a:gsLst>
                  <a:gs pos="0">
                    <a:schemeClr val="accent1"/>
                  </a:gs>
                  <a:gs pos="100000">
                    <a:srgbClr val="FBB01C"/>
                  </a:gs>
                </a:gsLst>
                <a:lin ang="13500000" scaled="1"/>
                <a:tileRect/>
              </a:gradFill>
              <a:latin typeface="+mn-ea"/>
            </a:endParaRPr>
          </a:p>
        </p:txBody>
      </p:sp>
      <p:pic>
        <p:nvPicPr>
          <p:cNvPr id="8" name="图片 7"/>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2063050" y="1160466"/>
            <a:ext cx="10128950" cy="5697534"/>
          </a:xfrm>
          <a:prstGeom prst="rect">
            <a:avLst/>
          </a:prstGeom>
        </p:spPr>
      </p:pic>
      <p:sp>
        <p:nvSpPr>
          <p:cNvPr id="57" name="文本占位符-汇报人"/>
          <p:cNvSpPr>
            <a:spLocks noGrp="1"/>
          </p:cNvSpPr>
          <p:nvPr userDrawn="1">
            <p:ph type="body" sz="quarter" idx="13" hasCustomPrompt="1"/>
            <p:custDataLst>
              <p:tags r:id="rId5"/>
            </p:custDataLst>
          </p:nvPr>
        </p:nvSpPr>
        <p:spPr>
          <a:xfrm>
            <a:off x="673100" y="4997851"/>
            <a:ext cx="2077494" cy="453572"/>
          </a:xfrm>
          <a:prstGeom prst="roundRect">
            <a:avLst>
              <a:gd name="adj" fmla="val 50000"/>
            </a:avLst>
          </a:prstGeom>
          <a:gradFill flip="none" rotWithShape="1">
            <a:gsLst>
              <a:gs pos="0">
                <a:schemeClr val="accent2">
                  <a:lumMod val="20000"/>
                  <a:lumOff val="80000"/>
                </a:schemeClr>
              </a:gs>
              <a:gs pos="55000">
                <a:schemeClr val="accent2"/>
              </a:gs>
              <a:gs pos="100000">
                <a:schemeClr val="accent1"/>
              </a:gs>
            </a:gsLst>
            <a:lin ang="13500000" scaled="1"/>
            <a:tileRect/>
          </a:gradFill>
          <a:ln>
            <a:noFill/>
          </a:ln>
          <a:effectLst/>
        </p:spPr>
        <p:txBody>
          <a:bodyPr lIns="0" tIns="0" rIns="0" bIns="0" anchor="ctr" anchorCtr="0">
            <a:normAutofit/>
          </a:bodyPr>
          <a:lstStyle>
            <a:lvl1pPr marL="0" indent="0" algn="ctr" eaLnBrk="1" fontAlgn="auto" latinLnBrk="0" hangingPunct="1">
              <a:lnSpc>
                <a:spcPct val="100000"/>
              </a:lnSpc>
              <a:spcBef>
                <a:spcPts val="0"/>
              </a:spcBef>
              <a:buNone/>
              <a:defRPr sz="1600" b="1">
                <a:solidFill>
                  <a:srgbClr val="FFFFFF"/>
                </a:solidFill>
              </a:defRPr>
            </a:lvl1pPr>
          </a:lstStyle>
          <a:p>
            <a:pPr lvl="0"/>
            <a:r>
              <a:rPr lang="zh-CN" altLang="en-US"/>
              <a:t>署名</a:t>
            </a:r>
            <a:r>
              <a:rPr lang="zh-CN" altLang="en-US">
                <a:sym typeface="+mn-ea"/>
              </a:rPr>
              <a:t>占位符</a:t>
            </a:r>
            <a:endParaRPr lang="zh-CN" altLang="en-US" dirty="0"/>
          </a:p>
        </p:txBody>
      </p:sp>
      <p:cxnSp>
        <p:nvCxnSpPr>
          <p:cNvPr id="87" name="直接连接符 86"/>
          <p:cNvCxnSpPr/>
          <p:nvPr userDrawn="1">
            <p:custDataLst>
              <p:tags r:id="rId6"/>
            </p:custDataLst>
          </p:nvPr>
        </p:nvCxnSpPr>
        <p:spPr>
          <a:xfrm>
            <a:off x="11299811" y="547457"/>
            <a:ext cx="219089"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userDrawn="1">
            <p:custDataLst>
              <p:tags r:id="rId7"/>
            </p:custDataLst>
          </p:nvPr>
        </p:nvCxnSpPr>
        <p:spPr>
          <a:xfrm>
            <a:off x="11299811" y="610478"/>
            <a:ext cx="219089"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userDrawn="1">
            <p:custDataLst>
              <p:tags r:id="rId8"/>
            </p:custDataLst>
          </p:nvPr>
        </p:nvCxnSpPr>
        <p:spPr>
          <a:xfrm>
            <a:off x="11299811" y="673499"/>
            <a:ext cx="219089"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标题 1 标题"/>
          <p:cNvSpPr>
            <a:spLocks noGrp="1"/>
          </p:cNvSpPr>
          <p:nvPr userDrawn="1">
            <p:ph type="ctrTitle"/>
            <p:custDataLst>
              <p:tags r:id="rId9"/>
            </p:custDataLst>
          </p:nvPr>
        </p:nvSpPr>
        <p:spPr>
          <a:xfrm>
            <a:off x="695325" y="1652270"/>
            <a:ext cx="6338570" cy="1968500"/>
          </a:xfrm>
          <a:prstGeom prst="rect">
            <a:avLst/>
          </a:prstGeom>
        </p:spPr>
        <p:txBody>
          <a:bodyPr vert="horz" lIns="0" tIns="0" rIns="0" bIns="0" rtlCol="0" anchor="b" anchorCtr="0">
            <a:normAutofit/>
          </a:bodyPr>
          <a:lstStyle>
            <a:lvl1pPr algn="l">
              <a:defRPr lang="zh-CN" altLang="en-US" sz="6000" dirty="0">
                <a:solidFill>
                  <a:schemeClr val="accent1">
                    <a:lumMod val="50000"/>
                  </a:schemeClr>
                </a:solidFill>
              </a:defRPr>
            </a:lvl1pPr>
          </a:lstStyle>
          <a:p>
            <a:pPr lvl="0"/>
            <a:r>
              <a:rPr lang="zh-CN" altLang="en-US" dirty="0"/>
              <a:t>单击此处编辑母版标题样式</a:t>
            </a:r>
            <a:endParaRPr lang="zh-CN" altLang="en-US" dirty="0"/>
          </a:p>
        </p:txBody>
      </p:sp>
      <p:cxnSp>
        <p:nvCxnSpPr>
          <p:cNvPr id="10" name="直接连接符 9"/>
          <p:cNvCxnSpPr/>
          <p:nvPr>
            <p:custDataLst>
              <p:tags r:id="rId10"/>
            </p:custDataLst>
          </p:nvPr>
        </p:nvCxnSpPr>
        <p:spPr>
          <a:xfrm flipH="1">
            <a:off x="4740297"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flipH="1">
            <a:off x="4774076"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flipH="1">
            <a:off x="4807854"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3"/>
            </p:custDataLst>
          </p:nvPr>
        </p:nvCxnSpPr>
        <p:spPr>
          <a:xfrm flipH="1">
            <a:off x="4841633"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4"/>
            </p:custDataLst>
          </p:nvPr>
        </p:nvCxnSpPr>
        <p:spPr>
          <a:xfrm flipH="1">
            <a:off x="4875411"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5"/>
            </p:custDataLst>
          </p:nvPr>
        </p:nvCxnSpPr>
        <p:spPr>
          <a:xfrm flipH="1">
            <a:off x="4909190"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6"/>
            </p:custDataLst>
          </p:nvPr>
        </p:nvCxnSpPr>
        <p:spPr>
          <a:xfrm flipH="1">
            <a:off x="4942968"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7"/>
            </p:custDataLst>
          </p:nvPr>
        </p:nvCxnSpPr>
        <p:spPr>
          <a:xfrm flipH="1">
            <a:off x="4976747"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8"/>
            </p:custDataLst>
          </p:nvPr>
        </p:nvCxnSpPr>
        <p:spPr>
          <a:xfrm flipH="1">
            <a:off x="5010525"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9"/>
            </p:custDataLst>
          </p:nvPr>
        </p:nvCxnSpPr>
        <p:spPr>
          <a:xfrm flipH="1">
            <a:off x="5044304"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20"/>
            </p:custDataLst>
          </p:nvPr>
        </p:nvCxnSpPr>
        <p:spPr>
          <a:xfrm flipH="1">
            <a:off x="5078082"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1"/>
            </p:custDataLst>
          </p:nvPr>
        </p:nvCxnSpPr>
        <p:spPr>
          <a:xfrm flipH="1">
            <a:off x="5111861"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2"/>
            </p:custDataLst>
          </p:nvPr>
        </p:nvCxnSpPr>
        <p:spPr>
          <a:xfrm flipH="1">
            <a:off x="5145639"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3"/>
            </p:custDataLst>
          </p:nvPr>
        </p:nvCxnSpPr>
        <p:spPr>
          <a:xfrm flipH="1">
            <a:off x="5179418"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4"/>
            </p:custDataLst>
          </p:nvPr>
        </p:nvCxnSpPr>
        <p:spPr>
          <a:xfrm flipH="1">
            <a:off x="5213196"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custDataLst>
              <p:tags r:id="rId25"/>
            </p:custDataLst>
          </p:nvPr>
        </p:nvCxnSpPr>
        <p:spPr>
          <a:xfrm>
            <a:off x="673100" y="4510141"/>
            <a:ext cx="4000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日期占位符 4"/>
          <p:cNvSpPr>
            <a:spLocks noGrp="1"/>
          </p:cNvSpPr>
          <p:nvPr>
            <p:ph type="dt" sz="half" idx="14"/>
            <p:custDataLst>
              <p:tags r:id="rId26"/>
            </p:custDataLst>
          </p:nvPr>
        </p:nvSpPr>
        <p:spPr/>
        <p:txBody>
          <a:bodyPr/>
          <a:lstStyle/>
          <a:p>
            <a:fld id="{25FA39C7-4230-4040-A8D9-3712A52883BD}" type="datetimeFigureOut">
              <a:rPr lang="zh-CN" altLang="en-US" smtClean="0"/>
            </a:fld>
            <a:endParaRPr lang="zh-CN" altLang="en-US"/>
          </a:p>
        </p:txBody>
      </p:sp>
      <p:sp>
        <p:nvSpPr>
          <p:cNvPr id="6" name="页脚占位符 5"/>
          <p:cNvSpPr>
            <a:spLocks noGrp="1"/>
          </p:cNvSpPr>
          <p:nvPr>
            <p:ph type="ftr" sz="quarter" idx="15"/>
            <p:custDataLst>
              <p:tags r:id="rId27"/>
            </p:custDataLst>
          </p:nvPr>
        </p:nvSpPr>
        <p:spPr/>
        <p:txBody>
          <a:bodyPr/>
          <a:lstStyle/>
          <a:p>
            <a:endParaRPr lang="zh-CN" altLang="en-US"/>
          </a:p>
        </p:txBody>
      </p:sp>
      <p:sp>
        <p:nvSpPr>
          <p:cNvPr id="9" name="灯片编号占位符 8"/>
          <p:cNvSpPr>
            <a:spLocks noGrp="1"/>
          </p:cNvSpPr>
          <p:nvPr>
            <p:ph type="sldNum" sz="quarter" idx="16"/>
            <p:custDataLst>
              <p:tags r:id="rId28"/>
            </p:custDataLst>
          </p:nvPr>
        </p:nvSpPr>
        <p:spPr/>
        <p:txBody>
          <a:bodyPr/>
          <a:lstStyle/>
          <a:p>
            <a:fld id="{5A2544A8-2233-48BD-A179-3804085DBD3D}"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sp>
        <p:nvSpPr>
          <p:cNvPr id="4" name="文本占位符 2"/>
          <p:cNvSpPr>
            <a:spLocks noGrp="1"/>
          </p:cNvSpPr>
          <p:nvPr>
            <p:ph idx="1"/>
            <p:custDataLst>
              <p:tags r:id="rId2"/>
            </p:custDataLst>
          </p:nvPr>
        </p:nvSpPr>
        <p:spPr>
          <a:xfrm>
            <a:off x="695325" y="1257300"/>
            <a:ext cx="10795865" cy="4920300"/>
          </a:xfrm>
          <a:prstGeom prst="rect">
            <a:avLst/>
          </a:prstGeom>
        </p:spPr>
        <p:txBody>
          <a:bodyPr vert="horz"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标题 2"/>
          <p:cNvSpPr>
            <a:spLocks noGrp="1"/>
          </p:cNvSpPr>
          <p:nvPr>
            <p:ph type="title"/>
            <p:custDataLst>
              <p:tags r:id="rId3"/>
            </p:custDataLst>
          </p:nvPr>
        </p:nvSpPr>
        <p:spPr/>
        <p:txBody>
          <a:bodyPr/>
          <a:lstStyle/>
          <a:p>
            <a:r>
              <a:rPr lang="zh-CN" altLang="en-US"/>
              <a:t>单击此处编辑母版标题样式</a:t>
            </a:r>
            <a:endParaRPr lang="zh-CN" altLang="en-US"/>
          </a:p>
        </p:txBody>
      </p:sp>
      <p:sp>
        <p:nvSpPr>
          <p:cNvPr id="8" name="日期占位符 7"/>
          <p:cNvSpPr>
            <a:spLocks noGrp="1"/>
          </p:cNvSpPr>
          <p:nvPr>
            <p:ph type="dt" sz="half" idx="10"/>
            <p:custDataLst>
              <p:tags r:id="rId4"/>
            </p:custDataLst>
          </p:nvPr>
        </p:nvSpPr>
        <p:spPr/>
        <p:txBody>
          <a:bodyPr/>
          <a:lstStyle/>
          <a:p>
            <a:fld id="{25FA39C7-4230-4040-A8D9-3712A52883BD}" type="datetimeFigureOut">
              <a:rPr lang="zh-CN" altLang="en-US" smtClean="0"/>
            </a:fld>
            <a:endParaRPr lang="zh-CN" altLang="en-US"/>
          </a:p>
        </p:txBody>
      </p:sp>
      <p:sp>
        <p:nvSpPr>
          <p:cNvPr id="9" name="页脚占位符 8"/>
          <p:cNvSpPr>
            <a:spLocks noGrp="1"/>
          </p:cNvSpPr>
          <p:nvPr>
            <p:ph type="ftr" sz="quarter" idx="11"/>
            <p:custDataLst>
              <p:tags r:id="rId5"/>
            </p:custDataLst>
          </p:nvPr>
        </p:nvSpPr>
        <p:spPr/>
        <p:txBody>
          <a:bodyPr/>
          <a:lstStyle/>
          <a:p>
            <a:endParaRPr lang="zh-CN" altLang="en-US"/>
          </a:p>
        </p:txBody>
      </p:sp>
      <p:sp>
        <p:nvSpPr>
          <p:cNvPr id="10" name="灯片编号占位符 9"/>
          <p:cNvSpPr>
            <a:spLocks noGrp="1"/>
          </p:cNvSpPr>
          <p:nvPr>
            <p:ph type="sldNum" sz="quarter" idx="12"/>
            <p:custDataLst>
              <p:tags r:id="rId6"/>
            </p:custDataLst>
          </p:nvPr>
        </p:nvSpPr>
        <p:spPr/>
        <p:txBody>
          <a:bodyPr/>
          <a:lstStyle/>
          <a:p>
            <a:fld id="{5A2544A8-2233-48BD-A179-3804085DBD3D}" type="slidenum">
              <a:rPr lang="zh-CN" altLang="en-US" smtClean="0"/>
            </a:fld>
            <a:endParaRPr lang="zh-CN" altLang="en-US" dirty="0"/>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
            <a:ext cx="12192000" cy="6858000"/>
          </a:xfrm>
          <a:prstGeom prst="rect">
            <a:avLst/>
          </a:prstGeom>
          <a:solidFill>
            <a:srgbClr val="FDF3E9"/>
          </a:solidFill>
          <a:effectLst/>
        </p:spPr>
        <p:txBody>
          <a:bodyPr vert="horz" lIns="0" tIns="0" rIns="0" bIns="0" rtlCol="0" anchor="ctr" anchorCtr="0">
            <a:normAutofit/>
          </a:bodyPr>
          <a:lstStyle/>
          <a:p>
            <a:pPr algn="ctr"/>
            <a:endParaRPr lang="zh-CN" altLang="en-US" b="1">
              <a:ln>
                <a:noFill/>
              </a:ln>
              <a:gradFill flip="none" rotWithShape="1">
                <a:gsLst>
                  <a:gs pos="0">
                    <a:schemeClr val="accent1"/>
                  </a:gs>
                  <a:gs pos="100000">
                    <a:srgbClr val="FBB01C"/>
                  </a:gs>
                </a:gsLst>
                <a:lin ang="13500000" scaled="1"/>
                <a:tileRect/>
              </a:gradFill>
              <a:latin typeface="+mn-ea"/>
            </a:endParaRPr>
          </a:p>
        </p:txBody>
      </p:sp>
      <p:sp>
        <p:nvSpPr>
          <p:cNvPr id="2" name="标题 1"/>
          <p:cNvSpPr>
            <a:spLocks noGrp="1"/>
          </p:cNvSpPr>
          <p:nvPr userDrawn="1">
            <p:ph type="ctrTitle" hasCustomPrompt="1"/>
            <p:custDataLst>
              <p:tags r:id="rId3"/>
            </p:custDataLst>
          </p:nvPr>
        </p:nvSpPr>
        <p:spPr>
          <a:xfrm>
            <a:off x="7011112" y="882244"/>
            <a:ext cx="2597738" cy="1017976"/>
          </a:xfrm>
          <a:prstGeom prst="rect">
            <a:avLst/>
          </a:prstGeom>
        </p:spPr>
        <p:txBody>
          <a:bodyPr vert="horz" lIns="0" tIns="0" rIns="0" bIns="0" rtlCol="0" anchor="b" anchorCtr="0">
            <a:normAutofit/>
          </a:bodyPr>
          <a:lstStyle>
            <a:lvl1pPr algn="r">
              <a:defRPr lang="zh-CN" altLang="en-US" sz="6600" dirty="0">
                <a:solidFill>
                  <a:schemeClr val="accent1">
                    <a:lumMod val="50000"/>
                  </a:schemeClr>
                </a:solidFill>
              </a:defRPr>
            </a:lvl1pPr>
          </a:lstStyle>
          <a:p>
            <a:pPr lvl="0"/>
            <a:r>
              <a:rPr lang="zh-CN" altLang="en-US"/>
              <a:t>标 题</a:t>
            </a:r>
            <a:endParaRPr lang="zh-CN" altLang="en-US" dirty="0"/>
          </a:p>
        </p:txBody>
      </p:sp>
      <p:cxnSp>
        <p:nvCxnSpPr>
          <p:cNvPr id="5" name="直接连接符 4"/>
          <p:cNvCxnSpPr/>
          <p:nvPr userDrawn="1">
            <p:custDataLst>
              <p:tags r:id="rId4"/>
            </p:custDataLst>
          </p:nvPr>
        </p:nvCxnSpPr>
        <p:spPr>
          <a:xfrm>
            <a:off x="11299811" y="547457"/>
            <a:ext cx="219089"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userDrawn="1">
            <p:custDataLst>
              <p:tags r:id="rId5"/>
            </p:custDataLst>
          </p:nvPr>
        </p:nvCxnSpPr>
        <p:spPr>
          <a:xfrm>
            <a:off x="11299811" y="610478"/>
            <a:ext cx="219089"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custDataLst>
              <p:tags r:id="rId6"/>
            </p:custDataLst>
          </p:nvPr>
        </p:nvCxnSpPr>
        <p:spPr>
          <a:xfrm>
            <a:off x="11299811" y="673499"/>
            <a:ext cx="219089"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图片 10" descr="背景图案&#10;&#10;低可信度描述已自动生成"/>
          <p:cNvPicPr>
            <a:picLocks noChangeAspect="1"/>
          </p:cNvPicPr>
          <p:nvPr userDrawn="1">
            <p:custDataLst>
              <p:tags r:id="rId7"/>
            </p:custDataLst>
          </p:nvPr>
        </p:nvPicPr>
        <p:blipFill rotWithShape="1">
          <a:blip r:embed="rId8" cstate="print">
            <a:extLst>
              <a:ext uri="{28A0092B-C50C-407E-A947-70E740481C1C}">
                <a14:useLocalDpi xmlns:a14="http://schemas.microsoft.com/office/drawing/2010/main" val="0"/>
              </a:ext>
            </a:extLst>
          </a:blip>
          <a:srcRect b="10262"/>
          <a:stretch>
            <a:fillRect/>
          </a:stretch>
        </p:blipFill>
        <p:spPr>
          <a:xfrm flipH="1">
            <a:off x="0" y="776716"/>
            <a:ext cx="4237464" cy="6081284"/>
          </a:xfrm>
          <a:prstGeom prst="rect">
            <a:avLst/>
          </a:prstGeom>
        </p:spPr>
      </p:pic>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6858000"/>
          </a:xfrm>
          <a:prstGeom prst="rect">
            <a:avLst/>
          </a:prstGeom>
          <a:solidFill>
            <a:srgbClr val="FDF3E9"/>
          </a:solidFill>
          <a:effectLst/>
        </p:spPr>
        <p:txBody>
          <a:bodyPr vert="horz" lIns="0" tIns="0" rIns="0" bIns="0" rtlCol="0" anchor="ctr" anchorCtr="0">
            <a:normAutofit/>
          </a:bodyPr>
          <a:lstStyle/>
          <a:p>
            <a:pPr algn="ctr"/>
            <a:endParaRPr lang="zh-CN" altLang="en-US" b="1">
              <a:ln>
                <a:noFill/>
              </a:ln>
              <a:gradFill flip="none" rotWithShape="1">
                <a:gsLst>
                  <a:gs pos="0">
                    <a:schemeClr val="accent1"/>
                  </a:gs>
                  <a:gs pos="100000">
                    <a:srgbClr val="FBB01C"/>
                  </a:gs>
                </a:gsLst>
                <a:lin ang="13500000" scaled="1"/>
                <a:tileRect/>
              </a:gradFill>
              <a:latin typeface="+mn-ea"/>
            </a:endParaRPr>
          </a:p>
        </p:txBody>
      </p:sp>
      <p:pic>
        <p:nvPicPr>
          <p:cNvPr id="6" name="图片 5"/>
          <p:cNvPicPr>
            <a:picLocks noChangeAspect="1"/>
          </p:cNvPicPr>
          <p:nvPr userDrawn="1">
            <p:custDataLst>
              <p:tags r:id="rId3"/>
            </p:custDataLst>
          </p:nvPr>
        </p:nvPicPr>
        <p:blipFill rotWithShape="1">
          <a:blip r:embed="rId4">
            <a:extLst>
              <a:ext uri="{28A0092B-C50C-407E-A947-70E740481C1C}">
                <a14:useLocalDpi xmlns:a14="http://schemas.microsoft.com/office/drawing/2010/main" val="0"/>
              </a:ext>
            </a:extLst>
          </a:blip>
          <a:srcRect b="35174"/>
          <a:stretch>
            <a:fillRect/>
          </a:stretch>
        </p:blipFill>
        <p:spPr>
          <a:xfrm rot="5400000">
            <a:off x="103168" y="1137808"/>
            <a:ext cx="5617024" cy="5823359"/>
          </a:xfrm>
          <a:prstGeom prst="rect">
            <a:avLst/>
          </a:prstGeom>
        </p:spPr>
      </p:pic>
      <p:sp>
        <p:nvSpPr>
          <p:cNvPr id="4" name="节编号"/>
          <p:cNvSpPr>
            <a:spLocks noGrp="1"/>
          </p:cNvSpPr>
          <p:nvPr userDrawn="1">
            <p:ph type="body" sz="quarter" idx="13" hasCustomPrompt="1"/>
            <p:custDataLst>
              <p:tags r:id="rId5"/>
            </p:custDataLst>
          </p:nvPr>
        </p:nvSpPr>
        <p:spPr>
          <a:xfrm>
            <a:off x="5452314" y="1687843"/>
            <a:ext cx="6066586" cy="1247140"/>
          </a:xfrm>
          <a:prstGeom prst="rect">
            <a:avLst/>
          </a:prstGeom>
        </p:spPr>
        <p:txBody>
          <a:bodyPr wrap="square" lIns="0" tIns="0" rIns="0" bIns="0" anchor="ctr">
            <a:normAutofit/>
          </a:bodyPr>
          <a:lstStyle>
            <a:lvl1pPr marL="0" indent="0" algn="r" eaLnBrk="1" fontAlgn="auto" latinLnBrk="0" hangingPunct="1">
              <a:lnSpc>
                <a:spcPct val="100000"/>
              </a:lnSpc>
              <a:spcBef>
                <a:spcPts val="0"/>
              </a:spcBef>
              <a:buNone/>
              <a:defRPr sz="7200" b="1">
                <a:solidFill>
                  <a:schemeClr val="accent1">
                    <a:lumMod val="50000"/>
                  </a:schemeClr>
                </a:solidFill>
              </a:defRPr>
            </a:lvl1pPr>
          </a:lstStyle>
          <a:p>
            <a:pPr lvl="0"/>
            <a:r>
              <a:rPr lang="zh-CN" altLang="en-US"/>
              <a:t>节编号</a:t>
            </a:r>
            <a:endParaRPr lang="zh-CN" altLang="en-US"/>
          </a:p>
        </p:txBody>
      </p:sp>
      <p:sp>
        <p:nvSpPr>
          <p:cNvPr id="5" name="标题 1"/>
          <p:cNvSpPr>
            <a:spLocks noGrp="1"/>
          </p:cNvSpPr>
          <p:nvPr userDrawn="1">
            <p:ph type="ctrTitle"/>
            <p:custDataLst>
              <p:tags r:id="rId6"/>
            </p:custDataLst>
          </p:nvPr>
        </p:nvSpPr>
        <p:spPr>
          <a:xfrm>
            <a:off x="5451475" y="3046730"/>
            <a:ext cx="6067425" cy="1796415"/>
          </a:xfrm>
          <a:prstGeom prst="rect">
            <a:avLst/>
          </a:prstGeom>
        </p:spPr>
        <p:txBody>
          <a:bodyPr vert="horz" lIns="0" tIns="0" rIns="0" bIns="0" rtlCol="0" anchor="b" anchorCtr="0">
            <a:normAutofit/>
          </a:bodyPr>
          <a:lstStyle>
            <a:lvl1pPr algn="r">
              <a:defRPr lang="zh-CN" altLang="en-US" sz="6000" dirty="0">
                <a:solidFill>
                  <a:schemeClr val="accent1">
                    <a:lumMod val="50000"/>
                  </a:schemeClr>
                </a:solidFill>
              </a:defRPr>
            </a:lvl1pPr>
          </a:lstStyle>
          <a:p>
            <a:pPr lvl="0"/>
            <a:r>
              <a:rPr lang="zh-CN" altLang="en-US"/>
              <a:t>单击此处编辑母版标题样式</a:t>
            </a:r>
            <a:endParaRPr lang="zh-CN" altLang="en-US" dirty="0"/>
          </a:p>
        </p:txBody>
      </p:sp>
      <p:cxnSp>
        <p:nvCxnSpPr>
          <p:cNvPr id="8" name="直接连接符 7"/>
          <p:cNvCxnSpPr/>
          <p:nvPr userDrawn="1">
            <p:custDataLst>
              <p:tags r:id="rId7"/>
            </p:custDataLst>
          </p:nvPr>
        </p:nvCxnSpPr>
        <p:spPr>
          <a:xfrm>
            <a:off x="11299811" y="547457"/>
            <a:ext cx="219089"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custDataLst>
              <p:tags r:id="rId8"/>
            </p:custDataLst>
          </p:nvPr>
        </p:nvCxnSpPr>
        <p:spPr>
          <a:xfrm>
            <a:off x="11299811" y="610478"/>
            <a:ext cx="219089"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userDrawn="1">
            <p:custDataLst>
              <p:tags r:id="rId9"/>
            </p:custDataLst>
          </p:nvPr>
        </p:nvCxnSpPr>
        <p:spPr>
          <a:xfrm>
            <a:off x="11299811" y="673499"/>
            <a:ext cx="219089"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日期占位符 6"/>
          <p:cNvSpPr>
            <a:spLocks noGrp="1"/>
          </p:cNvSpPr>
          <p:nvPr>
            <p:ph type="dt" sz="half" idx="19"/>
            <p:custDataLst>
              <p:tags r:id="rId10"/>
            </p:custDataLst>
          </p:nvPr>
        </p:nvSpPr>
        <p:spPr/>
        <p:txBody>
          <a:bodyPr/>
          <a:lstStyle/>
          <a:p>
            <a:fld id="{25FA39C7-4230-4040-A8D9-3712A52883BD}" type="datetimeFigureOut">
              <a:rPr lang="zh-CN" altLang="en-US" smtClean="0"/>
            </a:fld>
            <a:endParaRPr lang="zh-CN" altLang="en-US"/>
          </a:p>
        </p:txBody>
      </p:sp>
      <p:sp>
        <p:nvSpPr>
          <p:cNvPr id="11" name="页脚占位符 10"/>
          <p:cNvSpPr>
            <a:spLocks noGrp="1"/>
          </p:cNvSpPr>
          <p:nvPr>
            <p:ph type="ftr" sz="quarter" idx="20"/>
            <p:custDataLst>
              <p:tags r:id="rId11"/>
            </p:custDataLst>
          </p:nvPr>
        </p:nvSpPr>
        <p:spPr/>
        <p:txBody>
          <a:bodyPr/>
          <a:lstStyle/>
          <a:p>
            <a:endParaRPr lang="zh-CN" altLang="en-US"/>
          </a:p>
        </p:txBody>
      </p:sp>
      <p:sp>
        <p:nvSpPr>
          <p:cNvPr id="12" name="灯片编号占位符 11"/>
          <p:cNvSpPr>
            <a:spLocks noGrp="1"/>
          </p:cNvSpPr>
          <p:nvPr>
            <p:ph type="sldNum" sz="quarter" idx="21"/>
            <p:custDataLst>
              <p:tags r:id="rId12"/>
            </p:custDataLst>
          </p:nvPr>
        </p:nvSpPr>
        <p:spPr/>
        <p:txBody>
          <a:bodyPr/>
          <a:lstStyle/>
          <a:p>
            <a:fld id="{5A2544A8-2233-48BD-A179-3804085DBD3D}" type="slidenum">
              <a:rPr lang="zh-CN" altLang="en-US" smtClean="0"/>
            </a:fld>
            <a:endParaRPr lang="zh-CN" altLang="en-US" dirty="0"/>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两栏内容">
    <p:spTree>
      <p:nvGrpSpPr>
        <p:cNvPr id="1" name=""/>
        <p:cNvGrpSpPr/>
        <p:nvPr/>
      </p:nvGrpSpPr>
      <p:grpSpPr>
        <a:xfrm>
          <a:off x="0" y="0"/>
          <a:ext cx="0" cy="0"/>
          <a:chOff x="0" y="0"/>
          <a:chExt cx="0" cy="0"/>
        </a:xfrm>
      </p:grpSpPr>
      <p:sp>
        <p:nvSpPr>
          <p:cNvPr id="2" name="内容占位符 2"/>
          <p:cNvSpPr>
            <a:spLocks noGrp="1"/>
          </p:cNvSpPr>
          <p:nvPr>
            <p:ph sz="half" idx="1"/>
            <p:custDataLst>
              <p:tags r:id="rId2"/>
            </p:custDataLst>
          </p:nvPr>
        </p:nvSpPr>
        <p:spPr>
          <a:xfrm>
            <a:off x="694800" y="1257300"/>
            <a:ext cx="5181600" cy="4920300"/>
          </a:xfrm>
        </p:spPr>
        <p:txBody>
          <a:bodyPr>
            <a:normAutofit/>
          </a:bodyPr>
          <a:lstStyle/>
          <a:p>
            <a:pPr lvl="0"/>
            <a:r>
              <a:rPr lang="zh-CN" altLang="en-US" dirty="0"/>
              <a:t>单击此处编辑母版文本样式</a:t>
            </a:r>
            <a:endParaRPr lang="zh-CN" altLang="en-US" dirty="0"/>
          </a:p>
          <a:p>
            <a:pPr lvl="1"/>
            <a:r>
              <a:rPr lang="zh-CN" altLang="en-US"/>
              <a:t>第二</a:t>
            </a:r>
            <a:r>
              <a:rPr lang="zh-CN" altLang="en-US" dirty="0"/>
              <a:t>级</a:t>
            </a:r>
            <a:endParaRPr lang="zh-CN" altLang="en-US" dirty="0"/>
          </a:p>
          <a:p>
            <a:pPr lvl="2"/>
            <a:r>
              <a:rPr lang="zh-CN" altLang="en-US"/>
              <a:t>第三</a:t>
            </a:r>
            <a:r>
              <a:rPr lang="zh-CN" altLang="en-US" dirty="0"/>
              <a:t>级</a:t>
            </a:r>
            <a:endParaRPr lang="zh-CN" altLang="en-US" dirty="0"/>
          </a:p>
          <a:p>
            <a:pPr lvl="3"/>
            <a:r>
              <a:rPr lang="zh-CN" altLang="en-US"/>
              <a:t>第四</a:t>
            </a:r>
            <a:r>
              <a:rPr lang="zh-CN" altLang="en-US" dirty="0"/>
              <a:t>级</a:t>
            </a:r>
            <a:endParaRPr lang="zh-CN" altLang="en-US" dirty="0"/>
          </a:p>
          <a:p>
            <a:pPr lvl="4"/>
            <a:r>
              <a:rPr lang="zh-CN" altLang="en-US"/>
              <a:t>第五</a:t>
            </a:r>
            <a:r>
              <a:rPr lang="zh-CN" altLang="en-US" dirty="0"/>
              <a:t>级</a:t>
            </a:r>
            <a:endParaRPr lang="zh-CN" altLang="en-US" dirty="0"/>
          </a:p>
        </p:txBody>
      </p:sp>
      <p:sp>
        <p:nvSpPr>
          <p:cNvPr id="3" name="内容占位符 3"/>
          <p:cNvSpPr>
            <a:spLocks noGrp="1"/>
          </p:cNvSpPr>
          <p:nvPr>
            <p:ph sz="half" idx="2"/>
            <p:custDataLst>
              <p:tags r:id="rId3"/>
            </p:custDataLst>
          </p:nvPr>
        </p:nvSpPr>
        <p:spPr>
          <a:xfrm>
            <a:off x="6313200" y="1257300"/>
            <a:ext cx="5181600" cy="4920300"/>
          </a:xfrm>
        </p:spPr>
        <p:txBody>
          <a:bodyPr>
            <a:normAutofit/>
          </a:bodyPr>
          <a:lstStyle/>
          <a:p>
            <a:pPr lvl="0"/>
            <a:r>
              <a:rPr lang="zh-CN" altLang="en-US" dirty="0"/>
              <a:t>单击此处编辑母版文本样式</a:t>
            </a:r>
            <a:endParaRPr lang="zh-CN" altLang="en-US" dirty="0"/>
          </a:p>
          <a:p>
            <a:pPr lvl="1"/>
            <a:r>
              <a:rPr lang="zh-CN" altLang="en-US"/>
              <a:t>第二</a:t>
            </a:r>
            <a:r>
              <a:rPr lang="zh-CN" altLang="en-US" dirty="0"/>
              <a:t>级</a:t>
            </a:r>
            <a:endParaRPr lang="zh-CN" altLang="en-US" dirty="0"/>
          </a:p>
          <a:p>
            <a:pPr lvl="2"/>
            <a:r>
              <a:rPr lang="zh-CN" altLang="en-US"/>
              <a:t>第三</a:t>
            </a:r>
            <a:r>
              <a:rPr lang="zh-CN" altLang="en-US" dirty="0"/>
              <a:t>级</a:t>
            </a:r>
            <a:endParaRPr lang="zh-CN" altLang="en-US" dirty="0"/>
          </a:p>
          <a:p>
            <a:pPr lvl="3"/>
            <a:r>
              <a:rPr lang="zh-CN" altLang="en-US"/>
              <a:t>第四</a:t>
            </a:r>
            <a:r>
              <a:rPr lang="zh-CN" altLang="en-US" dirty="0"/>
              <a:t>级</a:t>
            </a:r>
            <a:endParaRPr lang="zh-CN" altLang="en-US" dirty="0"/>
          </a:p>
          <a:p>
            <a:pPr lvl="4"/>
            <a:r>
              <a:rPr lang="zh-CN" altLang="en-US"/>
              <a:t>第五</a:t>
            </a:r>
            <a:r>
              <a:rPr lang="zh-CN" altLang="en-US" dirty="0"/>
              <a:t>级</a:t>
            </a:r>
            <a:endParaRPr lang="zh-CN" altLang="en-US" dirty="0"/>
          </a:p>
        </p:txBody>
      </p:sp>
      <p:sp>
        <p:nvSpPr>
          <p:cNvPr id="5" name="标题 4"/>
          <p:cNvSpPr>
            <a:spLocks noGrp="1"/>
          </p:cNvSpPr>
          <p:nvPr>
            <p:ph type="title"/>
            <p:custDataLst>
              <p:tags r:id="rId4"/>
            </p:custDataLst>
          </p:nvPr>
        </p:nvSpPr>
        <p:spPr>
          <a:xfrm>
            <a:off x="694800" y="360000"/>
            <a:ext cx="10800000" cy="720000"/>
          </a:xfrm>
        </p:spPr>
        <p:txBody>
          <a:bodyPr/>
          <a:lstStyle/>
          <a:p>
            <a:r>
              <a:rPr lang="zh-CN" altLang="en-US"/>
              <a:t>单击此处编辑母版标题样式</a:t>
            </a:r>
            <a:endParaRPr lang="zh-CN" altLang="en-US"/>
          </a:p>
        </p:txBody>
      </p:sp>
      <p:sp>
        <p:nvSpPr>
          <p:cNvPr id="6" name="日期占位符 5"/>
          <p:cNvSpPr>
            <a:spLocks noGrp="1"/>
          </p:cNvSpPr>
          <p:nvPr>
            <p:ph type="dt" sz="half" idx="10"/>
            <p:custDataLst>
              <p:tags r:id="rId5"/>
            </p:custDataLst>
          </p:nvPr>
        </p:nvSpPr>
        <p:spPr/>
        <p:txBody>
          <a:bodyPr/>
          <a:lstStyle/>
          <a:p>
            <a:fld id="{25FA39C7-4230-4040-A8D9-3712A52883BD}" type="datetimeFigureOut">
              <a:rPr lang="zh-CN" altLang="en-US" smtClean="0"/>
            </a:fld>
            <a:endParaRPr lang="zh-CN" altLang="en-US"/>
          </a:p>
        </p:txBody>
      </p:sp>
      <p:sp>
        <p:nvSpPr>
          <p:cNvPr id="7" name="页脚占位符 6"/>
          <p:cNvSpPr>
            <a:spLocks noGrp="1"/>
          </p:cNvSpPr>
          <p:nvPr>
            <p:ph type="ftr" sz="quarter" idx="11"/>
            <p:custDataLst>
              <p:tags r:id="rId6"/>
            </p:custDataLst>
          </p:nvPr>
        </p:nvSpPr>
        <p:spPr/>
        <p:txBody>
          <a:bodyPr/>
          <a:lstStyle/>
          <a:p>
            <a:endParaRPr lang="zh-CN" altLang="en-US"/>
          </a:p>
        </p:txBody>
      </p:sp>
      <p:sp>
        <p:nvSpPr>
          <p:cNvPr id="8" name="灯片编号占位符 7"/>
          <p:cNvSpPr>
            <a:spLocks noGrp="1"/>
          </p:cNvSpPr>
          <p:nvPr>
            <p:ph type="sldNum" sz="quarter" idx="12"/>
            <p:custDataLst>
              <p:tags r:id="rId7"/>
            </p:custDataLst>
          </p:nvPr>
        </p:nvSpPr>
        <p:spPr/>
        <p:txBody>
          <a:bodyPr/>
          <a:lstStyle/>
          <a:p>
            <a:fld id="{5A2544A8-2233-48BD-A179-3804085DBD3D}" type="slidenum">
              <a:rPr lang="zh-CN" altLang="en-US" smtClean="0"/>
            </a:fld>
            <a:endParaRPr lang="zh-CN" altLang="en-US" dirty="0"/>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比较">
    <p:spTree>
      <p:nvGrpSpPr>
        <p:cNvPr id="1" name=""/>
        <p:cNvGrpSpPr/>
        <p:nvPr/>
      </p:nvGrpSpPr>
      <p:grpSpPr>
        <a:xfrm>
          <a:off x="0" y="0"/>
          <a:ext cx="0" cy="0"/>
          <a:chOff x="0" y="0"/>
          <a:chExt cx="0" cy="0"/>
        </a:xfrm>
      </p:grpSpPr>
      <p:sp>
        <p:nvSpPr>
          <p:cNvPr id="2" name="文本占位符 2"/>
          <p:cNvSpPr>
            <a:spLocks noGrp="1"/>
          </p:cNvSpPr>
          <p:nvPr>
            <p:ph type="body" idx="1"/>
            <p:custDataLst>
              <p:tags r:id="rId2"/>
            </p:custDataLst>
          </p:nvPr>
        </p:nvSpPr>
        <p:spPr>
          <a:xfrm>
            <a:off x="694800" y="1257300"/>
            <a:ext cx="5157787" cy="505326"/>
          </a:xfrm>
        </p:spPr>
        <p:txBody>
          <a:bodyPr anchor="b">
            <a:normAutofit/>
          </a:bodyPr>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3" name="内容占位符 3"/>
          <p:cNvSpPr>
            <a:spLocks noGrp="1"/>
          </p:cNvSpPr>
          <p:nvPr>
            <p:ph sz="half" idx="2"/>
            <p:custDataLst>
              <p:tags r:id="rId3"/>
            </p:custDataLst>
          </p:nvPr>
        </p:nvSpPr>
        <p:spPr>
          <a:xfrm>
            <a:off x="694800" y="1840832"/>
            <a:ext cx="5157787" cy="4348831"/>
          </a:xfrm>
        </p:spPr>
        <p:txBody>
          <a:bodyPr>
            <a:normAutofit/>
          </a:bodyPr>
          <a:lstStyle>
            <a:lvl1pPr>
              <a:defRPr sz="2200"/>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4"/>
            </p:custDataLst>
          </p:nvPr>
        </p:nvSpPr>
        <p:spPr>
          <a:xfrm>
            <a:off x="6311612" y="1257300"/>
            <a:ext cx="5183188" cy="505326"/>
          </a:xfrm>
        </p:spPr>
        <p:txBody>
          <a:bodyPr anchor="b">
            <a:normAutofit/>
          </a:bodyPr>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5"/>
            </p:custDataLst>
          </p:nvPr>
        </p:nvSpPr>
        <p:spPr>
          <a:xfrm>
            <a:off x="6311612" y="1840832"/>
            <a:ext cx="5183188" cy="4348831"/>
          </a:xfrm>
        </p:spPr>
        <p:txBody>
          <a:bodyPr>
            <a:normAutofit/>
          </a:bodyPr>
          <a:lstStyle>
            <a:lvl1pPr>
              <a:defRPr sz="2200"/>
            </a:lvl1pPr>
          </a:lstStyle>
          <a:p>
            <a:pPr lvl="0"/>
            <a:r>
              <a:rPr lang="zh-CN" altLang="en-US" dirty="0"/>
              <a:t>单击此处编辑母版文本样式</a:t>
            </a:r>
            <a:endParaRPr lang="zh-CN" altLang="en-US" dirty="0"/>
          </a:p>
          <a:p>
            <a:pPr lvl="1"/>
            <a:r>
              <a:rPr lang="zh-CN" altLang="en-US"/>
              <a:t>第二</a:t>
            </a:r>
            <a:r>
              <a:rPr lang="zh-CN" altLang="en-US" dirty="0"/>
              <a:t>级</a:t>
            </a:r>
            <a:endParaRPr lang="zh-CN" altLang="en-US" dirty="0"/>
          </a:p>
          <a:p>
            <a:pPr lvl="2"/>
            <a:r>
              <a:rPr lang="zh-CN" altLang="en-US"/>
              <a:t>第三</a:t>
            </a:r>
            <a:r>
              <a:rPr lang="zh-CN" altLang="en-US" dirty="0"/>
              <a:t>级</a:t>
            </a:r>
            <a:endParaRPr lang="zh-CN" altLang="en-US" dirty="0"/>
          </a:p>
          <a:p>
            <a:pPr lvl="3"/>
            <a:r>
              <a:rPr lang="zh-CN" altLang="en-US"/>
              <a:t>第四</a:t>
            </a:r>
            <a:r>
              <a:rPr lang="zh-CN" altLang="en-US" dirty="0"/>
              <a:t>级</a:t>
            </a:r>
            <a:endParaRPr lang="zh-CN" altLang="en-US" dirty="0"/>
          </a:p>
          <a:p>
            <a:pPr lvl="4"/>
            <a:r>
              <a:rPr lang="zh-CN" altLang="en-US"/>
              <a:t>第五</a:t>
            </a:r>
            <a:r>
              <a:rPr lang="zh-CN" altLang="en-US" dirty="0"/>
              <a:t>级</a:t>
            </a:r>
            <a:endParaRPr lang="zh-CN" altLang="en-US" dirty="0"/>
          </a:p>
        </p:txBody>
      </p:sp>
      <p:sp>
        <p:nvSpPr>
          <p:cNvPr id="7" name="标题 6"/>
          <p:cNvSpPr>
            <a:spLocks noGrp="1"/>
          </p:cNvSpPr>
          <p:nvPr>
            <p:ph type="title"/>
            <p:custDataLst>
              <p:tags r:id="rId6"/>
            </p:custDataLst>
          </p:nvPr>
        </p:nvSpPr>
        <p:spPr>
          <a:xfrm>
            <a:off x="694800" y="360000"/>
            <a:ext cx="10800000" cy="720000"/>
          </a:xfrm>
        </p:spPr>
        <p:txBody>
          <a:bodyPr/>
          <a:lstStyle/>
          <a:p>
            <a:r>
              <a:rPr lang="zh-CN" altLang="en-US"/>
              <a:t>单击此处编辑母版标题样式</a:t>
            </a:r>
            <a:endParaRPr lang="zh-CN" altLang="en-US"/>
          </a:p>
        </p:txBody>
      </p:sp>
      <p:sp>
        <p:nvSpPr>
          <p:cNvPr id="8" name="日期占位符 7"/>
          <p:cNvSpPr>
            <a:spLocks noGrp="1"/>
          </p:cNvSpPr>
          <p:nvPr>
            <p:ph type="dt" sz="half" idx="10"/>
            <p:custDataLst>
              <p:tags r:id="rId7"/>
            </p:custDataLst>
          </p:nvPr>
        </p:nvSpPr>
        <p:spPr/>
        <p:txBody>
          <a:bodyPr/>
          <a:lstStyle/>
          <a:p>
            <a:fld id="{25FA39C7-4230-4040-A8D9-3712A52883BD}" type="datetimeFigureOut">
              <a:rPr lang="zh-CN" altLang="en-US" smtClean="0"/>
            </a:fld>
            <a:endParaRPr lang="zh-CN" altLang="en-US"/>
          </a:p>
        </p:txBody>
      </p:sp>
      <p:sp>
        <p:nvSpPr>
          <p:cNvPr id="9" name="页脚占位符 8"/>
          <p:cNvSpPr>
            <a:spLocks noGrp="1"/>
          </p:cNvSpPr>
          <p:nvPr>
            <p:ph type="ftr" sz="quarter" idx="11"/>
            <p:custDataLst>
              <p:tags r:id="rId8"/>
            </p:custDataLst>
          </p:nvPr>
        </p:nvSpPr>
        <p:spPr/>
        <p:txBody>
          <a:bodyPr/>
          <a:lstStyle/>
          <a:p>
            <a:endParaRPr lang="zh-CN" altLang="en-US"/>
          </a:p>
        </p:txBody>
      </p:sp>
      <p:sp>
        <p:nvSpPr>
          <p:cNvPr id="10" name="灯片编号占位符 9"/>
          <p:cNvSpPr>
            <a:spLocks noGrp="1"/>
          </p:cNvSpPr>
          <p:nvPr>
            <p:ph type="sldNum" sz="quarter" idx="12"/>
            <p:custDataLst>
              <p:tags r:id="rId9"/>
            </p:custDataLst>
          </p:nvPr>
        </p:nvSpPr>
        <p:spPr/>
        <p:txBody>
          <a:bodyPr/>
          <a:lstStyle/>
          <a:p>
            <a:fld id="{5A2544A8-2233-48BD-A179-3804085DBD3D}" type="slidenum">
              <a:rPr lang="zh-CN" altLang="en-US" smtClean="0"/>
            </a:fld>
            <a:endParaRPr lang="zh-CN" altLang="en-US" dirty="0"/>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4" name="日期占位符 3"/>
          <p:cNvSpPr>
            <a:spLocks noGrp="1"/>
          </p:cNvSpPr>
          <p:nvPr>
            <p:ph type="dt" sz="half" idx="10"/>
            <p:custDataLst>
              <p:tags r:id="rId3"/>
            </p:custDataLst>
          </p:nvPr>
        </p:nvSpPr>
        <p:spPr/>
        <p:txBody>
          <a:bodyPr/>
          <a:lstStyle/>
          <a:p>
            <a:fld id="{25FA39C7-4230-4040-A8D9-3712A52883BD}"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A2544A8-2233-48BD-A179-3804085DBD3D}" type="slidenum">
              <a:rPr lang="zh-CN" altLang="en-US" smtClean="0"/>
            </a:fld>
            <a:endParaRPr lang="zh-CN" altLang="en-US" dirty="0"/>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空白">
    <p:spTree>
      <p:nvGrpSpPr>
        <p:cNvPr id="1" name=""/>
        <p:cNvGrpSpPr/>
        <p:nvPr/>
      </p:nvGrpSpPr>
      <p:grpSpPr>
        <a:xfrm>
          <a:off x="0" y="0"/>
          <a:ext cx="0" cy="0"/>
          <a:chOff x="0" y="0"/>
          <a:chExt cx="0" cy="0"/>
        </a:xfrm>
      </p:grpSpPr>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仅内容">
    <p:spTree>
      <p:nvGrpSpPr>
        <p:cNvPr id="1" name=""/>
        <p:cNvGrpSpPr/>
        <p:nvPr/>
      </p:nvGrpSpPr>
      <p:grpSpPr>
        <a:xfrm>
          <a:off x="0" y="0"/>
          <a:ext cx="0" cy="0"/>
          <a:chOff x="0" y="0"/>
          <a:chExt cx="0" cy="0"/>
        </a:xfrm>
      </p:grpSpPr>
      <p:sp>
        <p:nvSpPr>
          <p:cNvPr id="7" name="文本占位符 2"/>
          <p:cNvSpPr>
            <a:spLocks noGrp="1"/>
          </p:cNvSpPr>
          <p:nvPr>
            <p:ph idx="1"/>
            <p:custDataLst>
              <p:tags r:id="rId2"/>
            </p:custDataLst>
          </p:nvPr>
        </p:nvSpPr>
        <p:spPr>
          <a:xfrm>
            <a:off x="695325" y="360363"/>
            <a:ext cx="10801350" cy="5817237"/>
          </a:xfrm>
          <a:prstGeom prst="rect">
            <a:avLst/>
          </a:prstGeom>
        </p:spPr>
        <p:txBody>
          <a:bodyPr vert="horz"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184" y="1983597"/>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6" name="副标题 2"/>
          <p:cNvSpPr>
            <a:spLocks noGrp="1"/>
          </p:cNvSpPr>
          <p:nvPr>
            <p:ph type="subTitle" idx="1" hasCustomPrompt="1"/>
            <p:custDataLst>
              <p:tags r:id="rId2"/>
            </p:custDataLst>
          </p:nvPr>
        </p:nvSpPr>
        <p:spPr>
          <a:xfrm>
            <a:off x="695325" y="1257300"/>
            <a:ext cx="10795865" cy="495910"/>
          </a:xfrm>
          <a:prstGeom prst="rect">
            <a:avLst/>
          </a:prstGeom>
        </p:spPr>
        <p:txBody>
          <a:bodyPr lIns="0" tIns="0" rIns="0" bIns="0" anchor="ctr">
            <a:normAutofit/>
          </a:bodyPr>
          <a:lstStyle>
            <a:lvl1pPr marL="0" indent="0" algn="l" eaLnBrk="1" fontAlgn="auto" latinLnBrk="0" hangingPunct="1">
              <a:lnSpc>
                <a:spcPct val="1000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3" name="标题 2"/>
          <p:cNvSpPr>
            <a:spLocks noGrp="1"/>
          </p:cNvSpPr>
          <p:nvPr>
            <p:ph type="title"/>
            <p:custDataLst>
              <p:tags r:id="rId3"/>
            </p:custDataLst>
          </p:nvPr>
        </p:nvSpPr>
        <p:spPr/>
        <p:txBody>
          <a:bodyPr/>
          <a:lstStyle/>
          <a:p>
            <a:r>
              <a:rPr lang="zh-CN" altLang="en-US"/>
              <a:t>单击此处编辑母版标题样式</a:t>
            </a:r>
            <a:endParaRPr lang="zh-CN" altLang="en-US"/>
          </a:p>
        </p:txBody>
      </p:sp>
      <p:sp>
        <p:nvSpPr>
          <p:cNvPr id="4" name="日期占位符 3"/>
          <p:cNvSpPr>
            <a:spLocks noGrp="1"/>
          </p:cNvSpPr>
          <p:nvPr>
            <p:ph type="dt" sz="half" idx="10"/>
            <p:custDataLst>
              <p:tags r:id="rId4"/>
            </p:custDataLst>
          </p:nvPr>
        </p:nvSpPr>
        <p:spPr/>
        <p:txBody>
          <a:bodyPr/>
          <a:lstStyle/>
          <a:p>
            <a:fld id="{25FA39C7-4230-4040-A8D9-3712A52883BD}"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A2544A8-2233-48BD-A179-3804085DBD3D}" type="slidenum">
              <a:rPr lang="zh-CN" altLang="en-US" smtClean="0"/>
            </a:fld>
            <a:endParaRPr lang="zh-CN" altLang="en-US" dirty="0"/>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solidFill>
            <a:srgbClr val="FDF3E9"/>
          </a:solidFill>
          <a:effectLst/>
        </p:spPr>
        <p:txBody>
          <a:bodyPr vert="horz" lIns="0" tIns="0" rIns="0" bIns="0" rtlCol="0" anchor="ctr" anchorCtr="0">
            <a:normAutofit/>
          </a:bodyPr>
          <a:lstStyle/>
          <a:p>
            <a:pPr algn="ctr"/>
            <a:endParaRPr lang="zh-CN" altLang="en-US" b="1">
              <a:ln>
                <a:noFill/>
              </a:ln>
              <a:gradFill flip="none" rotWithShape="1">
                <a:gsLst>
                  <a:gs pos="0">
                    <a:schemeClr val="accent1"/>
                  </a:gs>
                  <a:gs pos="100000">
                    <a:srgbClr val="FBB01C"/>
                  </a:gs>
                </a:gsLst>
                <a:lin ang="13500000" scaled="1"/>
                <a:tileRect/>
              </a:gradFill>
              <a:latin typeface="+mn-ea"/>
            </a:endParaRPr>
          </a:p>
        </p:txBody>
      </p:sp>
      <p:pic>
        <p:nvPicPr>
          <p:cNvPr id="4" name="图片 3"/>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2063050" y="1160466"/>
            <a:ext cx="10128950" cy="5697534"/>
          </a:xfrm>
          <a:prstGeom prst="rect">
            <a:avLst/>
          </a:prstGeom>
        </p:spPr>
      </p:pic>
      <p:sp>
        <p:nvSpPr>
          <p:cNvPr id="57" name="文本占位符-汇报人"/>
          <p:cNvSpPr>
            <a:spLocks noGrp="1"/>
          </p:cNvSpPr>
          <p:nvPr>
            <p:ph type="body" sz="quarter" idx="13" hasCustomPrompt="1"/>
            <p:custDataLst>
              <p:tags r:id="rId5"/>
            </p:custDataLst>
          </p:nvPr>
        </p:nvSpPr>
        <p:spPr>
          <a:xfrm>
            <a:off x="673100" y="4997851"/>
            <a:ext cx="2077494" cy="453572"/>
          </a:xfrm>
          <a:prstGeom prst="roundRect">
            <a:avLst>
              <a:gd name="adj" fmla="val 50000"/>
            </a:avLst>
          </a:prstGeom>
          <a:gradFill flip="none" rotWithShape="1">
            <a:gsLst>
              <a:gs pos="0">
                <a:schemeClr val="accent2">
                  <a:lumMod val="20000"/>
                  <a:lumOff val="80000"/>
                </a:schemeClr>
              </a:gs>
              <a:gs pos="55000">
                <a:schemeClr val="accent2"/>
              </a:gs>
              <a:gs pos="100000">
                <a:schemeClr val="accent1"/>
              </a:gs>
            </a:gsLst>
            <a:lin ang="13500000" scaled="1"/>
            <a:tileRect/>
          </a:gradFill>
          <a:ln>
            <a:noFill/>
          </a:ln>
          <a:effectLst/>
        </p:spPr>
        <p:txBody>
          <a:bodyPr lIns="0" tIns="0" rIns="0" bIns="0" anchor="ctr" anchorCtr="0">
            <a:normAutofit/>
          </a:bodyPr>
          <a:lstStyle>
            <a:lvl1pPr marL="0" indent="0" algn="ctr" eaLnBrk="1" fontAlgn="auto" latinLnBrk="0" hangingPunct="1">
              <a:lnSpc>
                <a:spcPct val="100000"/>
              </a:lnSpc>
              <a:spcBef>
                <a:spcPts val="0"/>
              </a:spcBef>
              <a:buNone/>
              <a:defRPr sz="1600" b="1">
                <a:solidFill>
                  <a:srgbClr val="FFFFFF"/>
                </a:solidFill>
              </a:defRPr>
            </a:lvl1pPr>
          </a:lstStyle>
          <a:p>
            <a:pPr lvl="0"/>
            <a:r>
              <a:rPr lang="zh-CN" altLang="en-US"/>
              <a:t>署名</a:t>
            </a:r>
            <a:r>
              <a:rPr lang="zh-CN" altLang="en-US">
                <a:sym typeface="+mn-ea"/>
              </a:rPr>
              <a:t>占位符</a:t>
            </a:r>
            <a:endParaRPr lang="zh-CN" altLang="en-US" dirty="0"/>
          </a:p>
        </p:txBody>
      </p:sp>
      <p:cxnSp>
        <p:nvCxnSpPr>
          <p:cNvPr id="87" name="直接连接符 86"/>
          <p:cNvCxnSpPr/>
          <p:nvPr userDrawn="1">
            <p:custDataLst>
              <p:tags r:id="rId6"/>
            </p:custDataLst>
          </p:nvPr>
        </p:nvCxnSpPr>
        <p:spPr>
          <a:xfrm>
            <a:off x="11299811" y="547457"/>
            <a:ext cx="219089"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userDrawn="1">
            <p:custDataLst>
              <p:tags r:id="rId7"/>
            </p:custDataLst>
          </p:nvPr>
        </p:nvCxnSpPr>
        <p:spPr>
          <a:xfrm>
            <a:off x="11299811" y="610478"/>
            <a:ext cx="219089"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userDrawn="1">
            <p:custDataLst>
              <p:tags r:id="rId8"/>
            </p:custDataLst>
          </p:nvPr>
        </p:nvCxnSpPr>
        <p:spPr>
          <a:xfrm>
            <a:off x="11299811" y="673499"/>
            <a:ext cx="219089"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标题 1 标题"/>
          <p:cNvSpPr>
            <a:spLocks noGrp="1"/>
          </p:cNvSpPr>
          <p:nvPr>
            <p:ph type="ctrTitle"/>
            <p:custDataLst>
              <p:tags r:id="rId9"/>
            </p:custDataLst>
          </p:nvPr>
        </p:nvSpPr>
        <p:spPr>
          <a:xfrm>
            <a:off x="695325" y="1652270"/>
            <a:ext cx="6338570" cy="1969135"/>
          </a:xfrm>
          <a:prstGeom prst="rect">
            <a:avLst/>
          </a:prstGeom>
        </p:spPr>
        <p:txBody>
          <a:bodyPr vert="horz" lIns="0" tIns="0" rIns="0" bIns="0" rtlCol="0" anchor="b" anchorCtr="0">
            <a:normAutofit/>
          </a:bodyPr>
          <a:lstStyle>
            <a:lvl1pPr>
              <a:defRPr lang="zh-CN" altLang="en-US" sz="6000" dirty="0"/>
            </a:lvl1pPr>
          </a:lstStyle>
          <a:p>
            <a:pPr lvl="0"/>
            <a:r>
              <a:rPr lang="zh-CN" altLang="en-US" dirty="0"/>
              <a:t>单击此处编辑母版标题样式</a:t>
            </a:r>
            <a:endParaRPr lang="zh-CN" altLang="en-US" dirty="0"/>
          </a:p>
        </p:txBody>
      </p:sp>
      <p:cxnSp>
        <p:nvCxnSpPr>
          <p:cNvPr id="10" name="直接连接符 9"/>
          <p:cNvCxnSpPr/>
          <p:nvPr userDrawn="1">
            <p:custDataLst>
              <p:tags r:id="rId10"/>
            </p:custDataLst>
          </p:nvPr>
        </p:nvCxnSpPr>
        <p:spPr>
          <a:xfrm flipH="1">
            <a:off x="4740297"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11"/>
            </p:custDataLst>
          </p:nvPr>
        </p:nvCxnSpPr>
        <p:spPr>
          <a:xfrm flipH="1">
            <a:off x="4774076"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custDataLst>
              <p:tags r:id="rId12"/>
            </p:custDataLst>
          </p:nvPr>
        </p:nvCxnSpPr>
        <p:spPr>
          <a:xfrm flipH="1">
            <a:off x="4807854"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custDataLst>
              <p:tags r:id="rId13"/>
            </p:custDataLst>
          </p:nvPr>
        </p:nvCxnSpPr>
        <p:spPr>
          <a:xfrm flipH="1">
            <a:off x="4841633"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custDataLst>
              <p:tags r:id="rId14"/>
            </p:custDataLst>
          </p:nvPr>
        </p:nvCxnSpPr>
        <p:spPr>
          <a:xfrm flipH="1">
            <a:off x="4875411"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custDataLst>
              <p:tags r:id="rId15"/>
            </p:custDataLst>
          </p:nvPr>
        </p:nvCxnSpPr>
        <p:spPr>
          <a:xfrm flipH="1">
            <a:off x="4909190"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custDataLst>
              <p:tags r:id="rId16"/>
            </p:custDataLst>
          </p:nvPr>
        </p:nvCxnSpPr>
        <p:spPr>
          <a:xfrm flipH="1">
            <a:off x="4942968"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custDataLst>
              <p:tags r:id="rId17"/>
            </p:custDataLst>
          </p:nvPr>
        </p:nvCxnSpPr>
        <p:spPr>
          <a:xfrm flipH="1">
            <a:off x="4976747"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custDataLst>
              <p:tags r:id="rId18"/>
            </p:custDataLst>
          </p:nvPr>
        </p:nvCxnSpPr>
        <p:spPr>
          <a:xfrm flipH="1">
            <a:off x="5010525"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custDataLst>
              <p:tags r:id="rId19"/>
            </p:custDataLst>
          </p:nvPr>
        </p:nvCxnSpPr>
        <p:spPr>
          <a:xfrm flipH="1">
            <a:off x="5044304"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userDrawn="1">
            <p:custDataLst>
              <p:tags r:id="rId20"/>
            </p:custDataLst>
          </p:nvPr>
        </p:nvCxnSpPr>
        <p:spPr>
          <a:xfrm flipH="1">
            <a:off x="5078082"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userDrawn="1">
            <p:custDataLst>
              <p:tags r:id="rId21"/>
            </p:custDataLst>
          </p:nvPr>
        </p:nvCxnSpPr>
        <p:spPr>
          <a:xfrm flipH="1">
            <a:off x="5111861"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custDataLst>
              <p:tags r:id="rId22"/>
            </p:custDataLst>
          </p:nvPr>
        </p:nvCxnSpPr>
        <p:spPr>
          <a:xfrm flipH="1">
            <a:off x="5145639"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custDataLst>
              <p:tags r:id="rId23"/>
            </p:custDataLst>
          </p:nvPr>
        </p:nvCxnSpPr>
        <p:spPr>
          <a:xfrm flipH="1">
            <a:off x="5179418"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custDataLst>
              <p:tags r:id="rId24"/>
            </p:custDataLst>
          </p:nvPr>
        </p:nvCxnSpPr>
        <p:spPr>
          <a:xfrm flipH="1">
            <a:off x="5213196" y="4453845"/>
            <a:ext cx="56394" cy="5639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custDataLst>
              <p:tags r:id="rId25"/>
            </p:custDataLst>
          </p:nvPr>
        </p:nvCxnSpPr>
        <p:spPr>
          <a:xfrm>
            <a:off x="673100" y="4510141"/>
            <a:ext cx="4000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8039" y="516256"/>
            <a:ext cx="10515890" cy="1324340"/>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39" y="1935192"/>
            <a:ext cx="5163349"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039" y="2818085"/>
            <a:ext cx="5163349"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66931" y="1935192"/>
            <a:ext cx="5186998"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66931" y="2818085"/>
            <a:ext cx="5186998"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184" y="723122"/>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1584" y="723123"/>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8184" y="2323322"/>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884" y="523097"/>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184" y="523097"/>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5" Type="http://schemas.openxmlformats.org/officeDocument/2006/relationships/theme" Target="../theme/theme2.xml"/><Relationship Id="rId34" Type="http://schemas.openxmlformats.org/officeDocument/2006/relationships/tags" Target="../tags/tag117.xml"/><Relationship Id="rId33" Type="http://schemas.openxmlformats.org/officeDocument/2006/relationships/tags" Target="../tags/tag116.xml"/><Relationship Id="rId32" Type="http://schemas.openxmlformats.org/officeDocument/2006/relationships/tags" Target="../tags/tag115.xml"/><Relationship Id="rId31" Type="http://schemas.openxmlformats.org/officeDocument/2006/relationships/tags" Target="../tags/tag114.xml"/><Relationship Id="rId30" Type="http://schemas.openxmlformats.org/officeDocument/2006/relationships/tags" Target="../tags/tag113.xml"/><Relationship Id="rId3" Type="http://schemas.openxmlformats.org/officeDocument/2006/relationships/slideLayout" Target="../slideLayouts/slideLayout13.xml"/><Relationship Id="rId29" Type="http://schemas.openxmlformats.org/officeDocument/2006/relationships/tags" Target="../tags/tag112.xml"/><Relationship Id="rId28" Type="http://schemas.openxmlformats.org/officeDocument/2006/relationships/tags" Target="../tags/tag111.xml"/><Relationship Id="rId27" Type="http://schemas.openxmlformats.org/officeDocument/2006/relationships/tags" Target="../tags/tag110.xml"/><Relationship Id="rId26" Type="http://schemas.openxmlformats.org/officeDocument/2006/relationships/tags" Target="../tags/tag109.xml"/><Relationship Id="rId25" Type="http://schemas.openxmlformats.org/officeDocument/2006/relationships/tags" Target="../tags/tag108.xml"/><Relationship Id="rId24" Type="http://schemas.openxmlformats.org/officeDocument/2006/relationships/tags" Target="../tags/tag107.xml"/><Relationship Id="rId23" Type="http://schemas.openxmlformats.org/officeDocument/2006/relationships/tags" Target="../tags/tag106.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tags" Target="../tags/tag103.xml"/><Relationship Id="rId2" Type="http://schemas.openxmlformats.org/officeDocument/2006/relationships/slideLayout" Target="../slideLayouts/slideLayout12.xml"/><Relationship Id="rId19" Type="http://schemas.openxmlformats.org/officeDocument/2006/relationships/tags" Target="../tags/tag102.xml"/><Relationship Id="rId18" Type="http://schemas.openxmlformats.org/officeDocument/2006/relationships/tags" Target="../tags/tag101.xml"/><Relationship Id="rId17" Type="http://schemas.openxmlformats.org/officeDocument/2006/relationships/tags" Target="../tags/tag100.xml"/><Relationship Id="rId16" Type="http://schemas.openxmlformats.org/officeDocument/2006/relationships/tags" Target="../tags/tag99.xml"/><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168" y="523113"/>
            <a:ext cx="10515600" cy="1325563"/>
          </a:xfrm>
          <a:prstGeom prst="rect">
            <a:avLst/>
          </a:prstGeom>
        </p:spPr>
        <p:txBody>
          <a:bodyPr vert="horz" lIns="91440" tIns="45720" rIns="91440" bIns="45720" rtlCol="0" anchor="ctr">
            <a:no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168" y="1983613"/>
            <a:ext cx="10515600" cy="4351338"/>
          </a:xfrm>
          <a:prstGeom prst="rect">
            <a:avLst/>
          </a:prstGeom>
        </p:spPr>
        <p:txBody>
          <a:bodyPr vert="horz" lIns="91440" tIns="45720" rIns="91440" bIns="45720" rtlCol="0">
            <a:no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a:p>
            <a:pPr lvl="5"/>
            <a:r>
              <a:rPr lang="zh-CN" altLang="en-US" dirty="0"/>
              <a:t>第六级</a:t>
            </a:r>
            <a:endParaRPr lang="en-US" altLang="zh-CN" dirty="0"/>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第七级</a:t>
            </a:r>
            <a:endParaRPr lang="en-US" altLang="zh-CN" dirty="0"/>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第八级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第九级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endParaRPr lang="en-US" altLang="zh-CN" dirty="0"/>
          </a:p>
          <a:p>
            <a:pPr lvl="5"/>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lang="zh-CN" altLang="en-US" sz="2400" kern="1200" dirty="0">
          <a:solidFill>
            <a:schemeClr val="tx1"/>
          </a:solidFill>
          <a:latin typeface="微软雅黑" panose="020B0503020204020204" charset="-122"/>
          <a:ea typeface="微软雅黑" panose="020B0503020204020204" charset="-122"/>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altLang="zh-CN" sz="2400" kern="1200" dirty="0" smtClean="0">
          <a:solidFill>
            <a:schemeClr val="tx1"/>
          </a:solidFill>
          <a:latin typeface="微软雅黑" panose="020B0503020204020204" charset="-122"/>
          <a:ea typeface="微软雅黑" panose="020B0503020204020204" charset="-122"/>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矩形 2"/>
          <p:cNvSpPr/>
          <p:nvPr userDrawn="1">
            <p:custDataLst>
              <p:tags r:id="rId12"/>
            </p:custDataLst>
          </p:nvPr>
        </p:nvSpPr>
        <p:spPr>
          <a:xfrm>
            <a:off x="0" y="0"/>
            <a:ext cx="12192000" cy="6858000"/>
          </a:xfrm>
          <a:prstGeom prst="rect">
            <a:avLst/>
          </a:prstGeom>
          <a:solidFill>
            <a:srgbClr val="FDF3E9"/>
          </a:solidFill>
          <a:effectLst/>
        </p:spPr>
        <p:txBody>
          <a:bodyPr vert="horz" lIns="0" tIns="0" rIns="0" bIns="0" rtlCol="0" anchor="ctr" anchorCtr="0">
            <a:normAutofit/>
          </a:bodyPr>
          <a:lstStyle/>
          <a:p>
            <a:pPr algn="ctr"/>
            <a:endParaRPr lang="zh-CN" altLang="en-US" b="1">
              <a:ln>
                <a:noFill/>
              </a:ln>
              <a:gradFill flip="none" rotWithShape="1">
                <a:gsLst>
                  <a:gs pos="0">
                    <a:schemeClr val="accent1"/>
                  </a:gs>
                  <a:gs pos="100000">
                    <a:srgbClr val="FBB01C"/>
                  </a:gs>
                </a:gsLst>
                <a:lin ang="13500000" scaled="1"/>
                <a:tileRect/>
              </a:gradFill>
              <a:latin typeface="+mn-ea"/>
            </a:endParaRPr>
          </a:p>
        </p:txBody>
      </p:sp>
      <p:cxnSp>
        <p:nvCxnSpPr>
          <p:cNvPr id="12" name="直接连接符 11"/>
          <p:cNvCxnSpPr/>
          <p:nvPr>
            <p:custDataLst>
              <p:tags r:id="rId13"/>
            </p:custDataLst>
          </p:nvPr>
        </p:nvCxnSpPr>
        <p:spPr>
          <a:xfrm flipH="1">
            <a:off x="11029455"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4"/>
            </p:custDataLst>
          </p:nvPr>
        </p:nvCxnSpPr>
        <p:spPr>
          <a:xfrm flipH="1">
            <a:off x="11063234"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5"/>
            </p:custDataLst>
          </p:nvPr>
        </p:nvCxnSpPr>
        <p:spPr>
          <a:xfrm flipH="1">
            <a:off x="11097012"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6"/>
            </p:custDataLst>
          </p:nvPr>
        </p:nvCxnSpPr>
        <p:spPr>
          <a:xfrm flipH="1">
            <a:off x="11130791"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7"/>
            </p:custDataLst>
          </p:nvPr>
        </p:nvCxnSpPr>
        <p:spPr>
          <a:xfrm flipH="1">
            <a:off x="11164569"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8"/>
            </p:custDataLst>
          </p:nvPr>
        </p:nvCxnSpPr>
        <p:spPr>
          <a:xfrm flipH="1">
            <a:off x="11198348"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9"/>
            </p:custDataLst>
          </p:nvPr>
        </p:nvCxnSpPr>
        <p:spPr>
          <a:xfrm flipH="1">
            <a:off x="11232126"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20"/>
            </p:custDataLst>
          </p:nvPr>
        </p:nvCxnSpPr>
        <p:spPr>
          <a:xfrm flipH="1">
            <a:off x="11265905"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21"/>
            </p:custDataLst>
          </p:nvPr>
        </p:nvCxnSpPr>
        <p:spPr>
          <a:xfrm flipH="1">
            <a:off x="11299683"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22"/>
            </p:custDataLst>
          </p:nvPr>
        </p:nvCxnSpPr>
        <p:spPr>
          <a:xfrm flipH="1">
            <a:off x="11333462"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3"/>
            </p:custDataLst>
          </p:nvPr>
        </p:nvCxnSpPr>
        <p:spPr>
          <a:xfrm flipH="1">
            <a:off x="11367240"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4"/>
            </p:custDataLst>
          </p:nvPr>
        </p:nvCxnSpPr>
        <p:spPr>
          <a:xfrm flipH="1">
            <a:off x="11401019"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5"/>
            </p:custDataLst>
          </p:nvPr>
        </p:nvCxnSpPr>
        <p:spPr>
          <a:xfrm flipH="1">
            <a:off x="11434797"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6"/>
            </p:custDataLst>
          </p:nvPr>
        </p:nvCxnSpPr>
        <p:spPr>
          <a:xfrm flipH="1">
            <a:off x="11468576"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7"/>
            </p:custDataLst>
          </p:nvPr>
        </p:nvCxnSpPr>
        <p:spPr>
          <a:xfrm flipH="1">
            <a:off x="11502354" y="6661709"/>
            <a:ext cx="56394" cy="5639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userDrawn="1">
            <p:custDataLst>
              <p:tags r:id="rId28"/>
            </p:custDataLst>
          </p:nvPr>
        </p:nvCxnSpPr>
        <p:spPr>
          <a:xfrm>
            <a:off x="666750" y="6718005"/>
            <a:ext cx="1029601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标题占位符 1"/>
          <p:cNvSpPr>
            <a:spLocks noGrp="1"/>
          </p:cNvSpPr>
          <p:nvPr userDrawn="1">
            <p:ph type="title"/>
            <p:custDataLst>
              <p:tags r:id="rId29"/>
            </p:custDataLst>
          </p:nvPr>
        </p:nvSpPr>
        <p:spPr>
          <a:xfrm>
            <a:off x="694800" y="360000"/>
            <a:ext cx="10800000" cy="720000"/>
          </a:xfrm>
          <a:prstGeom prst="rect">
            <a:avLst/>
          </a:prstGeom>
        </p:spPr>
        <p:txBody>
          <a:bodyPr vert="horz" lIns="0" tIns="0" rIns="0" bIns="0" rtlCol="0" anchor="b" anchorCtr="0">
            <a:normAutofit/>
          </a:bodyPr>
          <a:lstStyle/>
          <a:p>
            <a:pPr lvl="0"/>
            <a:r>
              <a:rPr lang="zh-CN" altLang="en-US" dirty="0"/>
              <a:t>单击此处编辑母版标题样式</a:t>
            </a:r>
            <a:endParaRPr lang="zh-CN" altLang="en-US" dirty="0"/>
          </a:p>
        </p:txBody>
      </p:sp>
      <p:sp>
        <p:nvSpPr>
          <p:cNvPr id="2" name="文本占位符 2"/>
          <p:cNvSpPr>
            <a:spLocks noGrp="1"/>
          </p:cNvSpPr>
          <p:nvPr userDrawn="1">
            <p:ph type="body" idx="1"/>
            <p:custDataLst>
              <p:tags r:id="rId30"/>
            </p:custDataLst>
          </p:nvPr>
        </p:nvSpPr>
        <p:spPr>
          <a:xfrm>
            <a:off x="695325" y="1257302"/>
            <a:ext cx="10801350" cy="4920298"/>
          </a:xfrm>
          <a:prstGeom prst="rect">
            <a:avLst/>
          </a:prstGeom>
        </p:spPr>
        <p:txBody>
          <a:bodyPr vert="horz"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2"/>
            <p:custDataLst>
              <p:tags r:id="rId31"/>
            </p:custDataLst>
          </p:nvPr>
        </p:nvSpPr>
        <p:spPr>
          <a:xfrm>
            <a:off x="695325" y="6356350"/>
            <a:ext cx="2886075"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FA39C7-4230-4040-A8D9-3712A52883BD}" type="datetimeFigureOut">
              <a:rPr lang="zh-CN" altLang="en-US" smtClean="0"/>
            </a:fld>
            <a:endParaRPr lang="zh-CN" altLang="en-US"/>
          </a:p>
        </p:txBody>
      </p:sp>
      <p:sp>
        <p:nvSpPr>
          <p:cNvPr id="8" name="页脚占位符 7"/>
          <p:cNvSpPr>
            <a:spLocks noGrp="1"/>
          </p:cNvSpPr>
          <p:nvPr>
            <p:ph type="ftr" sz="quarter" idx="3"/>
            <p:custDataLst>
              <p:tags r:id="rId32"/>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9" name="灯片编号占位符 8"/>
          <p:cNvSpPr>
            <a:spLocks noGrp="1"/>
          </p:cNvSpPr>
          <p:nvPr>
            <p:ph type="sldNum" sz="quarter" idx="4"/>
            <p:custDataLst>
              <p:tags r:id="rId33"/>
            </p:custDataLst>
          </p:nvPr>
        </p:nvSpPr>
        <p:spPr>
          <a:xfrm>
            <a:off x="8610599" y="6356350"/>
            <a:ext cx="2880591"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2544A8-2233-48BD-A179-3804085DBD3D}" type="slidenum">
              <a:rPr lang="zh-CN" altLang="en-US" smtClean="0"/>
            </a:fld>
            <a:endParaRPr lang="zh-CN" altLang="en-US" dirty="0"/>
          </a:p>
        </p:txBody>
      </p:sp>
      <p:sp>
        <p:nvSpPr>
          <p:cNvPr id="5" name="KSO_TEMPLATE" hidden="1"/>
          <p:cNvSpPr/>
          <p:nvPr userDrawn="1">
            <p:custDataLst>
              <p:tags r:id="rId34"/>
            </p:custDataLst>
          </p:nvPr>
        </p:nvSpPr>
        <p:spPr>
          <a:xfrm>
            <a:off x="0" y="0"/>
            <a:ext cx="0" cy="0"/>
          </a:xfrm>
          <a:prstGeom prst="rect">
            <a:avLst/>
          </a:prstGeom>
          <a:gradFill>
            <a:gsLst>
              <a:gs pos="100000">
                <a:schemeClr val="accent1"/>
              </a:gs>
              <a:gs pos="19000">
                <a:schemeClr val="accent2">
                  <a:lumMod val="40000"/>
                  <a:lumOff val="60000"/>
                </a:schemeClr>
              </a:gs>
            </a:gsLst>
            <a:lin ang="2700000" scaled="1"/>
          </a:gradFill>
        </p:spPr>
        <p:txBody>
          <a:bodyPr vert="horz" lIns="0" tIns="0" rIns="0" bIns="0" rtlCol="0" anchor="ctr" anchorCtr="0">
            <a:normAutofit/>
          </a:bodyPr>
          <a:p>
            <a:pPr algn="ctr"/>
            <a:endParaRPr lang="zh-CN" altLang="en-US" b="1">
              <a:ln>
                <a:noFill/>
              </a:ln>
              <a:gradFill flip="none" rotWithShape="1">
                <a:gsLst>
                  <a:gs pos="0">
                    <a:schemeClr val="accent1"/>
                  </a:gs>
                  <a:gs pos="100000">
                    <a:srgbClr val="FBB01C"/>
                  </a:gs>
                </a:gsLst>
                <a:lin ang="13500000" scaled="1"/>
                <a:tileRect/>
              </a:gradFill>
              <a:latin typeface="+mn-ea"/>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lvl1pPr algn="l" defTabSz="914400" rtl="0" eaLnBrk="1" latinLnBrk="0" hangingPunct="1">
        <a:lnSpc>
          <a:spcPct val="100000"/>
        </a:lnSpc>
        <a:spcBef>
          <a:spcPct val="0"/>
        </a:spcBef>
        <a:buNone/>
        <a:defRPr sz="3200" b="1" kern="1200">
          <a:solidFill>
            <a:schemeClr val="accent1">
              <a:lumMod val="50000"/>
            </a:schemeClr>
          </a:solidFill>
          <a:latin typeface="+mj-ea"/>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2"/>
          </a:solidFill>
          <a:latin typeface="+mn-ea"/>
          <a:ea typeface="+mn-ea"/>
          <a:cs typeface="+mn-cs"/>
        </a:defRPr>
      </a:lvl1pPr>
      <a:lvl2pPr marL="538480" indent="-182880" algn="l" defTabSz="914400" rtl="0" eaLnBrk="1" latinLnBrk="0" hangingPunct="1">
        <a:lnSpc>
          <a:spcPct val="130000"/>
        </a:lnSpc>
        <a:spcBef>
          <a:spcPts val="0"/>
        </a:spcBef>
        <a:buFont typeface="Arial" panose="020B0604020202020204" pitchFamily="34" charset="0"/>
        <a:buChar char="•"/>
        <a:defRPr sz="2000" kern="1200">
          <a:solidFill>
            <a:schemeClr val="tx1">
              <a:lumMod val="50000"/>
              <a:lumOff val="50000"/>
            </a:schemeClr>
          </a:solidFill>
          <a:latin typeface="+mn-ea"/>
          <a:ea typeface="+mn-ea"/>
          <a:cs typeface="+mn-cs"/>
        </a:defRPr>
      </a:lvl2pPr>
      <a:lvl3pPr marL="806450" indent="-180975" algn="l" defTabSz="914400" rtl="0" eaLnBrk="1" latinLnBrk="0" hangingPunct="1">
        <a:lnSpc>
          <a:spcPct val="130000"/>
        </a:lnSpc>
        <a:spcBef>
          <a:spcPts val="0"/>
        </a:spcBef>
        <a:buFont typeface="Arial" panose="020B0604020202020204" pitchFamily="34" charset="0"/>
        <a:buChar char="•"/>
        <a:tabLst>
          <a:tab pos="988695" algn="l"/>
        </a:tabLst>
        <a:defRPr sz="1800" kern="1200">
          <a:solidFill>
            <a:schemeClr val="tx1">
              <a:lumMod val="50000"/>
              <a:lumOff val="50000"/>
            </a:schemeClr>
          </a:solidFill>
          <a:latin typeface="+mn-ea"/>
          <a:ea typeface="+mn-ea"/>
          <a:cs typeface="+mn-cs"/>
        </a:defRPr>
      </a:lvl3pPr>
      <a:lvl4pPr marL="1076325" indent="-182880" algn="l" defTabSz="914400" rtl="0" eaLnBrk="1" latinLnBrk="0" hangingPunct="1">
        <a:lnSpc>
          <a:spcPct val="130000"/>
        </a:lnSpc>
        <a:spcBef>
          <a:spcPts val="0"/>
        </a:spcBef>
        <a:buFont typeface="Arial" panose="020B0604020202020204" pitchFamily="34" charset="0"/>
        <a:buChar char="•"/>
        <a:defRPr sz="1600" kern="1200">
          <a:solidFill>
            <a:schemeClr val="tx1">
              <a:lumMod val="50000"/>
              <a:lumOff val="50000"/>
            </a:schemeClr>
          </a:solidFill>
          <a:latin typeface="+mn-ea"/>
          <a:ea typeface="+mn-ea"/>
          <a:cs typeface="+mn-cs"/>
        </a:defRPr>
      </a:lvl4pPr>
      <a:lvl5pPr marL="1344930" indent="-180975" algn="l" defTabSz="914400" rtl="0" eaLnBrk="1" latinLnBrk="0" hangingPunct="1">
        <a:lnSpc>
          <a:spcPct val="130000"/>
        </a:lnSpc>
        <a:spcBef>
          <a:spcPts val="0"/>
        </a:spcBef>
        <a:buFont typeface="Arial" panose="020B0604020202020204" pitchFamily="34" charset="0"/>
        <a:buChar char="•"/>
        <a:defRPr sz="1400" kern="1200">
          <a:solidFill>
            <a:schemeClr val="tx1">
              <a:lumMod val="50000"/>
              <a:lumOff val="50000"/>
            </a:schemeClr>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s>
</file>

<file path=ppt/slides/_rels/slide10.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image" Target="../media/image23.jpeg"/><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8" Type="http://schemas.openxmlformats.org/officeDocument/2006/relationships/slideLayout" Target="../slideLayouts/slideLayout17.xml"/><Relationship Id="rId17" Type="http://schemas.openxmlformats.org/officeDocument/2006/relationships/tags" Target="../tags/tag238.xml"/><Relationship Id="rId16" Type="http://schemas.openxmlformats.org/officeDocument/2006/relationships/image" Target="../media/image25.jpeg"/><Relationship Id="rId15" Type="http://schemas.openxmlformats.org/officeDocument/2006/relationships/tags" Target="../tags/tag237.xml"/><Relationship Id="rId14" Type="http://schemas.openxmlformats.org/officeDocument/2006/relationships/tags" Target="../tags/tag236.xml"/><Relationship Id="rId13" Type="http://schemas.openxmlformats.org/officeDocument/2006/relationships/tags" Target="../tags/tag235.xml"/><Relationship Id="rId12" Type="http://schemas.openxmlformats.org/officeDocument/2006/relationships/image" Target="../media/image24.jpeg"/><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tags" Target="../tags/tag225.xml"/></Relationships>
</file>

<file path=ppt/slides/_rels/slide11.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tags" Target="../tags/tag246.xml"/><Relationship Id="rId7" Type="http://schemas.openxmlformats.org/officeDocument/2006/relationships/tags" Target="../tags/tag245.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tags" Target="../tags/tag240.xml"/><Relationship Id="rId12" Type="http://schemas.openxmlformats.org/officeDocument/2006/relationships/notesSlide" Target="../notesSlides/notesSlide4.xml"/><Relationship Id="rId11" Type="http://schemas.openxmlformats.org/officeDocument/2006/relationships/slideLayout" Target="../slideLayouts/slideLayout17.xml"/><Relationship Id="rId10" Type="http://schemas.openxmlformats.org/officeDocument/2006/relationships/tags" Target="../tags/tag247.xml"/><Relationship Id="rId1" Type="http://schemas.openxmlformats.org/officeDocument/2006/relationships/tags" Target="../tags/tag239.xml"/></Relationships>
</file>

<file path=ppt/slides/_rels/slide12.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image" Target="../media/image27.jpeg"/><Relationship Id="rId3" Type="http://schemas.openxmlformats.org/officeDocument/2006/relationships/tags" Target="../tags/tag250.xml"/><Relationship Id="rId21" Type="http://schemas.openxmlformats.org/officeDocument/2006/relationships/slideLayout" Target="../slideLayouts/slideLayout17.xml"/><Relationship Id="rId20" Type="http://schemas.openxmlformats.org/officeDocument/2006/relationships/tags" Target="../tags/tag264.xml"/><Relationship Id="rId2" Type="http://schemas.openxmlformats.org/officeDocument/2006/relationships/tags" Target="../tags/tag249.xml"/><Relationship Id="rId19" Type="http://schemas.openxmlformats.org/officeDocument/2006/relationships/tags" Target="../tags/tag263.xml"/><Relationship Id="rId18" Type="http://schemas.openxmlformats.org/officeDocument/2006/relationships/tags" Target="../tags/tag262.xml"/><Relationship Id="rId17" Type="http://schemas.openxmlformats.org/officeDocument/2006/relationships/tags" Target="../tags/tag261.xml"/><Relationship Id="rId16" Type="http://schemas.openxmlformats.org/officeDocument/2006/relationships/image" Target="../media/image29.jpeg"/><Relationship Id="rId15" Type="http://schemas.openxmlformats.org/officeDocument/2006/relationships/tags" Target="../tags/tag260.xml"/><Relationship Id="rId14" Type="http://schemas.openxmlformats.org/officeDocument/2006/relationships/tags" Target="../tags/tag259.xml"/><Relationship Id="rId13" Type="http://schemas.openxmlformats.org/officeDocument/2006/relationships/tags" Target="../tags/tag258.xml"/><Relationship Id="rId12" Type="http://schemas.openxmlformats.org/officeDocument/2006/relationships/tags" Target="../tags/tag257.xml"/><Relationship Id="rId11" Type="http://schemas.openxmlformats.org/officeDocument/2006/relationships/tags" Target="../tags/tag256.xml"/><Relationship Id="rId10" Type="http://schemas.openxmlformats.org/officeDocument/2006/relationships/image" Target="../media/image28.jpeg"/><Relationship Id="rId1" Type="http://schemas.openxmlformats.org/officeDocument/2006/relationships/tags" Target="../tags/tag248.xml"/></Relationships>
</file>

<file path=ppt/slides/_rels/slide13.xml.rels><?xml version="1.0" encoding="UTF-8" standalone="yes"?>
<Relationships xmlns="http://schemas.openxmlformats.org/package/2006/relationships"><Relationship Id="rId9" Type="http://schemas.openxmlformats.org/officeDocument/2006/relationships/tags" Target="../tags/tag271.xml"/><Relationship Id="rId8" Type="http://schemas.openxmlformats.org/officeDocument/2006/relationships/tags" Target="../tags/tag270.xml"/><Relationship Id="rId7" Type="http://schemas.openxmlformats.org/officeDocument/2006/relationships/tags" Target="../tags/tag269.xml"/><Relationship Id="rId6" Type="http://schemas.openxmlformats.org/officeDocument/2006/relationships/tags" Target="../tags/tag268.xml"/><Relationship Id="rId5" Type="http://schemas.openxmlformats.org/officeDocument/2006/relationships/image" Target="../media/image31.jpeg"/><Relationship Id="rId4" Type="http://schemas.openxmlformats.org/officeDocument/2006/relationships/tags" Target="../tags/tag267.xml"/><Relationship Id="rId3" Type="http://schemas.openxmlformats.org/officeDocument/2006/relationships/image" Target="../media/image30.png"/><Relationship Id="rId2" Type="http://schemas.openxmlformats.org/officeDocument/2006/relationships/tags" Target="../tags/tag266.xml"/><Relationship Id="rId19" Type="http://schemas.openxmlformats.org/officeDocument/2006/relationships/slideLayout" Target="../slideLayouts/slideLayout17.xml"/><Relationship Id="rId18" Type="http://schemas.openxmlformats.org/officeDocument/2006/relationships/tags" Target="../tags/tag280.xml"/><Relationship Id="rId17" Type="http://schemas.openxmlformats.org/officeDocument/2006/relationships/tags" Target="../tags/tag279.xml"/><Relationship Id="rId16" Type="http://schemas.openxmlformats.org/officeDocument/2006/relationships/tags" Target="../tags/tag278.xml"/><Relationship Id="rId15" Type="http://schemas.openxmlformats.org/officeDocument/2006/relationships/tags" Target="../tags/tag277.xml"/><Relationship Id="rId14" Type="http://schemas.openxmlformats.org/officeDocument/2006/relationships/tags" Target="../tags/tag276.xml"/><Relationship Id="rId13" Type="http://schemas.openxmlformats.org/officeDocument/2006/relationships/tags" Target="../tags/tag275.xml"/><Relationship Id="rId12" Type="http://schemas.openxmlformats.org/officeDocument/2006/relationships/tags" Target="../tags/tag274.xml"/><Relationship Id="rId11" Type="http://schemas.openxmlformats.org/officeDocument/2006/relationships/tags" Target="../tags/tag273.xml"/><Relationship Id="rId10" Type="http://schemas.openxmlformats.org/officeDocument/2006/relationships/tags" Target="../tags/tag272.xml"/><Relationship Id="rId1" Type="http://schemas.openxmlformats.org/officeDocument/2006/relationships/tags" Target="../tags/tag265.xml"/></Relationships>
</file>

<file path=ppt/slides/_rels/slide14.xml.rels><?xml version="1.0" encoding="UTF-8" standalone="yes"?>
<Relationships xmlns="http://schemas.openxmlformats.org/package/2006/relationships"><Relationship Id="rId9" Type="http://schemas.openxmlformats.org/officeDocument/2006/relationships/tags" Target="../tags/tag288.xml"/><Relationship Id="rId8" Type="http://schemas.openxmlformats.org/officeDocument/2006/relationships/tags" Target="../tags/tag287.xml"/><Relationship Id="rId7" Type="http://schemas.openxmlformats.org/officeDocument/2006/relationships/tags" Target="../tags/tag286.xml"/><Relationship Id="rId6" Type="http://schemas.openxmlformats.org/officeDocument/2006/relationships/image" Target="../media/image32.jpeg"/><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9" Type="http://schemas.openxmlformats.org/officeDocument/2006/relationships/notesSlide" Target="../notesSlides/notesSlide5.xml"/><Relationship Id="rId18" Type="http://schemas.openxmlformats.org/officeDocument/2006/relationships/slideLayout" Target="../slideLayouts/slideLayout17.xml"/><Relationship Id="rId17" Type="http://schemas.openxmlformats.org/officeDocument/2006/relationships/tags" Target="../tags/tag294.xml"/><Relationship Id="rId16" Type="http://schemas.openxmlformats.org/officeDocument/2006/relationships/image" Target="../media/image34.jpeg"/><Relationship Id="rId15" Type="http://schemas.openxmlformats.org/officeDocument/2006/relationships/tags" Target="../tags/tag293.xml"/><Relationship Id="rId14" Type="http://schemas.openxmlformats.org/officeDocument/2006/relationships/tags" Target="../tags/tag292.xml"/><Relationship Id="rId13" Type="http://schemas.openxmlformats.org/officeDocument/2006/relationships/tags" Target="../tags/tag291.xml"/><Relationship Id="rId12" Type="http://schemas.openxmlformats.org/officeDocument/2006/relationships/tags" Target="../tags/tag290.xml"/><Relationship Id="rId11" Type="http://schemas.openxmlformats.org/officeDocument/2006/relationships/image" Target="../media/image33.jpeg"/><Relationship Id="rId10" Type="http://schemas.openxmlformats.org/officeDocument/2006/relationships/tags" Target="../tags/tag289.xml"/><Relationship Id="rId1" Type="http://schemas.openxmlformats.org/officeDocument/2006/relationships/tags" Target="../tags/tag281.xml"/></Relationships>
</file>

<file path=ppt/slides/_rels/slide15.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tags" Target="../tags/tag297.xml"/><Relationship Id="rId2" Type="http://schemas.openxmlformats.org/officeDocument/2006/relationships/tags" Target="../tags/tag296.xml"/><Relationship Id="rId14" Type="http://schemas.openxmlformats.org/officeDocument/2006/relationships/notesSlide" Target="../notesSlides/notesSlide6.xml"/><Relationship Id="rId13" Type="http://schemas.openxmlformats.org/officeDocument/2006/relationships/slideLayout" Target="../slideLayouts/slideLayout17.xml"/><Relationship Id="rId12" Type="http://schemas.openxmlformats.org/officeDocument/2006/relationships/tags" Target="../tags/tag306.xml"/><Relationship Id="rId11" Type="http://schemas.openxmlformats.org/officeDocument/2006/relationships/tags" Target="../tags/tag305.xml"/><Relationship Id="rId10" Type="http://schemas.openxmlformats.org/officeDocument/2006/relationships/tags" Target="../tags/tag304.xml"/><Relationship Id="rId1" Type="http://schemas.openxmlformats.org/officeDocument/2006/relationships/tags" Target="../tags/tag295.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tags" Target="../tags/tag314.xml"/><Relationship Id="rId7" Type="http://schemas.openxmlformats.org/officeDocument/2006/relationships/tags" Target="../tags/tag313.xml"/><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tags" Target="../tags/tag308.xml"/><Relationship Id="rId10" Type="http://schemas.openxmlformats.org/officeDocument/2006/relationships/notesSlide" Target="../notesSlides/notesSlide7.xml"/><Relationship Id="rId1" Type="http://schemas.openxmlformats.org/officeDocument/2006/relationships/tags" Target="../tags/tag307.xml"/></Relationships>
</file>

<file path=ppt/slides/_rels/slide17.xml.rels><?xml version="1.0" encoding="UTF-8" standalone="yes"?>
<Relationships xmlns="http://schemas.openxmlformats.org/package/2006/relationships"><Relationship Id="rId9" Type="http://schemas.openxmlformats.org/officeDocument/2006/relationships/tags" Target="../tags/tag320.xml"/><Relationship Id="rId8" Type="http://schemas.openxmlformats.org/officeDocument/2006/relationships/tags" Target="../tags/tag319.xml"/><Relationship Id="rId7" Type="http://schemas.openxmlformats.org/officeDocument/2006/relationships/image" Target="../media/image37.jpeg"/><Relationship Id="rId6" Type="http://schemas.openxmlformats.org/officeDocument/2006/relationships/tags" Target="../tags/tag318.xml"/><Relationship Id="rId5" Type="http://schemas.openxmlformats.org/officeDocument/2006/relationships/image" Target="../media/image36.jpeg"/><Relationship Id="rId4" Type="http://schemas.openxmlformats.org/officeDocument/2006/relationships/tags" Target="../tags/tag317.xml"/><Relationship Id="rId3" Type="http://schemas.openxmlformats.org/officeDocument/2006/relationships/image" Target="../media/image35.jpeg"/><Relationship Id="rId2" Type="http://schemas.openxmlformats.org/officeDocument/2006/relationships/tags" Target="../tags/tag316.xml"/><Relationship Id="rId19" Type="http://schemas.openxmlformats.org/officeDocument/2006/relationships/notesSlide" Target="../notesSlides/notesSlide8.xml"/><Relationship Id="rId18" Type="http://schemas.openxmlformats.org/officeDocument/2006/relationships/slideLayout" Target="../slideLayouts/slideLayout17.xml"/><Relationship Id="rId17" Type="http://schemas.openxmlformats.org/officeDocument/2006/relationships/tags" Target="../tags/tag328.xml"/><Relationship Id="rId16" Type="http://schemas.openxmlformats.org/officeDocument/2006/relationships/tags" Target="../tags/tag327.xml"/><Relationship Id="rId15" Type="http://schemas.openxmlformats.org/officeDocument/2006/relationships/tags" Target="../tags/tag326.xml"/><Relationship Id="rId14" Type="http://schemas.openxmlformats.org/officeDocument/2006/relationships/tags" Target="../tags/tag325.xml"/><Relationship Id="rId13" Type="http://schemas.openxmlformats.org/officeDocument/2006/relationships/tags" Target="../tags/tag324.xml"/><Relationship Id="rId12" Type="http://schemas.openxmlformats.org/officeDocument/2006/relationships/tags" Target="../tags/tag323.xml"/><Relationship Id="rId11" Type="http://schemas.openxmlformats.org/officeDocument/2006/relationships/tags" Target="../tags/tag322.xml"/><Relationship Id="rId10" Type="http://schemas.openxmlformats.org/officeDocument/2006/relationships/tags" Target="../tags/tag321.xml"/><Relationship Id="rId1" Type="http://schemas.openxmlformats.org/officeDocument/2006/relationships/tags" Target="../tags/tag315.xml"/></Relationships>
</file>

<file path=ppt/slides/_rels/slide18.xml.rels><?xml version="1.0" encoding="UTF-8" standalone="yes"?>
<Relationships xmlns="http://schemas.openxmlformats.org/package/2006/relationships"><Relationship Id="rId9" Type="http://schemas.openxmlformats.org/officeDocument/2006/relationships/tags" Target="../tags/tag336.xml"/><Relationship Id="rId8" Type="http://schemas.openxmlformats.org/officeDocument/2006/relationships/tags" Target="../tags/tag335.xml"/><Relationship Id="rId7" Type="http://schemas.openxmlformats.org/officeDocument/2006/relationships/tags" Target="../tags/tag334.xml"/><Relationship Id="rId6" Type="http://schemas.openxmlformats.org/officeDocument/2006/relationships/tags" Target="../tags/tag333.xml"/><Relationship Id="rId5" Type="http://schemas.openxmlformats.org/officeDocument/2006/relationships/tags" Target="../tags/tag332.xml"/><Relationship Id="rId4" Type="http://schemas.openxmlformats.org/officeDocument/2006/relationships/tags" Target="../tags/tag331.xml"/><Relationship Id="rId3" Type="http://schemas.openxmlformats.org/officeDocument/2006/relationships/tags" Target="../tags/tag330.xml"/><Relationship Id="rId24" Type="http://schemas.openxmlformats.org/officeDocument/2006/relationships/slideLayout" Target="../slideLayouts/slideLayout17.xml"/><Relationship Id="rId23" Type="http://schemas.openxmlformats.org/officeDocument/2006/relationships/tags" Target="../tags/tag344.xml"/><Relationship Id="rId22" Type="http://schemas.openxmlformats.org/officeDocument/2006/relationships/image" Target="../media/image44.svg"/><Relationship Id="rId21" Type="http://schemas.openxmlformats.org/officeDocument/2006/relationships/image" Target="../media/image43.png"/><Relationship Id="rId20" Type="http://schemas.openxmlformats.org/officeDocument/2006/relationships/tags" Target="../tags/tag343.xml"/><Relationship Id="rId2" Type="http://schemas.openxmlformats.org/officeDocument/2006/relationships/image" Target="../media/image38.jpeg"/><Relationship Id="rId19" Type="http://schemas.openxmlformats.org/officeDocument/2006/relationships/image" Target="../media/image42.svg"/><Relationship Id="rId18" Type="http://schemas.openxmlformats.org/officeDocument/2006/relationships/image" Target="../media/image41.png"/><Relationship Id="rId17" Type="http://schemas.openxmlformats.org/officeDocument/2006/relationships/tags" Target="../tags/tag342.xml"/><Relationship Id="rId16" Type="http://schemas.openxmlformats.org/officeDocument/2006/relationships/tags" Target="../tags/tag341.xml"/><Relationship Id="rId15" Type="http://schemas.openxmlformats.org/officeDocument/2006/relationships/image" Target="../media/image40.svg"/><Relationship Id="rId14" Type="http://schemas.openxmlformats.org/officeDocument/2006/relationships/image" Target="../media/image39.png"/><Relationship Id="rId13" Type="http://schemas.openxmlformats.org/officeDocument/2006/relationships/tags" Target="../tags/tag340.xml"/><Relationship Id="rId12" Type="http://schemas.openxmlformats.org/officeDocument/2006/relationships/tags" Target="../tags/tag339.xml"/><Relationship Id="rId11" Type="http://schemas.openxmlformats.org/officeDocument/2006/relationships/tags" Target="../tags/tag338.xml"/><Relationship Id="rId10" Type="http://schemas.openxmlformats.org/officeDocument/2006/relationships/tags" Target="../tags/tag337.xml"/><Relationship Id="rId1" Type="http://schemas.openxmlformats.org/officeDocument/2006/relationships/tags" Target="../tags/tag329.xml"/></Relationships>
</file>

<file path=ppt/slides/_rels/slide19.xml.rels><?xml version="1.0" encoding="UTF-8" standalone="yes"?>
<Relationships xmlns="http://schemas.openxmlformats.org/package/2006/relationships"><Relationship Id="rId9" Type="http://schemas.openxmlformats.org/officeDocument/2006/relationships/tags" Target="../tags/tag352.xml"/><Relationship Id="rId8" Type="http://schemas.openxmlformats.org/officeDocument/2006/relationships/tags" Target="../tags/tag351.xml"/><Relationship Id="rId7" Type="http://schemas.openxmlformats.org/officeDocument/2006/relationships/image" Target="../media/image45.jpeg"/><Relationship Id="rId6" Type="http://schemas.openxmlformats.org/officeDocument/2006/relationships/tags" Target="../tags/tag350.xml"/><Relationship Id="rId5" Type="http://schemas.openxmlformats.org/officeDocument/2006/relationships/tags" Target="../tags/tag349.xml"/><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tags" Target="../tags/tag346.xml"/><Relationship Id="rId18" Type="http://schemas.openxmlformats.org/officeDocument/2006/relationships/notesSlide" Target="../notesSlides/notesSlide9.xml"/><Relationship Id="rId17" Type="http://schemas.openxmlformats.org/officeDocument/2006/relationships/slideLayout" Target="../slideLayouts/slideLayout17.xml"/><Relationship Id="rId16" Type="http://schemas.openxmlformats.org/officeDocument/2006/relationships/tags" Target="../tags/tag358.xml"/><Relationship Id="rId15" Type="http://schemas.openxmlformats.org/officeDocument/2006/relationships/tags" Target="../tags/tag357.xml"/><Relationship Id="rId14" Type="http://schemas.openxmlformats.org/officeDocument/2006/relationships/tags" Target="../tags/tag356.xml"/><Relationship Id="rId13" Type="http://schemas.openxmlformats.org/officeDocument/2006/relationships/image" Target="../media/image46.jpeg"/><Relationship Id="rId12" Type="http://schemas.openxmlformats.org/officeDocument/2006/relationships/tags" Target="../tags/tag355.xml"/><Relationship Id="rId11" Type="http://schemas.openxmlformats.org/officeDocument/2006/relationships/tags" Target="../tags/tag354.xml"/><Relationship Id="rId10" Type="http://schemas.openxmlformats.org/officeDocument/2006/relationships/tags" Target="../tags/tag353.xml"/><Relationship Id="rId1" Type="http://schemas.openxmlformats.org/officeDocument/2006/relationships/tags" Target="../tags/tag345.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s>
</file>

<file path=ppt/slides/_rels/slide20.xml.rels><?xml version="1.0" encoding="UTF-8" standalone="yes"?>
<Relationships xmlns="http://schemas.openxmlformats.org/package/2006/relationships"><Relationship Id="rId9" Type="http://schemas.openxmlformats.org/officeDocument/2006/relationships/tags" Target="../tags/tag366.xml"/><Relationship Id="rId8" Type="http://schemas.openxmlformats.org/officeDocument/2006/relationships/tags" Target="../tags/tag365.xml"/><Relationship Id="rId7" Type="http://schemas.openxmlformats.org/officeDocument/2006/relationships/tags" Target="../tags/tag364.xml"/><Relationship Id="rId6" Type="http://schemas.openxmlformats.org/officeDocument/2006/relationships/tags" Target="../tags/tag363.xml"/><Relationship Id="rId5" Type="http://schemas.openxmlformats.org/officeDocument/2006/relationships/tags" Target="../tags/tag362.xml"/><Relationship Id="rId4" Type="http://schemas.openxmlformats.org/officeDocument/2006/relationships/image" Target="../media/image47.jpeg"/><Relationship Id="rId3" Type="http://schemas.openxmlformats.org/officeDocument/2006/relationships/tags" Target="../tags/tag361.xml"/><Relationship Id="rId2" Type="http://schemas.openxmlformats.org/officeDocument/2006/relationships/tags" Target="../tags/tag360.xml"/><Relationship Id="rId11" Type="http://schemas.openxmlformats.org/officeDocument/2006/relationships/slideLayout" Target="../slideLayouts/slideLayout17.xml"/><Relationship Id="rId10" Type="http://schemas.openxmlformats.org/officeDocument/2006/relationships/tags" Target="../tags/tag367.xml"/><Relationship Id="rId1" Type="http://schemas.openxmlformats.org/officeDocument/2006/relationships/tags" Target="../tags/tag359.xml"/></Relationships>
</file>

<file path=ppt/slides/_rels/slide21.xml.rels><?xml version="1.0" encoding="UTF-8" standalone="yes"?>
<Relationships xmlns="http://schemas.openxmlformats.org/package/2006/relationships"><Relationship Id="rId9" Type="http://schemas.openxmlformats.org/officeDocument/2006/relationships/tags" Target="../tags/tag376.xml"/><Relationship Id="rId8" Type="http://schemas.openxmlformats.org/officeDocument/2006/relationships/tags" Target="../tags/tag375.xml"/><Relationship Id="rId7" Type="http://schemas.openxmlformats.org/officeDocument/2006/relationships/tags" Target="../tags/tag374.xml"/><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 Id="rId3" Type="http://schemas.openxmlformats.org/officeDocument/2006/relationships/tags" Target="../tags/tag370.xml"/><Relationship Id="rId24" Type="http://schemas.openxmlformats.org/officeDocument/2006/relationships/slideLayout" Target="../slideLayouts/slideLayout17.xml"/><Relationship Id="rId23" Type="http://schemas.openxmlformats.org/officeDocument/2006/relationships/tags" Target="../tags/tag384.xml"/><Relationship Id="rId22" Type="http://schemas.openxmlformats.org/officeDocument/2006/relationships/image" Target="../media/image53.svg"/><Relationship Id="rId21" Type="http://schemas.openxmlformats.org/officeDocument/2006/relationships/image" Target="../media/image52.png"/><Relationship Id="rId20" Type="http://schemas.openxmlformats.org/officeDocument/2006/relationships/tags" Target="../tags/tag383.xml"/><Relationship Id="rId2" Type="http://schemas.openxmlformats.org/officeDocument/2006/relationships/tags" Target="../tags/tag369.xml"/><Relationship Id="rId19" Type="http://schemas.openxmlformats.org/officeDocument/2006/relationships/image" Target="../media/image51.svg"/><Relationship Id="rId18" Type="http://schemas.openxmlformats.org/officeDocument/2006/relationships/image" Target="../media/image50.png"/><Relationship Id="rId17" Type="http://schemas.openxmlformats.org/officeDocument/2006/relationships/tags" Target="../tags/tag382.xml"/><Relationship Id="rId16" Type="http://schemas.openxmlformats.org/officeDocument/2006/relationships/image" Target="../media/image49.svg"/><Relationship Id="rId15" Type="http://schemas.openxmlformats.org/officeDocument/2006/relationships/image" Target="../media/image48.png"/><Relationship Id="rId14" Type="http://schemas.openxmlformats.org/officeDocument/2006/relationships/tags" Target="../tags/tag381.xml"/><Relationship Id="rId13" Type="http://schemas.openxmlformats.org/officeDocument/2006/relationships/tags" Target="../tags/tag380.xml"/><Relationship Id="rId12" Type="http://schemas.openxmlformats.org/officeDocument/2006/relationships/tags" Target="../tags/tag379.xml"/><Relationship Id="rId11" Type="http://schemas.openxmlformats.org/officeDocument/2006/relationships/tags" Target="../tags/tag378.xml"/><Relationship Id="rId10" Type="http://schemas.openxmlformats.org/officeDocument/2006/relationships/tags" Target="../tags/tag377.xml"/><Relationship Id="rId1" Type="http://schemas.openxmlformats.org/officeDocument/2006/relationships/tags" Target="../tags/tag368.xml"/></Relationships>
</file>

<file path=ppt/slides/_rels/slide22.xml.rels><?xml version="1.0" encoding="UTF-8" standalone="yes"?>
<Relationships xmlns="http://schemas.openxmlformats.org/package/2006/relationships"><Relationship Id="rId9" Type="http://schemas.openxmlformats.org/officeDocument/2006/relationships/image" Target="../media/image54.jpeg"/><Relationship Id="rId8" Type="http://schemas.openxmlformats.org/officeDocument/2006/relationships/tags" Target="../tags/tag392.xml"/><Relationship Id="rId7" Type="http://schemas.openxmlformats.org/officeDocument/2006/relationships/tags" Target="../tags/tag391.xml"/><Relationship Id="rId6" Type="http://schemas.openxmlformats.org/officeDocument/2006/relationships/tags" Target="../tags/tag390.xml"/><Relationship Id="rId5" Type="http://schemas.openxmlformats.org/officeDocument/2006/relationships/tags" Target="../tags/tag389.xml"/><Relationship Id="rId4" Type="http://schemas.openxmlformats.org/officeDocument/2006/relationships/tags" Target="../tags/tag388.xml"/><Relationship Id="rId3" Type="http://schemas.openxmlformats.org/officeDocument/2006/relationships/tags" Target="../tags/tag387.xml"/><Relationship Id="rId2" Type="http://schemas.openxmlformats.org/officeDocument/2006/relationships/tags" Target="../tags/tag386.xml"/><Relationship Id="rId18" Type="http://schemas.openxmlformats.org/officeDocument/2006/relationships/slideLayout" Target="../slideLayouts/slideLayout17.xml"/><Relationship Id="rId17" Type="http://schemas.openxmlformats.org/officeDocument/2006/relationships/tags" Target="../tags/tag398.xml"/><Relationship Id="rId16" Type="http://schemas.openxmlformats.org/officeDocument/2006/relationships/tags" Target="../tags/tag397.xml"/><Relationship Id="rId15" Type="http://schemas.openxmlformats.org/officeDocument/2006/relationships/tags" Target="../tags/tag396.xml"/><Relationship Id="rId14" Type="http://schemas.openxmlformats.org/officeDocument/2006/relationships/tags" Target="../tags/tag395.xml"/><Relationship Id="rId13" Type="http://schemas.openxmlformats.org/officeDocument/2006/relationships/image" Target="../media/image56.jpeg"/><Relationship Id="rId12" Type="http://schemas.openxmlformats.org/officeDocument/2006/relationships/tags" Target="../tags/tag394.xml"/><Relationship Id="rId11" Type="http://schemas.openxmlformats.org/officeDocument/2006/relationships/image" Target="../media/image55.jpeg"/><Relationship Id="rId10" Type="http://schemas.openxmlformats.org/officeDocument/2006/relationships/tags" Target="../tags/tag393.xml"/><Relationship Id="rId1" Type="http://schemas.openxmlformats.org/officeDocument/2006/relationships/tags" Target="../tags/tag385.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s>
</file>

<file path=ppt/slides/_rels/slide24.xml.rels><?xml version="1.0" encoding="UTF-8" standalone="yes"?>
<Relationships xmlns="http://schemas.openxmlformats.org/package/2006/relationships"><Relationship Id="rId9" Type="http://schemas.openxmlformats.org/officeDocument/2006/relationships/tags" Target="../tags/tag409.xml"/><Relationship Id="rId8" Type="http://schemas.openxmlformats.org/officeDocument/2006/relationships/tags" Target="../tags/tag408.xml"/><Relationship Id="rId7" Type="http://schemas.openxmlformats.org/officeDocument/2006/relationships/tags" Target="../tags/tag407.xml"/><Relationship Id="rId6" Type="http://schemas.openxmlformats.org/officeDocument/2006/relationships/tags" Target="../tags/tag406.xml"/><Relationship Id="rId5" Type="http://schemas.openxmlformats.org/officeDocument/2006/relationships/tags" Target="../tags/tag405.xml"/><Relationship Id="rId4" Type="http://schemas.openxmlformats.org/officeDocument/2006/relationships/tags" Target="../tags/tag404.xml"/><Relationship Id="rId3" Type="http://schemas.openxmlformats.org/officeDocument/2006/relationships/tags" Target="../tags/tag403.xml"/><Relationship Id="rId2" Type="http://schemas.openxmlformats.org/officeDocument/2006/relationships/image" Target="../media/image57.jpeg"/><Relationship Id="rId18" Type="http://schemas.openxmlformats.org/officeDocument/2006/relationships/slideLayout" Target="../slideLayouts/slideLayout17.xml"/><Relationship Id="rId17" Type="http://schemas.openxmlformats.org/officeDocument/2006/relationships/tags" Target="../tags/tag417.xml"/><Relationship Id="rId16" Type="http://schemas.openxmlformats.org/officeDocument/2006/relationships/tags" Target="../tags/tag416.xml"/><Relationship Id="rId15" Type="http://schemas.openxmlformats.org/officeDocument/2006/relationships/tags" Target="../tags/tag415.xml"/><Relationship Id="rId14" Type="http://schemas.openxmlformats.org/officeDocument/2006/relationships/tags" Target="../tags/tag414.xml"/><Relationship Id="rId13" Type="http://schemas.openxmlformats.org/officeDocument/2006/relationships/tags" Target="../tags/tag413.xml"/><Relationship Id="rId12" Type="http://schemas.openxmlformats.org/officeDocument/2006/relationships/tags" Target="../tags/tag412.xml"/><Relationship Id="rId11" Type="http://schemas.openxmlformats.org/officeDocument/2006/relationships/tags" Target="../tags/tag411.xml"/><Relationship Id="rId10" Type="http://schemas.openxmlformats.org/officeDocument/2006/relationships/tags" Target="../tags/tag410.xml"/><Relationship Id="rId1" Type="http://schemas.openxmlformats.org/officeDocument/2006/relationships/tags" Target="../tags/tag402.xml"/></Relationships>
</file>

<file path=ppt/slides/_rels/slide25.xml.rels><?xml version="1.0" encoding="UTF-8" standalone="yes"?>
<Relationships xmlns="http://schemas.openxmlformats.org/package/2006/relationships"><Relationship Id="rId9" Type="http://schemas.openxmlformats.org/officeDocument/2006/relationships/tags" Target="../tags/tag424.xml"/><Relationship Id="rId8" Type="http://schemas.openxmlformats.org/officeDocument/2006/relationships/image" Target="../media/image59.jpeg"/><Relationship Id="rId7" Type="http://schemas.openxmlformats.org/officeDocument/2006/relationships/tags" Target="../tags/tag423.xml"/><Relationship Id="rId6" Type="http://schemas.openxmlformats.org/officeDocument/2006/relationships/tags" Target="../tags/tag422.xml"/><Relationship Id="rId5" Type="http://schemas.openxmlformats.org/officeDocument/2006/relationships/image" Target="../media/image58.jpeg"/><Relationship Id="rId4" Type="http://schemas.openxmlformats.org/officeDocument/2006/relationships/tags" Target="../tags/tag421.xml"/><Relationship Id="rId3" Type="http://schemas.openxmlformats.org/officeDocument/2006/relationships/tags" Target="../tags/tag420.xml"/><Relationship Id="rId2" Type="http://schemas.openxmlformats.org/officeDocument/2006/relationships/tags" Target="../tags/tag419.xml"/><Relationship Id="rId19" Type="http://schemas.openxmlformats.org/officeDocument/2006/relationships/notesSlide" Target="../notesSlides/notesSlide10.xml"/><Relationship Id="rId18" Type="http://schemas.openxmlformats.org/officeDocument/2006/relationships/slideLayout" Target="../slideLayouts/slideLayout17.xml"/><Relationship Id="rId17" Type="http://schemas.openxmlformats.org/officeDocument/2006/relationships/tags" Target="../tags/tag431.xml"/><Relationship Id="rId16" Type="http://schemas.openxmlformats.org/officeDocument/2006/relationships/tags" Target="../tags/tag430.xml"/><Relationship Id="rId15" Type="http://schemas.openxmlformats.org/officeDocument/2006/relationships/tags" Target="../tags/tag429.xml"/><Relationship Id="rId14" Type="http://schemas.openxmlformats.org/officeDocument/2006/relationships/tags" Target="../tags/tag428.xml"/><Relationship Id="rId13" Type="http://schemas.openxmlformats.org/officeDocument/2006/relationships/image" Target="../media/image60.jpeg"/><Relationship Id="rId12" Type="http://schemas.openxmlformats.org/officeDocument/2006/relationships/tags" Target="../tags/tag427.xml"/><Relationship Id="rId11" Type="http://schemas.openxmlformats.org/officeDocument/2006/relationships/tags" Target="../tags/tag426.xml"/><Relationship Id="rId10" Type="http://schemas.openxmlformats.org/officeDocument/2006/relationships/tags" Target="../tags/tag425.xml"/><Relationship Id="rId1" Type="http://schemas.openxmlformats.org/officeDocument/2006/relationships/tags" Target="../tags/tag418.xml"/></Relationships>
</file>

<file path=ppt/slides/_rels/slide26.xml.rels><?xml version="1.0" encoding="UTF-8" standalone="yes"?>
<Relationships xmlns="http://schemas.openxmlformats.org/package/2006/relationships"><Relationship Id="rId9" Type="http://schemas.openxmlformats.org/officeDocument/2006/relationships/tags" Target="../tags/tag438.xml"/><Relationship Id="rId8" Type="http://schemas.openxmlformats.org/officeDocument/2006/relationships/tags" Target="../tags/tag437.xml"/><Relationship Id="rId7" Type="http://schemas.openxmlformats.org/officeDocument/2006/relationships/tags" Target="../tags/tag436.xml"/><Relationship Id="rId6" Type="http://schemas.openxmlformats.org/officeDocument/2006/relationships/tags" Target="../tags/tag435.xml"/><Relationship Id="rId5" Type="http://schemas.openxmlformats.org/officeDocument/2006/relationships/image" Target="../media/image61.jpeg"/><Relationship Id="rId4" Type="http://schemas.openxmlformats.org/officeDocument/2006/relationships/tags" Target="../tags/tag434.xml"/><Relationship Id="rId3" Type="http://schemas.openxmlformats.org/officeDocument/2006/relationships/image" Target="../media/image30.png"/><Relationship Id="rId2" Type="http://schemas.openxmlformats.org/officeDocument/2006/relationships/tags" Target="../tags/tag433.xml"/><Relationship Id="rId19" Type="http://schemas.openxmlformats.org/officeDocument/2006/relationships/slideLayout" Target="../slideLayouts/slideLayout17.xml"/><Relationship Id="rId18" Type="http://schemas.openxmlformats.org/officeDocument/2006/relationships/tags" Target="../tags/tag447.xml"/><Relationship Id="rId17" Type="http://schemas.openxmlformats.org/officeDocument/2006/relationships/tags" Target="../tags/tag446.xml"/><Relationship Id="rId16" Type="http://schemas.openxmlformats.org/officeDocument/2006/relationships/tags" Target="../tags/tag445.xml"/><Relationship Id="rId15" Type="http://schemas.openxmlformats.org/officeDocument/2006/relationships/tags" Target="../tags/tag444.xml"/><Relationship Id="rId14" Type="http://schemas.openxmlformats.org/officeDocument/2006/relationships/tags" Target="../tags/tag443.xml"/><Relationship Id="rId13" Type="http://schemas.openxmlformats.org/officeDocument/2006/relationships/tags" Target="../tags/tag442.xml"/><Relationship Id="rId12" Type="http://schemas.openxmlformats.org/officeDocument/2006/relationships/tags" Target="../tags/tag441.xml"/><Relationship Id="rId11" Type="http://schemas.openxmlformats.org/officeDocument/2006/relationships/tags" Target="../tags/tag440.xml"/><Relationship Id="rId10" Type="http://schemas.openxmlformats.org/officeDocument/2006/relationships/tags" Target="../tags/tag439.xml"/><Relationship Id="rId1" Type="http://schemas.openxmlformats.org/officeDocument/2006/relationships/tags" Target="../tags/tag432.xml"/></Relationships>
</file>

<file path=ppt/slides/_rels/slide27.xml.rels><?xml version="1.0" encoding="UTF-8" standalone="yes"?>
<Relationships xmlns="http://schemas.openxmlformats.org/package/2006/relationships"><Relationship Id="rId9" Type="http://schemas.openxmlformats.org/officeDocument/2006/relationships/tags" Target="../tags/tag455.xml"/><Relationship Id="rId8" Type="http://schemas.openxmlformats.org/officeDocument/2006/relationships/tags" Target="../tags/tag454.xml"/><Relationship Id="rId7" Type="http://schemas.openxmlformats.org/officeDocument/2006/relationships/tags" Target="../tags/tag453.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image" Target="../media/image62.jpeg"/><Relationship Id="rId16" Type="http://schemas.openxmlformats.org/officeDocument/2006/relationships/notesSlide" Target="../notesSlides/notesSlide11.xml"/><Relationship Id="rId15" Type="http://schemas.openxmlformats.org/officeDocument/2006/relationships/slideLayout" Target="../slideLayouts/slideLayout17.xml"/><Relationship Id="rId14" Type="http://schemas.openxmlformats.org/officeDocument/2006/relationships/tags" Target="../tags/tag460.xml"/><Relationship Id="rId13" Type="http://schemas.openxmlformats.org/officeDocument/2006/relationships/tags" Target="../tags/tag459.xml"/><Relationship Id="rId12" Type="http://schemas.openxmlformats.org/officeDocument/2006/relationships/tags" Target="../tags/tag458.xml"/><Relationship Id="rId11" Type="http://schemas.openxmlformats.org/officeDocument/2006/relationships/tags" Target="../tags/tag457.xml"/><Relationship Id="rId10" Type="http://schemas.openxmlformats.org/officeDocument/2006/relationships/tags" Target="../tags/tag456.xml"/><Relationship Id="rId1" Type="http://schemas.openxmlformats.org/officeDocument/2006/relationships/tags" Target="../tags/tag448.xml"/></Relationships>
</file>

<file path=ppt/slides/_rels/slide28.xml.rels><?xml version="1.0" encoding="UTF-8" standalone="yes"?>
<Relationships xmlns="http://schemas.openxmlformats.org/package/2006/relationships"><Relationship Id="rId9" Type="http://schemas.openxmlformats.org/officeDocument/2006/relationships/tags" Target="../tags/tag469.xml"/><Relationship Id="rId8" Type="http://schemas.openxmlformats.org/officeDocument/2006/relationships/tags" Target="../tags/tag468.xml"/><Relationship Id="rId7" Type="http://schemas.openxmlformats.org/officeDocument/2006/relationships/tags" Target="../tags/tag467.xml"/><Relationship Id="rId6" Type="http://schemas.openxmlformats.org/officeDocument/2006/relationships/tags" Target="../tags/tag466.xml"/><Relationship Id="rId5" Type="http://schemas.openxmlformats.org/officeDocument/2006/relationships/tags" Target="../tags/tag465.xml"/><Relationship Id="rId4" Type="http://schemas.openxmlformats.org/officeDocument/2006/relationships/tags" Target="../tags/tag464.xml"/><Relationship Id="rId3" Type="http://schemas.openxmlformats.org/officeDocument/2006/relationships/tags" Target="../tags/tag463.xml"/><Relationship Id="rId2" Type="http://schemas.openxmlformats.org/officeDocument/2006/relationships/tags" Target="../tags/tag462.xml"/><Relationship Id="rId17" Type="http://schemas.openxmlformats.org/officeDocument/2006/relationships/slideLayout" Target="../slideLayouts/slideLayout17.xml"/><Relationship Id="rId16" Type="http://schemas.openxmlformats.org/officeDocument/2006/relationships/tags" Target="../tags/tag476.xml"/><Relationship Id="rId15" Type="http://schemas.openxmlformats.org/officeDocument/2006/relationships/tags" Target="../tags/tag475.xml"/><Relationship Id="rId14" Type="http://schemas.openxmlformats.org/officeDocument/2006/relationships/tags" Target="../tags/tag474.xml"/><Relationship Id="rId13" Type="http://schemas.openxmlformats.org/officeDocument/2006/relationships/tags" Target="../tags/tag473.xml"/><Relationship Id="rId12" Type="http://schemas.openxmlformats.org/officeDocument/2006/relationships/tags" Target="../tags/tag472.xml"/><Relationship Id="rId11" Type="http://schemas.openxmlformats.org/officeDocument/2006/relationships/tags" Target="../tags/tag471.xml"/><Relationship Id="rId10" Type="http://schemas.openxmlformats.org/officeDocument/2006/relationships/tags" Target="../tags/tag470.xml"/><Relationship Id="rId1" Type="http://schemas.openxmlformats.org/officeDocument/2006/relationships/tags" Target="../tags/tag461.xml"/></Relationships>
</file>

<file path=ppt/slides/_rels/slide29.xml.rels><?xml version="1.0" encoding="UTF-8" standalone="yes"?>
<Relationships xmlns="http://schemas.openxmlformats.org/package/2006/relationships"><Relationship Id="rId9" Type="http://schemas.openxmlformats.org/officeDocument/2006/relationships/tags" Target="../tags/tag485.xml"/><Relationship Id="rId8" Type="http://schemas.openxmlformats.org/officeDocument/2006/relationships/tags" Target="../tags/tag484.xml"/><Relationship Id="rId7" Type="http://schemas.openxmlformats.org/officeDocument/2006/relationships/tags" Target="../tags/tag483.xml"/><Relationship Id="rId6" Type="http://schemas.openxmlformats.org/officeDocument/2006/relationships/tags" Target="../tags/tag482.xml"/><Relationship Id="rId5" Type="http://schemas.openxmlformats.org/officeDocument/2006/relationships/tags" Target="../tags/tag481.xml"/><Relationship Id="rId4" Type="http://schemas.openxmlformats.org/officeDocument/2006/relationships/tags" Target="../tags/tag480.xml"/><Relationship Id="rId3" Type="http://schemas.openxmlformats.org/officeDocument/2006/relationships/tags" Target="../tags/tag479.xml"/><Relationship Id="rId21" Type="http://schemas.openxmlformats.org/officeDocument/2006/relationships/slideLayout" Target="../slideLayouts/slideLayout17.xml"/><Relationship Id="rId20" Type="http://schemas.openxmlformats.org/officeDocument/2006/relationships/tags" Target="../tags/tag493.xml"/><Relationship Id="rId2" Type="http://schemas.openxmlformats.org/officeDocument/2006/relationships/tags" Target="../tags/tag478.xml"/><Relationship Id="rId19" Type="http://schemas.openxmlformats.org/officeDocument/2006/relationships/image" Target="../media/image65.jpeg"/><Relationship Id="rId18" Type="http://schemas.openxmlformats.org/officeDocument/2006/relationships/tags" Target="../tags/tag492.xml"/><Relationship Id="rId17" Type="http://schemas.openxmlformats.org/officeDocument/2006/relationships/image" Target="../media/image64.jpeg"/><Relationship Id="rId16" Type="http://schemas.openxmlformats.org/officeDocument/2006/relationships/tags" Target="../tags/tag491.xml"/><Relationship Id="rId15" Type="http://schemas.openxmlformats.org/officeDocument/2006/relationships/image" Target="../media/image63.jpeg"/><Relationship Id="rId14" Type="http://schemas.openxmlformats.org/officeDocument/2006/relationships/tags" Target="../tags/tag490.xml"/><Relationship Id="rId13" Type="http://schemas.openxmlformats.org/officeDocument/2006/relationships/tags" Target="../tags/tag489.xml"/><Relationship Id="rId12" Type="http://schemas.openxmlformats.org/officeDocument/2006/relationships/tags" Target="../tags/tag488.xml"/><Relationship Id="rId11" Type="http://schemas.openxmlformats.org/officeDocument/2006/relationships/tags" Target="../tags/tag487.xml"/><Relationship Id="rId10" Type="http://schemas.openxmlformats.org/officeDocument/2006/relationships/tags" Target="../tags/tag486.xml"/><Relationship Id="rId1" Type="http://schemas.openxmlformats.org/officeDocument/2006/relationships/tags" Target="../tags/tag47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s>
</file>

<file path=ppt/slides/_rels/slide30.xml.rels><?xml version="1.0" encoding="UTF-8" standalone="yes"?>
<Relationships xmlns="http://schemas.openxmlformats.org/package/2006/relationships"><Relationship Id="rId9" Type="http://schemas.openxmlformats.org/officeDocument/2006/relationships/tags" Target="../tags/tag501.xml"/><Relationship Id="rId8" Type="http://schemas.openxmlformats.org/officeDocument/2006/relationships/tags" Target="../tags/tag500.xml"/><Relationship Id="rId7" Type="http://schemas.openxmlformats.org/officeDocument/2006/relationships/tags" Target="../tags/tag499.xml"/><Relationship Id="rId6" Type="http://schemas.openxmlformats.org/officeDocument/2006/relationships/tags" Target="../tags/tag498.xml"/><Relationship Id="rId5" Type="http://schemas.openxmlformats.org/officeDocument/2006/relationships/tags" Target="../tags/tag497.xml"/><Relationship Id="rId4" Type="http://schemas.openxmlformats.org/officeDocument/2006/relationships/image" Target="../media/image66.jpeg"/><Relationship Id="rId3" Type="http://schemas.openxmlformats.org/officeDocument/2006/relationships/tags" Target="../tags/tag496.xml"/><Relationship Id="rId2" Type="http://schemas.openxmlformats.org/officeDocument/2006/relationships/tags" Target="../tags/tag495.xml"/><Relationship Id="rId13" Type="http://schemas.openxmlformats.org/officeDocument/2006/relationships/slideLayout" Target="../slideLayouts/slideLayout17.xml"/><Relationship Id="rId12" Type="http://schemas.openxmlformats.org/officeDocument/2006/relationships/tags" Target="../tags/tag504.xml"/><Relationship Id="rId11" Type="http://schemas.openxmlformats.org/officeDocument/2006/relationships/tags" Target="../tags/tag503.xml"/><Relationship Id="rId10" Type="http://schemas.openxmlformats.org/officeDocument/2006/relationships/tags" Target="../tags/tag502.xml"/><Relationship Id="rId1" Type="http://schemas.openxmlformats.org/officeDocument/2006/relationships/tags" Target="../tags/tag494.xml"/></Relationships>
</file>

<file path=ppt/slides/_rels/slide31.xml.rels><?xml version="1.0" encoding="UTF-8" standalone="yes"?>
<Relationships xmlns="http://schemas.openxmlformats.org/package/2006/relationships"><Relationship Id="rId9" Type="http://schemas.openxmlformats.org/officeDocument/2006/relationships/image" Target="../media/image67.jpeg"/><Relationship Id="rId8" Type="http://schemas.openxmlformats.org/officeDocument/2006/relationships/tags" Target="../tags/tag512.xml"/><Relationship Id="rId7" Type="http://schemas.openxmlformats.org/officeDocument/2006/relationships/tags" Target="../tags/tag511.xml"/><Relationship Id="rId6" Type="http://schemas.openxmlformats.org/officeDocument/2006/relationships/tags" Target="../tags/tag510.xml"/><Relationship Id="rId5" Type="http://schemas.openxmlformats.org/officeDocument/2006/relationships/tags" Target="../tags/tag509.xml"/><Relationship Id="rId4" Type="http://schemas.openxmlformats.org/officeDocument/2006/relationships/tags" Target="../tags/tag508.xml"/><Relationship Id="rId3" Type="http://schemas.openxmlformats.org/officeDocument/2006/relationships/tags" Target="../tags/tag507.xml"/><Relationship Id="rId2" Type="http://schemas.openxmlformats.org/officeDocument/2006/relationships/tags" Target="../tags/tag506.xml"/><Relationship Id="rId12" Type="http://schemas.openxmlformats.org/officeDocument/2006/relationships/notesSlide" Target="../notesSlides/notesSlide12.xml"/><Relationship Id="rId11" Type="http://schemas.openxmlformats.org/officeDocument/2006/relationships/slideLayout" Target="../slideLayouts/slideLayout17.xml"/><Relationship Id="rId10" Type="http://schemas.openxmlformats.org/officeDocument/2006/relationships/tags" Target="../tags/tag513.xml"/><Relationship Id="rId1" Type="http://schemas.openxmlformats.org/officeDocument/2006/relationships/tags" Target="../tags/tag505.xml"/></Relationships>
</file>

<file path=ppt/slides/_rels/slide32.xml.rels><?xml version="1.0" encoding="UTF-8" standalone="yes"?>
<Relationships xmlns="http://schemas.openxmlformats.org/package/2006/relationships"><Relationship Id="rId9" Type="http://schemas.openxmlformats.org/officeDocument/2006/relationships/image" Target="../media/image68.jpeg"/><Relationship Id="rId8" Type="http://schemas.openxmlformats.org/officeDocument/2006/relationships/tags" Target="../tags/tag521.xml"/><Relationship Id="rId7" Type="http://schemas.openxmlformats.org/officeDocument/2006/relationships/tags" Target="../tags/tag520.xml"/><Relationship Id="rId6" Type="http://schemas.openxmlformats.org/officeDocument/2006/relationships/tags" Target="../tags/tag519.xml"/><Relationship Id="rId5" Type="http://schemas.openxmlformats.org/officeDocument/2006/relationships/tags" Target="../tags/tag518.xml"/><Relationship Id="rId4" Type="http://schemas.openxmlformats.org/officeDocument/2006/relationships/tags" Target="../tags/tag517.xml"/><Relationship Id="rId3" Type="http://schemas.openxmlformats.org/officeDocument/2006/relationships/tags" Target="../tags/tag516.xml"/><Relationship Id="rId2" Type="http://schemas.openxmlformats.org/officeDocument/2006/relationships/tags" Target="../tags/tag515.xml"/><Relationship Id="rId18" Type="http://schemas.openxmlformats.org/officeDocument/2006/relationships/slideLayout" Target="../slideLayouts/slideLayout17.xml"/><Relationship Id="rId17" Type="http://schemas.openxmlformats.org/officeDocument/2006/relationships/tags" Target="../tags/tag527.xml"/><Relationship Id="rId16" Type="http://schemas.openxmlformats.org/officeDocument/2006/relationships/tags" Target="../tags/tag526.xml"/><Relationship Id="rId15" Type="http://schemas.openxmlformats.org/officeDocument/2006/relationships/tags" Target="../tags/tag525.xml"/><Relationship Id="rId14" Type="http://schemas.openxmlformats.org/officeDocument/2006/relationships/tags" Target="../tags/tag524.xml"/><Relationship Id="rId13" Type="http://schemas.openxmlformats.org/officeDocument/2006/relationships/image" Target="../media/image70.jpeg"/><Relationship Id="rId12" Type="http://schemas.openxmlformats.org/officeDocument/2006/relationships/tags" Target="../tags/tag523.xml"/><Relationship Id="rId11" Type="http://schemas.openxmlformats.org/officeDocument/2006/relationships/image" Target="../media/image69.jpeg"/><Relationship Id="rId10" Type="http://schemas.openxmlformats.org/officeDocument/2006/relationships/tags" Target="../tags/tag522.xml"/><Relationship Id="rId1" Type="http://schemas.openxmlformats.org/officeDocument/2006/relationships/tags" Target="../tags/tag514.xml"/></Relationships>
</file>

<file path=ppt/slides/_rels/slide33.xml.rels><?xml version="1.0" encoding="UTF-8" standalone="yes"?>
<Relationships xmlns="http://schemas.openxmlformats.org/package/2006/relationships"><Relationship Id="rId9" Type="http://schemas.openxmlformats.org/officeDocument/2006/relationships/tags" Target="../tags/tag535.xml"/><Relationship Id="rId8" Type="http://schemas.openxmlformats.org/officeDocument/2006/relationships/tags" Target="../tags/tag534.xml"/><Relationship Id="rId7" Type="http://schemas.openxmlformats.org/officeDocument/2006/relationships/tags" Target="../tags/tag533.xml"/><Relationship Id="rId6" Type="http://schemas.openxmlformats.org/officeDocument/2006/relationships/tags" Target="../tags/tag532.xml"/><Relationship Id="rId5" Type="http://schemas.openxmlformats.org/officeDocument/2006/relationships/tags" Target="../tags/tag531.xml"/><Relationship Id="rId4" Type="http://schemas.openxmlformats.org/officeDocument/2006/relationships/tags" Target="../tags/tag530.xml"/><Relationship Id="rId3" Type="http://schemas.openxmlformats.org/officeDocument/2006/relationships/tags" Target="../tags/tag529.xml"/><Relationship Id="rId2" Type="http://schemas.openxmlformats.org/officeDocument/2006/relationships/image" Target="../media/image71.jpeg"/><Relationship Id="rId18" Type="http://schemas.openxmlformats.org/officeDocument/2006/relationships/slideLayout" Target="../slideLayouts/slideLayout17.xml"/><Relationship Id="rId17" Type="http://schemas.openxmlformats.org/officeDocument/2006/relationships/tags" Target="../tags/tag543.xml"/><Relationship Id="rId16" Type="http://schemas.openxmlformats.org/officeDocument/2006/relationships/tags" Target="../tags/tag542.xml"/><Relationship Id="rId15" Type="http://schemas.openxmlformats.org/officeDocument/2006/relationships/tags" Target="../tags/tag541.xml"/><Relationship Id="rId14" Type="http://schemas.openxmlformats.org/officeDocument/2006/relationships/tags" Target="../tags/tag540.xml"/><Relationship Id="rId13" Type="http://schemas.openxmlformats.org/officeDocument/2006/relationships/tags" Target="../tags/tag539.xml"/><Relationship Id="rId12" Type="http://schemas.openxmlformats.org/officeDocument/2006/relationships/tags" Target="../tags/tag538.xml"/><Relationship Id="rId11" Type="http://schemas.openxmlformats.org/officeDocument/2006/relationships/tags" Target="../tags/tag537.xml"/><Relationship Id="rId10" Type="http://schemas.openxmlformats.org/officeDocument/2006/relationships/tags" Target="../tags/tag536.xml"/><Relationship Id="rId1" Type="http://schemas.openxmlformats.org/officeDocument/2006/relationships/tags" Target="../tags/tag528.xml"/></Relationships>
</file>

<file path=ppt/slides/_rels/slide34.xml.rels><?xml version="1.0" encoding="UTF-8" standalone="yes"?>
<Relationships xmlns="http://schemas.openxmlformats.org/package/2006/relationships"><Relationship Id="rId9" Type="http://schemas.openxmlformats.org/officeDocument/2006/relationships/tags" Target="../tags/tag552.xml"/><Relationship Id="rId8" Type="http://schemas.openxmlformats.org/officeDocument/2006/relationships/tags" Target="../tags/tag551.xml"/><Relationship Id="rId7" Type="http://schemas.openxmlformats.org/officeDocument/2006/relationships/tags" Target="../tags/tag550.xml"/><Relationship Id="rId6" Type="http://schemas.openxmlformats.org/officeDocument/2006/relationships/tags" Target="../tags/tag549.xml"/><Relationship Id="rId5" Type="http://schemas.openxmlformats.org/officeDocument/2006/relationships/tags" Target="../tags/tag548.xml"/><Relationship Id="rId4" Type="http://schemas.openxmlformats.org/officeDocument/2006/relationships/tags" Target="../tags/tag547.xml"/><Relationship Id="rId3" Type="http://schemas.openxmlformats.org/officeDocument/2006/relationships/tags" Target="../tags/tag546.xml"/><Relationship Id="rId2" Type="http://schemas.openxmlformats.org/officeDocument/2006/relationships/tags" Target="../tags/tag545.xml"/><Relationship Id="rId19" Type="http://schemas.openxmlformats.org/officeDocument/2006/relationships/notesSlide" Target="../notesSlides/notesSlide13.xml"/><Relationship Id="rId18" Type="http://schemas.openxmlformats.org/officeDocument/2006/relationships/slideLayout" Target="../slideLayouts/slideLayout17.xml"/><Relationship Id="rId17" Type="http://schemas.openxmlformats.org/officeDocument/2006/relationships/tags" Target="../tags/tag560.xml"/><Relationship Id="rId16" Type="http://schemas.openxmlformats.org/officeDocument/2006/relationships/tags" Target="../tags/tag559.xml"/><Relationship Id="rId15" Type="http://schemas.openxmlformats.org/officeDocument/2006/relationships/tags" Target="../tags/tag558.xml"/><Relationship Id="rId14" Type="http://schemas.openxmlformats.org/officeDocument/2006/relationships/tags" Target="../tags/tag557.xml"/><Relationship Id="rId13" Type="http://schemas.openxmlformats.org/officeDocument/2006/relationships/tags" Target="../tags/tag556.xml"/><Relationship Id="rId12" Type="http://schemas.openxmlformats.org/officeDocument/2006/relationships/tags" Target="../tags/tag555.xml"/><Relationship Id="rId11" Type="http://schemas.openxmlformats.org/officeDocument/2006/relationships/tags" Target="../tags/tag554.xml"/><Relationship Id="rId10" Type="http://schemas.openxmlformats.org/officeDocument/2006/relationships/tags" Target="../tags/tag553.xml"/><Relationship Id="rId1" Type="http://schemas.openxmlformats.org/officeDocument/2006/relationships/tags" Target="../tags/tag544.xml"/></Relationships>
</file>

<file path=ppt/slides/_rels/slide35.xml.rels><?xml version="1.0" encoding="UTF-8" standalone="yes"?>
<Relationships xmlns="http://schemas.openxmlformats.org/package/2006/relationships"><Relationship Id="rId9" Type="http://schemas.openxmlformats.org/officeDocument/2006/relationships/tags" Target="../tags/tag568.xml"/><Relationship Id="rId8" Type="http://schemas.openxmlformats.org/officeDocument/2006/relationships/tags" Target="../tags/tag567.xml"/><Relationship Id="rId7" Type="http://schemas.openxmlformats.org/officeDocument/2006/relationships/tags" Target="../tags/tag566.xml"/><Relationship Id="rId6" Type="http://schemas.openxmlformats.org/officeDocument/2006/relationships/image" Target="../media/image72.jpeg"/><Relationship Id="rId5" Type="http://schemas.openxmlformats.org/officeDocument/2006/relationships/tags" Target="../tags/tag565.xml"/><Relationship Id="rId4" Type="http://schemas.openxmlformats.org/officeDocument/2006/relationships/tags" Target="../tags/tag564.xml"/><Relationship Id="rId3" Type="http://schemas.openxmlformats.org/officeDocument/2006/relationships/tags" Target="../tags/tag563.xml"/><Relationship Id="rId21" Type="http://schemas.openxmlformats.org/officeDocument/2006/relationships/slideLayout" Target="../slideLayouts/slideLayout17.xml"/><Relationship Id="rId20" Type="http://schemas.openxmlformats.org/officeDocument/2006/relationships/tags" Target="../tags/tag577.xml"/><Relationship Id="rId2" Type="http://schemas.openxmlformats.org/officeDocument/2006/relationships/tags" Target="../tags/tag562.xml"/><Relationship Id="rId19" Type="http://schemas.openxmlformats.org/officeDocument/2006/relationships/tags" Target="../tags/tag576.xml"/><Relationship Id="rId18" Type="http://schemas.openxmlformats.org/officeDocument/2006/relationships/tags" Target="../tags/tag575.xml"/><Relationship Id="rId17" Type="http://schemas.openxmlformats.org/officeDocument/2006/relationships/tags" Target="../tags/tag574.xml"/><Relationship Id="rId16" Type="http://schemas.openxmlformats.org/officeDocument/2006/relationships/image" Target="../media/image74.jpeg"/><Relationship Id="rId15" Type="http://schemas.openxmlformats.org/officeDocument/2006/relationships/tags" Target="../tags/tag573.xml"/><Relationship Id="rId14" Type="http://schemas.openxmlformats.org/officeDocument/2006/relationships/tags" Target="../tags/tag572.xml"/><Relationship Id="rId13" Type="http://schemas.openxmlformats.org/officeDocument/2006/relationships/tags" Target="../tags/tag571.xml"/><Relationship Id="rId12" Type="http://schemas.openxmlformats.org/officeDocument/2006/relationships/tags" Target="../tags/tag570.xml"/><Relationship Id="rId11" Type="http://schemas.openxmlformats.org/officeDocument/2006/relationships/image" Target="../media/image73.jpeg"/><Relationship Id="rId10" Type="http://schemas.openxmlformats.org/officeDocument/2006/relationships/tags" Target="../tags/tag569.xml"/><Relationship Id="rId1" Type="http://schemas.openxmlformats.org/officeDocument/2006/relationships/tags" Target="../tags/tag561.xml"/></Relationships>
</file>

<file path=ppt/slides/_rels/slide36.xml.rels><?xml version="1.0" encoding="UTF-8" standalone="yes"?>
<Relationships xmlns="http://schemas.openxmlformats.org/package/2006/relationships"><Relationship Id="rId9" Type="http://schemas.openxmlformats.org/officeDocument/2006/relationships/tags" Target="../tags/tag584.xml"/><Relationship Id="rId8" Type="http://schemas.openxmlformats.org/officeDocument/2006/relationships/tags" Target="../tags/tag583.xml"/><Relationship Id="rId7" Type="http://schemas.openxmlformats.org/officeDocument/2006/relationships/tags" Target="../tags/tag582.xml"/><Relationship Id="rId6" Type="http://schemas.openxmlformats.org/officeDocument/2006/relationships/tags" Target="../tags/tag581.xml"/><Relationship Id="rId5" Type="http://schemas.openxmlformats.org/officeDocument/2006/relationships/image" Target="../media/image75.jpeg"/><Relationship Id="rId4" Type="http://schemas.openxmlformats.org/officeDocument/2006/relationships/tags" Target="../tags/tag580.xml"/><Relationship Id="rId3" Type="http://schemas.openxmlformats.org/officeDocument/2006/relationships/image" Target="../media/image30.png"/><Relationship Id="rId23" Type="http://schemas.openxmlformats.org/officeDocument/2006/relationships/slideLayout" Target="../slideLayouts/slideLayout17.xml"/><Relationship Id="rId22" Type="http://schemas.openxmlformats.org/officeDocument/2006/relationships/tags" Target="../tags/tag597.xml"/><Relationship Id="rId21" Type="http://schemas.openxmlformats.org/officeDocument/2006/relationships/tags" Target="../tags/tag596.xml"/><Relationship Id="rId20" Type="http://schemas.openxmlformats.org/officeDocument/2006/relationships/tags" Target="../tags/tag595.xml"/><Relationship Id="rId2" Type="http://schemas.openxmlformats.org/officeDocument/2006/relationships/tags" Target="../tags/tag579.xml"/><Relationship Id="rId19" Type="http://schemas.openxmlformats.org/officeDocument/2006/relationships/tags" Target="../tags/tag594.xml"/><Relationship Id="rId18" Type="http://schemas.openxmlformats.org/officeDocument/2006/relationships/tags" Target="../tags/tag593.xml"/><Relationship Id="rId17" Type="http://schemas.openxmlformats.org/officeDocument/2006/relationships/tags" Target="../tags/tag592.xml"/><Relationship Id="rId16" Type="http://schemas.openxmlformats.org/officeDocument/2006/relationships/tags" Target="../tags/tag591.xml"/><Relationship Id="rId15" Type="http://schemas.openxmlformats.org/officeDocument/2006/relationships/tags" Target="../tags/tag590.xml"/><Relationship Id="rId14" Type="http://schemas.openxmlformats.org/officeDocument/2006/relationships/tags" Target="../tags/tag589.xml"/><Relationship Id="rId13" Type="http://schemas.openxmlformats.org/officeDocument/2006/relationships/tags" Target="../tags/tag588.xml"/><Relationship Id="rId12" Type="http://schemas.openxmlformats.org/officeDocument/2006/relationships/tags" Target="../tags/tag587.xml"/><Relationship Id="rId11" Type="http://schemas.openxmlformats.org/officeDocument/2006/relationships/tags" Target="../tags/tag586.xml"/><Relationship Id="rId10" Type="http://schemas.openxmlformats.org/officeDocument/2006/relationships/tags" Target="../tags/tag585.xml"/><Relationship Id="rId1" Type="http://schemas.openxmlformats.org/officeDocument/2006/relationships/tags" Target="../tags/tag578.xml"/></Relationships>
</file>

<file path=ppt/slides/_rels/slide37.xml.rels><?xml version="1.0" encoding="UTF-8" standalone="yes"?>
<Relationships xmlns="http://schemas.openxmlformats.org/package/2006/relationships"><Relationship Id="rId9" Type="http://schemas.openxmlformats.org/officeDocument/2006/relationships/tags" Target="../tags/tag605.xml"/><Relationship Id="rId8" Type="http://schemas.openxmlformats.org/officeDocument/2006/relationships/tags" Target="../tags/tag604.xml"/><Relationship Id="rId7" Type="http://schemas.openxmlformats.org/officeDocument/2006/relationships/tags" Target="../tags/tag603.xml"/><Relationship Id="rId6" Type="http://schemas.openxmlformats.org/officeDocument/2006/relationships/tags" Target="../tags/tag602.xml"/><Relationship Id="rId5" Type="http://schemas.openxmlformats.org/officeDocument/2006/relationships/tags" Target="../tags/tag601.xml"/><Relationship Id="rId4" Type="http://schemas.openxmlformats.org/officeDocument/2006/relationships/tags" Target="../tags/tag600.xml"/><Relationship Id="rId3" Type="http://schemas.openxmlformats.org/officeDocument/2006/relationships/tags" Target="../tags/tag599.xml"/><Relationship Id="rId2" Type="http://schemas.openxmlformats.org/officeDocument/2006/relationships/image" Target="../media/image76.jpeg"/><Relationship Id="rId15" Type="http://schemas.openxmlformats.org/officeDocument/2006/relationships/notesSlide" Target="../notesSlides/notesSlide14.xml"/><Relationship Id="rId14" Type="http://schemas.openxmlformats.org/officeDocument/2006/relationships/slideLayout" Target="../slideLayouts/slideLayout17.xml"/><Relationship Id="rId13" Type="http://schemas.openxmlformats.org/officeDocument/2006/relationships/tags" Target="../tags/tag609.xml"/><Relationship Id="rId12" Type="http://schemas.openxmlformats.org/officeDocument/2006/relationships/tags" Target="../tags/tag608.xml"/><Relationship Id="rId11" Type="http://schemas.openxmlformats.org/officeDocument/2006/relationships/tags" Target="../tags/tag607.xml"/><Relationship Id="rId10" Type="http://schemas.openxmlformats.org/officeDocument/2006/relationships/tags" Target="../tags/tag606.xml"/><Relationship Id="rId1" Type="http://schemas.openxmlformats.org/officeDocument/2006/relationships/tags" Target="../tags/tag598.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ags" Target="../tags/tag612.xml"/><Relationship Id="rId2" Type="http://schemas.openxmlformats.org/officeDocument/2006/relationships/tags" Target="../tags/tag611.xml"/><Relationship Id="rId1" Type="http://schemas.openxmlformats.org/officeDocument/2006/relationships/tags" Target="../tags/tag610.xml"/></Relationships>
</file>

<file path=ppt/slides/_rels/slide4.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1" Type="http://schemas.openxmlformats.org/officeDocument/2006/relationships/notesSlide" Target="../notesSlides/notesSlide1.xml"/><Relationship Id="rId30" Type="http://schemas.openxmlformats.org/officeDocument/2006/relationships/slideLayout" Target="../slideLayouts/slideLayout17.xml"/><Relationship Id="rId3" Type="http://schemas.openxmlformats.org/officeDocument/2006/relationships/tags" Target="../tags/tag134.xml"/><Relationship Id="rId29" Type="http://schemas.openxmlformats.org/officeDocument/2006/relationships/tags" Target="../tags/tag154.xml"/><Relationship Id="rId28" Type="http://schemas.openxmlformats.org/officeDocument/2006/relationships/image" Target="../media/image9.svg"/><Relationship Id="rId27" Type="http://schemas.openxmlformats.org/officeDocument/2006/relationships/image" Target="../media/image8.png"/><Relationship Id="rId26" Type="http://schemas.openxmlformats.org/officeDocument/2006/relationships/tags" Target="../tags/tag153.xml"/><Relationship Id="rId25" Type="http://schemas.openxmlformats.org/officeDocument/2006/relationships/image" Target="../media/image7.svg"/><Relationship Id="rId24" Type="http://schemas.openxmlformats.org/officeDocument/2006/relationships/image" Target="../media/image6.png"/><Relationship Id="rId23" Type="http://schemas.openxmlformats.org/officeDocument/2006/relationships/tags" Target="../tags/tag152.xml"/><Relationship Id="rId22" Type="http://schemas.openxmlformats.org/officeDocument/2006/relationships/image" Target="../media/image5.svg"/><Relationship Id="rId21" Type="http://schemas.openxmlformats.org/officeDocument/2006/relationships/image" Target="../media/image4.png"/><Relationship Id="rId20" Type="http://schemas.openxmlformats.org/officeDocument/2006/relationships/tags" Target="../tags/tag151.xml"/><Relationship Id="rId2" Type="http://schemas.openxmlformats.org/officeDocument/2006/relationships/tags" Target="../tags/tag133.xml"/><Relationship Id="rId19" Type="http://schemas.openxmlformats.org/officeDocument/2006/relationships/tags" Target="../tags/tag150.xml"/><Relationship Id="rId18" Type="http://schemas.openxmlformats.org/officeDocument/2006/relationships/tags" Target="../tags/tag149.xml"/><Relationship Id="rId17" Type="http://schemas.openxmlformats.org/officeDocument/2006/relationships/tags" Target="../tags/tag148.xml"/><Relationship Id="rId16" Type="http://schemas.openxmlformats.org/officeDocument/2006/relationships/tags" Target="../tags/tag147.xml"/><Relationship Id="rId15" Type="http://schemas.openxmlformats.org/officeDocument/2006/relationships/tags" Target="../tags/tag146.xml"/><Relationship Id="rId14" Type="http://schemas.openxmlformats.org/officeDocument/2006/relationships/tags" Target="../tags/tag145.xml"/><Relationship Id="rId13" Type="http://schemas.openxmlformats.org/officeDocument/2006/relationships/tags" Target="../tags/tag144.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tags" Target="../tags/tag132.xml"/></Relationships>
</file>

<file path=ppt/slides/_rels/slide5.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3" Type="http://schemas.openxmlformats.org/officeDocument/2006/relationships/slideLayout" Target="../slideLayouts/slideLayout17.xml"/><Relationship Id="rId12" Type="http://schemas.openxmlformats.org/officeDocument/2006/relationships/tags" Target="../tags/tag165.xml"/><Relationship Id="rId11" Type="http://schemas.openxmlformats.org/officeDocument/2006/relationships/image" Target="../media/image10.jpeg"/><Relationship Id="rId10" Type="http://schemas.openxmlformats.org/officeDocument/2006/relationships/tags" Target="../tags/tag164.xml"/><Relationship Id="rId1" Type="http://schemas.openxmlformats.org/officeDocument/2006/relationships/tags" Target="../tags/tag155.xml"/></Relationships>
</file>

<file path=ppt/slides/_rels/slide6.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image" Target="../media/image11.jpeg"/><Relationship Id="rId2" Type="http://schemas.openxmlformats.org/officeDocument/2006/relationships/tags" Target="../tags/tag167.xml"/><Relationship Id="rId14" Type="http://schemas.openxmlformats.org/officeDocument/2006/relationships/notesSlide" Target="../notesSlides/notesSlide2.xml"/><Relationship Id="rId13" Type="http://schemas.openxmlformats.org/officeDocument/2006/relationships/slideLayout" Target="../slideLayouts/slideLayout17.xml"/><Relationship Id="rId12" Type="http://schemas.openxmlformats.org/officeDocument/2006/relationships/tags" Target="../tags/tag175.xml"/><Relationship Id="rId11" Type="http://schemas.openxmlformats.org/officeDocument/2006/relationships/image" Target="../media/image12.jpeg"/><Relationship Id="rId10" Type="http://schemas.openxmlformats.org/officeDocument/2006/relationships/tags" Target="../tags/tag174.xml"/><Relationship Id="rId1" Type="http://schemas.openxmlformats.org/officeDocument/2006/relationships/tags" Target="../tags/tag166.xml"/></Relationships>
</file>

<file path=ppt/slides/_rels/slide7.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image" Target="../media/image13.jpeg"/><Relationship Id="rId14" Type="http://schemas.openxmlformats.org/officeDocument/2006/relationships/slideLayout" Target="../slideLayouts/slideLayout17.xml"/><Relationship Id="rId13" Type="http://schemas.openxmlformats.org/officeDocument/2006/relationships/tags" Target="../tags/tag187.xml"/><Relationship Id="rId12" Type="http://schemas.openxmlformats.org/officeDocument/2006/relationships/tags" Target="../tags/tag186.xml"/><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tags" Target="../tags/tag176.xml"/></Relationships>
</file>

<file path=ppt/slides/_rels/slide8.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1" Type="http://schemas.openxmlformats.org/officeDocument/2006/relationships/slideLayout" Target="../slideLayouts/slideLayout17.xml"/><Relationship Id="rId20" Type="http://schemas.openxmlformats.org/officeDocument/2006/relationships/tags" Target="../tags/tag204.xml"/><Relationship Id="rId2" Type="http://schemas.openxmlformats.org/officeDocument/2006/relationships/tags" Target="../tags/tag189.xml"/><Relationship Id="rId19" Type="http://schemas.openxmlformats.org/officeDocument/2006/relationships/image" Target="../media/image16.jpeg"/><Relationship Id="rId18" Type="http://schemas.openxmlformats.org/officeDocument/2006/relationships/tags" Target="../tags/tag203.xml"/><Relationship Id="rId17" Type="http://schemas.openxmlformats.org/officeDocument/2006/relationships/image" Target="../media/image15.jpeg"/><Relationship Id="rId16" Type="http://schemas.openxmlformats.org/officeDocument/2006/relationships/tags" Target="../tags/tag202.xml"/><Relationship Id="rId15" Type="http://schemas.openxmlformats.org/officeDocument/2006/relationships/image" Target="../media/image14.jpeg"/><Relationship Id="rId14" Type="http://schemas.openxmlformats.org/officeDocument/2006/relationships/tags" Target="../tags/tag201.xml"/><Relationship Id="rId13" Type="http://schemas.openxmlformats.org/officeDocument/2006/relationships/tags" Target="../tags/tag200.xml"/><Relationship Id="rId12" Type="http://schemas.openxmlformats.org/officeDocument/2006/relationships/tags" Target="../tags/tag199.xml"/><Relationship Id="rId11" Type="http://schemas.openxmlformats.org/officeDocument/2006/relationships/tags" Target="../tags/tag198.xml"/><Relationship Id="rId10" Type="http://schemas.openxmlformats.org/officeDocument/2006/relationships/tags" Target="../tags/tag197.xml"/><Relationship Id="rId1" Type="http://schemas.openxmlformats.org/officeDocument/2006/relationships/tags" Target="../tags/tag188.xml"/></Relationships>
</file>

<file path=ppt/slides/_rels/slide9.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tags" Target="../tags/tag212.xml"/><Relationship Id="rId7" Type="http://schemas.openxmlformats.org/officeDocument/2006/relationships/tags" Target="../tags/tag211.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8" Type="http://schemas.openxmlformats.org/officeDocument/2006/relationships/notesSlide" Target="../notesSlides/notesSlide3.xml"/><Relationship Id="rId27" Type="http://schemas.openxmlformats.org/officeDocument/2006/relationships/slideLayout" Target="../slideLayouts/slideLayout17.xml"/><Relationship Id="rId26" Type="http://schemas.openxmlformats.org/officeDocument/2006/relationships/tags" Target="../tags/tag224.xml"/><Relationship Id="rId25" Type="http://schemas.openxmlformats.org/officeDocument/2006/relationships/image" Target="../media/image22.svg"/><Relationship Id="rId24" Type="http://schemas.openxmlformats.org/officeDocument/2006/relationships/image" Target="../media/image21.png"/><Relationship Id="rId23" Type="http://schemas.openxmlformats.org/officeDocument/2006/relationships/tags" Target="../tags/tag223.xml"/><Relationship Id="rId22" Type="http://schemas.openxmlformats.org/officeDocument/2006/relationships/image" Target="../media/image20.svg"/><Relationship Id="rId21" Type="http://schemas.openxmlformats.org/officeDocument/2006/relationships/image" Target="../media/image19.png"/><Relationship Id="rId20" Type="http://schemas.openxmlformats.org/officeDocument/2006/relationships/tags" Target="../tags/tag222.xml"/><Relationship Id="rId2" Type="http://schemas.openxmlformats.org/officeDocument/2006/relationships/tags" Target="../tags/tag206.xml"/><Relationship Id="rId19" Type="http://schemas.openxmlformats.org/officeDocument/2006/relationships/image" Target="../media/image18.svg"/><Relationship Id="rId18" Type="http://schemas.openxmlformats.org/officeDocument/2006/relationships/image" Target="../media/image17.png"/><Relationship Id="rId17" Type="http://schemas.openxmlformats.org/officeDocument/2006/relationships/tags" Target="../tags/tag221.xml"/><Relationship Id="rId16" Type="http://schemas.openxmlformats.org/officeDocument/2006/relationships/tags" Target="../tags/tag220.xml"/><Relationship Id="rId15" Type="http://schemas.openxmlformats.org/officeDocument/2006/relationships/tags" Target="../tags/tag219.xml"/><Relationship Id="rId14" Type="http://schemas.openxmlformats.org/officeDocument/2006/relationships/tags" Target="../tags/tag218.xml"/><Relationship Id="rId13" Type="http://schemas.openxmlformats.org/officeDocument/2006/relationships/tags" Target="../tags/tag217.xml"/><Relationship Id="rId12" Type="http://schemas.openxmlformats.org/officeDocument/2006/relationships/tags" Target="../tags/tag216.xml"/><Relationship Id="rId11" Type="http://schemas.openxmlformats.org/officeDocument/2006/relationships/tags" Target="../tags/tag215.xml"/><Relationship Id="rId10" Type="http://schemas.openxmlformats.org/officeDocument/2006/relationships/tags" Target="../tags/tag214.xml"/><Relationship Id="rId1" Type="http://schemas.openxmlformats.org/officeDocument/2006/relationships/tags" Target="../tags/tag2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占位符 16"/>
          <p:cNvSpPr>
            <a:spLocks noGrp="1"/>
          </p:cNvSpPr>
          <p:nvPr>
            <p:ph type="body" sz="quarter" idx="13"/>
            <p:custDataLst>
              <p:tags r:id="rId1"/>
            </p:custDataLst>
          </p:nvPr>
        </p:nvSpPr>
        <p:spPr/>
        <p:txBody>
          <a:bodyPr>
            <a:normAutofit/>
          </a:bodyPr>
          <a:lstStyle/>
          <a:p>
            <a:r>
              <a:rPr lang="zh-CN" altLang="en-US"/>
              <a:t>汇报人：</a:t>
            </a:r>
            <a:r>
              <a:rPr lang="zh-CN" altLang="en-US"/>
              <a:t>刘洋</a:t>
            </a:r>
            <a:endParaRPr lang="zh-CN" altLang="en-US"/>
          </a:p>
        </p:txBody>
      </p:sp>
      <p:sp>
        <p:nvSpPr>
          <p:cNvPr id="10" name="标题 9"/>
          <p:cNvSpPr>
            <a:spLocks noGrp="1"/>
          </p:cNvSpPr>
          <p:nvPr>
            <p:ph type="ctrTitle"/>
            <p:custDataLst>
              <p:tags r:id="rId2"/>
            </p:custDataLst>
          </p:nvPr>
        </p:nvSpPr>
        <p:spPr/>
        <p:txBody>
          <a:bodyPr>
            <a:normAutofit/>
          </a:bodyPr>
          <a:lstStyle/>
          <a:p>
            <a:r>
              <a:rPr lang="zh-CN" altLang="en-US"/>
              <a:t>软件技术专业人才培养方案汇报</a:t>
            </a:r>
            <a:endParaRPr lang="zh-CN" altLang="en-US"/>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主要内容及要求 - 强化实践环节</a:t>
            </a:r>
            <a:endParaRPr lang="zh-CN" altLang="en-US"/>
          </a:p>
        </p:txBody>
      </p:sp>
      <p:sp>
        <p:nvSpPr>
          <p:cNvPr id="34" name="任意多边形: 形状 33"/>
          <p:cNvSpPr/>
          <p:nvPr>
            <p:custDataLst>
              <p:tags r:id="rId2"/>
            </p:custDataLst>
          </p:nvPr>
        </p:nvSpPr>
        <p:spPr>
          <a:xfrm>
            <a:off x="8075006" y="1888490"/>
            <a:ext cx="3420072" cy="2425161"/>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chemeClr val="accent1">
                  <a:lumMod val="75000"/>
                </a:schemeClr>
              </a:gs>
              <a:gs pos="100000">
                <a:schemeClr val="accent1"/>
              </a:gs>
            </a:gsLst>
            <a:lin ang="20750833"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53695" tIns="250532" rIns="349250" bIns="821980" rtlCol="0" anchor="ctr">
            <a:noAutofit/>
          </a:bodyPr>
          <a:p>
            <a:pPr algn="just">
              <a:lnSpc>
                <a:spcPct val="150000"/>
              </a:lnSpc>
            </a:pPr>
            <a:r>
              <a:rPr lang="zh-CN" altLang="en-US" sz="1400">
                <a:solidFill>
                  <a:srgbClr val="FFFFFF"/>
                </a:solidFill>
                <a:latin typeface="微软雅黑" panose="020B0503020204020204" charset="-122"/>
                <a:ea typeface="微软雅黑" panose="020B0503020204020204" charset="-122"/>
              </a:rPr>
              <a:t>强化实践环节有助于培养学生的实践能力和创新精神，使学生能够更好地适应社会需求，提高就业竞争力。</a:t>
            </a:r>
            <a:endParaRPr lang="zh-CN" altLang="en-US" sz="1400">
              <a:solidFill>
                <a:srgbClr val="FFFFFF"/>
              </a:solidFill>
              <a:latin typeface="微软雅黑" panose="020B0503020204020204" charset="-122"/>
              <a:ea typeface="微软雅黑" panose="020B0503020204020204" charset="-122"/>
            </a:endParaRPr>
          </a:p>
        </p:txBody>
      </p:sp>
      <p:sp>
        <p:nvSpPr>
          <p:cNvPr id="32" name="任意多边形: 形状 31"/>
          <p:cNvSpPr/>
          <p:nvPr>
            <p:custDataLst>
              <p:tags r:id="rId3"/>
            </p:custDataLst>
          </p:nvPr>
        </p:nvSpPr>
        <p:spPr>
          <a:xfrm>
            <a:off x="4386282" y="1888490"/>
            <a:ext cx="3420072" cy="2425161"/>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chemeClr val="accent1">
                  <a:lumMod val="75000"/>
                </a:schemeClr>
              </a:gs>
              <a:gs pos="100000">
                <a:schemeClr val="accent1"/>
              </a:gs>
            </a:gsLst>
            <a:lin ang="20750833"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51790" tIns="241642" rIns="351156" bIns="830870" rtlCol="0" anchor="ctr">
            <a:noAutofit/>
          </a:bodyPr>
          <a:p>
            <a:pPr algn="just">
              <a:lnSpc>
                <a:spcPct val="150000"/>
              </a:lnSpc>
            </a:pPr>
            <a:r>
              <a:rPr lang="zh-CN" altLang="en-US" sz="1400">
                <a:solidFill>
                  <a:srgbClr val="FFFFFF"/>
                </a:solidFill>
                <a:latin typeface="+mn-ea"/>
                <a:cs typeface="+mn-ea"/>
                <a:sym typeface="+mn-ea"/>
              </a:rPr>
              <a:t>学生顶岗实习时间一般为6个月，通过顶岗实习，学生能够深入了解企业的实际工作环境和流程，增强职业适应能力。</a:t>
            </a:r>
            <a:endParaRPr lang="zh-CN" altLang="en-US" sz="1400">
              <a:solidFill>
                <a:srgbClr val="FFFFFF"/>
              </a:solidFill>
              <a:latin typeface="+mn-ea"/>
              <a:cs typeface="+mn-ea"/>
              <a:sym typeface="+mn-ea"/>
            </a:endParaRPr>
          </a:p>
        </p:txBody>
      </p:sp>
      <p:sp>
        <p:nvSpPr>
          <p:cNvPr id="31" name="任意多边形: 形状 30"/>
          <p:cNvSpPr/>
          <p:nvPr>
            <p:custDataLst>
              <p:tags r:id="rId4"/>
            </p:custDataLst>
          </p:nvPr>
        </p:nvSpPr>
        <p:spPr>
          <a:xfrm>
            <a:off x="695653" y="1888490"/>
            <a:ext cx="3420072" cy="2425161"/>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chemeClr val="accent1">
                  <a:lumMod val="75000"/>
                </a:schemeClr>
              </a:gs>
              <a:gs pos="100000">
                <a:schemeClr val="accent1"/>
              </a:gs>
            </a:gsLst>
            <a:lin ang="20750833"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51750" tIns="232752" rIns="351195" bIns="839760" rtlCol="0" anchor="ctr">
            <a:noAutofit/>
          </a:bodyPr>
          <a:p>
            <a:pPr algn="just">
              <a:lnSpc>
                <a:spcPct val="150000"/>
              </a:lnSpc>
            </a:pPr>
            <a:r>
              <a:rPr lang="zh-CN" altLang="en-US" sz="1400">
                <a:solidFill>
                  <a:srgbClr val="FFFFFF"/>
                </a:solidFill>
                <a:latin typeface="+mn-ea"/>
                <a:cs typeface="+mn-ea"/>
                <a:sym typeface="+mn-ea"/>
              </a:rPr>
              <a:t>实践性教学学时原则上占总学时数50%以上，能够让学生在实践中巩固所学知识，提高实践操作能力和解决实际问题的能力。</a:t>
            </a:r>
            <a:endParaRPr lang="zh-CN" altLang="en-US" sz="1400">
              <a:solidFill>
                <a:srgbClr val="FFFFFF"/>
              </a:solidFill>
              <a:latin typeface="+mn-ea"/>
              <a:cs typeface="+mn-ea"/>
              <a:sym typeface="+mn-ea"/>
            </a:endParaRPr>
          </a:p>
        </p:txBody>
      </p:sp>
      <p:sp>
        <p:nvSpPr>
          <p:cNvPr id="2" name="“_#color-824&amp;2665"/>
          <p:cNvSpPr/>
          <p:nvPr>
            <p:custDataLst>
              <p:tags r:id="rId5"/>
            </p:custDataLst>
          </p:nvPr>
        </p:nvSpPr>
        <p:spPr>
          <a:xfrm>
            <a:off x="3466641" y="3524536"/>
            <a:ext cx="358838" cy="307394"/>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chemeClr val="lt2">
              <a:alpha val="50000"/>
            </a:schemeClr>
          </a:solidFill>
        </p:spPr>
        <p:txBody>
          <a:bodyPr/>
          <a:p>
            <a:endParaRPr lang="zh-CN" altLang="en-US"/>
          </a:p>
        </p:txBody>
      </p:sp>
      <p:pic>
        <p:nvPicPr>
          <p:cNvPr id="4" name="图片 3" descr="C:\Users\Lenovo\AppData\Roaming\Kingsoft\office6\templates\download\kaiwpp\picture182213746"/>
          <p:cNvPicPr>
            <a:picLocks noChangeAspect="1"/>
          </p:cNvPicPr>
          <p:nvPr>
            <p:custDataLst>
              <p:tags r:id="rId6"/>
            </p:custDataLst>
          </p:nvPr>
        </p:nvPicPr>
        <p:blipFill>
          <a:blip r:embed="rId7"/>
          <a:srcRect l="30003" r="30003"/>
          <a:stretch>
            <a:fillRect/>
          </a:stretch>
        </p:blipFill>
        <p:spPr>
          <a:xfrm>
            <a:off x="897618" y="4548334"/>
            <a:ext cx="978071" cy="978071"/>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chemeClr val="accent1"/>
          </a:solidFill>
          <a:ln w="9525" cap="flat" cmpd="sng" algn="ctr">
            <a:solidFill>
              <a:schemeClr val="dk1">
                <a:lumMod val="40000"/>
                <a:lumOff val="60000"/>
                <a:alpha val="20000"/>
              </a:schemeClr>
            </a:solidFill>
            <a:prstDash val="solid"/>
            <a:round/>
            <a:headEnd type="none" w="med" len="med"/>
            <a:tailEnd type="none" w="med" len="med"/>
          </a:ln>
        </p:spPr>
      </p:pic>
      <p:sp>
        <p:nvSpPr>
          <p:cNvPr id="6" name="矩形 5"/>
          <p:cNvSpPr/>
          <p:nvPr>
            <p:custDataLst>
              <p:tags r:id="rId8"/>
            </p:custDataLst>
          </p:nvPr>
        </p:nvSpPr>
        <p:spPr>
          <a:xfrm>
            <a:off x="2067492" y="4663925"/>
            <a:ext cx="2048233" cy="746890"/>
          </a:xfrm>
          <a:prstGeom prst="rect">
            <a:avLst/>
          </a:prstGeom>
          <a:noFill/>
        </p:spPr>
        <p:txBody>
          <a:bodyPr wrap="square" lIns="0" tIns="0" rIns="0" bIns="0" rtlCol="0" anchor="ctr" anchorCtr="0">
            <a:noAutofit/>
          </a:bodyPr>
          <a:p>
            <a:pPr>
              <a:spcBef>
                <a:spcPct val="0"/>
              </a:spcBef>
              <a:spcAft>
                <a:spcPct val="0"/>
              </a:spcAft>
            </a:pPr>
            <a:r>
              <a:rPr lang="zh-CN" altLang="en-US" sz="2000" b="1" dirty="0">
                <a:solidFill>
                  <a:schemeClr val="accent1"/>
                </a:solidFill>
                <a:latin typeface="+mn-ea"/>
                <a:cs typeface="+mn-ea"/>
                <a:sym typeface="+mn-ea"/>
              </a:rPr>
              <a:t>实践学时占比意义</a:t>
            </a:r>
            <a:endParaRPr lang="zh-CN" altLang="en-US" sz="2000" b="1" dirty="0">
              <a:solidFill>
                <a:schemeClr val="accent1"/>
              </a:solidFill>
              <a:latin typeface="+mn-ea"/>
              <a:cs typeface="+mn-ea"/>
              <a:sym typeface="+mn-ea"/>
            </a:endParaRPr>
          </a:p>
        </p:txBody>
      </p:sp>
      <p:sp>
        <p:nvSpPr>
          <p:cNvPr id="7" name="“_#color-824&amp;2668"/>
          <p:cNvSpPr/>
          <p:nvPr>
            <p:custDataLst>
              <p:tags r:id="rId9"/>
            </p:custDataLst>
          </p:nvPr>
        </p:nvSpPr>
        <p:spPr>
          <a:xfrm>
            <a:off x="7157271" y="3533427"/>
            <a:ext cx="358838" cy="307394"/>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chemeClr val="lt2">
              <a:alpha val="50000"/>
            </a:schemeClr>
          </a:solidFill>
        </p:spPr>
        <p:txBody>
          <a:bodyPr/>
          <a:p>
            <a:endParaRPr lang="zh-CN" altLang="en-US"/>
          </a:p>
        </p:txBody>
      </p:sp>
      <p:sp>
        <p:nvSpPr>
          <p:cNvPr id="8" name="矩形 7"/>
          <p:cNvSpPr/>
          <p:nvPr>
            <p:custDataLst>
              <p:tags r:id="rId10"/>
            </p:custDataLst>
          </p:nvPr>
        </p:nvSpPr>
        <p:spPr>
          <a:xfrm>
            <a:off x="5737798" y="4663925"/>
            <a:ext cx="2068556" cy="746890"/>
          </a:xfrm>
          <a:prstGeom prst="rect">
            <a:avLst/>
          </a:prstGeom>
          <a:noFill/>
        </p:spPr>
        <p:txBody>
          <a:bodyPr wrap="square" lIns="0" tIns="0" rIns="0" bIns="0" rtlCol="0" anchor="ctr" anchorCtr="0">
            <a:noAutofit/>
          </a:bodyPr>
          <a:p>
            <a:pPr>
              <a:spcBef>
                <a:spcPct val="0"/>
              </a:spcBef>
              <a:spcAft>
                <a:spcPct val="0"/>
              </a:spcAft>
            </a:pPr>
            <a:r>
              <a:rPr lang="zh-CN" altLang="en-US" sz="2000" b="1">
                <a:solidFill>
                  <a:schemeClr val="accent1"/>
                </a:solidFill>
                <a:latin typeface="+mn-ea"/>
                <a:cs typeface="+mn-ea"/>
                <a:sym typeface="+mn-ea"/>
              </a:rPr>
              <a:t>顶岗实习作用</a:t>
            </a:r>
            <a:endParaRPr lang="zh-CN" altLang="en-US" sz="2000" b="1">
              <a:solidFill>
                <a:schemeClr val="accent1"/>
              </a:solidFill>
              <a:latin typeface="+mn-ea"/>
              <a:cs typeface="+mn-ea"/>
              <a:sym typeface="+mn-ea"/>
            </a:endParaRPr>
          </a:p>
        </p:txBody>
      </p:sp>
      <p:pic>
        <p:nvPicPr>
          <p:cNvPr id="9" name="图片 8" descr="C:\Users\Lenovo\AppData\Roaming\Kingsoft\office6\templates\download\kaiwpp\picture122247363"/>
          <p:cNvPicPr>
            <a:picLocks noChangeAspect="1"/>
          </p:cNvPicPr>
          <p:nvPr>
            <p:custDataLst>
              <p:tags r:id="rId11"/>
            </p:custDataLst>
          </p:nvPr>
        </p:nvPicPr>
        <p:blipFill>
          <a:blip r:embed="rId12"/>
          <a:srcRect l="33336" r="33336"/>
          <a:stretch>
            <a:fillRect/>
          </a:stretch>
        </p:blipFill>
        <p:spPr>
          <a:xfrm>
            <a:off x="4591423" y="4548969"/>
            <a:ext cx="977436" cy="977436"/>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chemeClr val="accent1"/>
          </a:solidFill>
          <a:ln w="9525" cap="flat" cmpd="sng" algn="ctr">
            <a:solidFill>
              <a:schemeClr val="dk1">
                <a:lumMod val="40000"/>
                <a:lumOff val="60000"/>
                <a:alpha val="20000"/>
              </a:schemeClr>
            </a:solidFill>
            <a:prstDash val="solid"/>
            <a:round/>
            <a:headEnd type="none" w="med" len="med"/>
            <a:tailEnd type="none" w="med" len="med"/>
          </a:ln>
        </p:spPr>
      </p:pic>
      <p:sp>
        <p:nvSpPr>
          <p:cNvPr id="10" name="“_#color-824&amp;2668"/>
          <p:cNvSpPr/>
          <p:nvPr>
            <p:custDataLst>
              <p:tags r:id="rId13"/>
            </p:custDataLst>
          </p:nvPr>
        </p:nvSpPr>
        <p:spPr>
          <a:xfrm>
            <a:off x="10847900" y="3542319"/>
            <a:ext cx="358838" cy="308029"/>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chemeClr val="lt2">
              <a:alpha val="50000"/>
            </a:schemeClr>
          </a:solidFill>
        </p:spPr>
        <p:txBody>
          <a:bodyPr/>
          <a:p>
            <a:endParaRPr lang="zh-CN" altLang="en-US"/>
          </a:p>
        </p:txBody>
      </p:sp>
      <p:sp>
        <p:nvSpPr>
          <p:cNvPr id="12" name="矩形 11"/>
          <p:cNvSpPr/>
          <p:nvPr>
            <p:custDataLst>
              <p:tags r:id="rId14"/>
            </p:custDataLst>
          </p:nvPr>
        </p:nvSpPr>
        <p:spPr>
          <a:xfrm>
            <a:off x="9428427" y="4663925"/>
            <a:ext cx="2068556" cy="746890"/>
          </a:xfrm>
          <a:prstGeom prst="rect">
            <a:avLst/>
          </a:prstGeom>
          <a:noFill/>
        </p:spPr>
        <p:txBody>
          <a:bodyPr wrap="square" lIns="0" tIns="0" rIns="0" bIns="0" rtlCol="0" anchor="ctr" anchorCtr="0">
            <a:noAutofit/>
          </a:bodyPr>
          <a:p>
            <a:pPr>
              <a:spcBef>
                <a:spcPct val="0"/>
              </a:spcBef>
              <a:spcAft>
                <a:spcPct val="0"/>
              </a:spcAft>
            </a:pPr>
            <a:r>
              <a:rPr lang="zh-CN" altLang="en-US" sz="2000" b="1">
                <a:solidFill>
                  <a:schemeClr val="accent1"/>
                </a:solidFill>
                <a:latin typeface="+mn-ea"/>
                <a:cs typeface="+mn-ea"/>
                <a:sym typeface="+mn-ea"/>
              </a:rPr>
              <a:t>实践能力培养效果</a:t>
            </a:r>
            <a:endParaRPr lang="zh-CN" altLang="en-US" sz="2000" b="1">
              <a:solidFill>
                <a:schemeClr val="accent1"/>
              </a:solidFill>
              <a:latin typeface="+mn-ea"/>
              <a:cs typeface="+mn-ea"/>
              <a:sym typeface="+mn-ea"/>
            </a:endParaRPr>
          </a:p>
        </p:txBody>
      </p:sp>
      <p:pic>
        <p:nvPicPr>
          <p:cNvPr id="11" name="图片 10" descr="C:\Users\Lenovo\AppData\Roaming\Kingsoft\office6\templates\download\kaiwpp\picture201468780"/>
          <p:cNvPicPr>
            <a:picLocks noChangeAspect="1"/>
          </p:cNvPicPr>
          <p:nvPr>
            <p:custDataLst>
              <p:tags r:id="rId15"/>
            </p:custDataLst>
          </p:nvPr>
        </p:nvPicPr>
        <p:blipFill>
          <a:blip r:embed="rId16"/>
          <a:srcRect l="32817" r="32817"/>
          <a:stretch>
            <a:fillRect/>
          </a:stretch>
        </p:blipFill>
        <p:spPr>
          <a:xfrm>
            <a:off x="8284593" y="4548969"/>
            <a:ext cx="977436" cy="977436"/>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chemeClr val="accent1"/>
          </a:solidFill>
          <a:ln w="9525" cap="flat" cmpd="sng" algn="ctr">
            <a:solidFill>
              <a:schemeClr val="dk1">
                <a:lumMod val="40000"/>
                <a:lumOff val="60000"/>
                <a:alpha val="20000"/>
              </a:schemeClr>
            </a:solidFill>
            <a:prstDash val="solid"/>
            <a:round/>
            <a:headEnd type="none" w="med" len="med"/>
            <a:tailEnd type="none" w="med" len="med"/>
          </a:ln>
        </p:spPr>
      </p:pic>
    </p:spTree>
    <p:custDataLst>
      <p:tags r:id="rId1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24"/>
          <p:cNvSpPr/>
          <p:nvPr>
            <p:custDataLst>
              <p:tags r:id="rId1"/>
            </p:custDataLst>
          </p:nvPr>
        </p:nvSpPr>
        <p:spPr>
          <a:xfrm flipH="1">
            <a:off x="11680457" y="5709056"/>
            <a:ext cx="511543" cy="1148944"/>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806" h="1809">
                <a:moveTo>
                  <a:pt x="0" y="0"/>
                </a:moveTo>
                <a:lnTo>
                  <a:pt x="806" y="1809"/>
                </a:lnTo>
                <a:lnTo>
                  <a:pt x="0" y="1809"/>
                </a:lnTo>
                <a:lnTo>
                  <a:pt x="0" y="0"/>
                </a:lnTo>
                <a:close/>
              </a:path>
            </a:pathLst>
          </a:cu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32" name="任意多边形 13"/>
          <p:cNvSpPr/>
          <p:nvPr>
            <p:custDataLst>
              <p:tags r:id="rId2"/>
            </p:custDataLst>
          </p:nvPr>
        </p:nvSpPr>
        <p:spPr>
          <a:xfrm>
            <a:off x="5080" y="0"/>
            <a:ext cx="3358341" cy="6857365"/>
          </a:xfrm>
          <a:custGeom>
            <a:avLst/>
            <a:gdLst/>
            <a:ahLst/>
            <a:cxnLst>
              <a:cxn ang="3">
                <a:pos x="hc" y="t"/>
              </a:cxn>
              <a:cxn ang="cd2">
                <a:pos x="l" y="vc"/>
              </a:cxn>
              <a:cxn ang="cd4">
                <a:pos x="hc" y="b"/>
              </a:cxn>
              <a:cxn ang="0">
                <a:pos x="r" y="vc"/>
              </a:cxn>
            </a:cxnLst>
            <a:rect l="l" t="t" r="r" b="b"/>
            <a:pathLst>
              <a:path w="5289" h="10799">
                <a:moveTo>
                  <a:pt x="1614" y="0"/>
                </a:moveTo>
                <a:lnTo>
                  <a:pt x="5289" y="0"/>
                </a:lnTo>
                <a:lnTo>
                  <a:pt x="22" y="10799"/>
                </a:lnTo>
                <a:lnTo>
                  <a:pt x="0" y="10799"/>
                </a:lnTo>
                <a:lnTo>
                  <a:pt x="0" y="3308"/>
                </a:lnTo>
                <a:lnTo>
                  <a:pt x="1614" y="0"/>
                </a:lnTo>
                <a:close/>
              </a:path>
            </a:pathLst>
          </a:custGeom>
          <a:solidFill>
            <a:schemeClr val="accent1">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3" name="标题 2"/>
          <p:cNvSpPr>
            <a:spLocks noGrp="1"/>
          </p:cNvSpPr>
          <p:nvPr>
            <p:ph type="title"/>
            <p:custDataLst>
              <p:tags r:id="rId3"/>
            </p:custDataLst>
          </p:nvPr>
        </p:nvSpPr>
        <p:spPr>
          <a:xfrm>
            <a:off x="6623109" y="481013"/>
            <a:ext cx="5488165" cy="792000"/>
          </a:xfrm>
        </p:spPr>
        <p:txBody>
          <a:bodyPr anchor="b">
            <a:normAutofit fontScale="90000"/>
          </a:bodyPr>
          <a:lstStyle/>
          <a:p>
            <a:pPr algn="l"/>
            <a:r>
              <a:rPr lang="zh-CN" altLang="en-US" dirty="0"/>
              <a:t>主要内容及要求 - 严格毕业要求</a:t>
            </a:r>
            <a:endParaRPr lang="zh-CN" altLang="en-US" dirty="0"/>
          </a:p>
        </p:txBody>
      </p:sp>
      <p:sp>
        <p:nvSpPr>
          <p:cNvPr id="2" name="正文"/>
          <p:cNvSpPr txBox="1"/>
          <p:nvPr>
            <p:custDataLst>
              <p:tags r:id="rId4"/>
            </p:custDataLst>
          </p:nvPr>
        </p:nvSpPr>
        <p:spPr>
          <a:xfrm>
            <a:off x="6335616" y="2279668"/>
            <a:ext cx="5380390" cy="1639950"/>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spcBef>
                <a:spcPct val="0"/>
              </a:spcBef>
              <a:spcAft>
                <a:spcPct val="0"/>
              </a:spcAft>
            </a:pPr>
            <a:r>
              <a:rPr lang="zh-CN" altLang="en-US" spc="150" dirty="0">
                <a:solidFill>
                  <a:schemeClr val="tx1">
                    <a:lumMod val="85000"/>
                    <a:lumOff val="15000"/>
                  </a:schemeClr>
                </a:solidFill>
                <a:latin typeface="+mn-ea"/>
                <a:cs typeface="+mn-ea"/>
                <a:sym typeface="+mn-ea"/>
              </a:rPr>
              <a:t>毕业标准要求学生完成规定学时学分和教学环节，结合专业实际组织毕业考试（考核），确保学生具备扎实的专业知识和技能。</a:t>
            </a:r>
            <a:endParaRPr lang="zh-CN" altLang="en-US" spc="150" dirty="0">
              <a:solidFill>
                <a:schemeClr val="tx1">
                  <a:lumMod val="85000"/>
                  <a:lumOff val="15000"/>
                </a:schemeClr>
              </a:solidFill>
              <a:latin typeface="+mn-ea"/>
              <a:cs typeface="+mn-ea"/>
              <a:sym typeface="+mn-ea"/>
            </a:endParaRPr>
          </a:p>
        </p:txBody>
      </p:sp>
      <p:sp>
        <p:nvSpPr>
          <p:cNvPr id="4" name="标题"/>
          <p:cNvSpPr txBox="1"/>
          <p:nvPr>
            <p:custDataLst>
              <p:tags r:id="rId5"/>
            </p:custDataLst>
          </p:nvPr>
        </p:nvSpPr>
        <p:spPr>
          <a:xfrm>
            <a:off x="6335616" y="1479531"/>
            <a:ext cx="5380390" cy="726673"/>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0"/>
              </a:spcBef>
              <a:spcAft>
                <a:spcPct val="0"/>
              </a:spcAft>
              <a:buClr>
                <a:schemeClr val="accent1"/>
              </a:buClr>
              <a:buSzPct val="70000"/>
            </a:pPr>
            <a:r>
              <a:rPr lang="zh-CN" altLang="en-US" sz="2400" b="1" spc="300">
                <a:solidFill>
                  <a:schemeClr val="accent1"/>
                </a:solidFill>
                <a:latin typeface="+mn-ea"/>
                <a:cs typeface="+mn-ea"/>
                <a:sym typeface="+mn-ea"/>
              </a:rPr>
              <a:t>毕业标准内容</a:t>
            </a:r>
            <a:endParaRPr lang="zh-CN" altLang="en-US" sz="2400" b="1" spc="300">
              <a:solidFill>
                <a:schemeClr val="accent1"/>
              </a:solidFill>
              <a:latin typeface="+mn-ea"/>
              <a:cs typeface="+mn-ea"/>
              <a:sym typeface="+mn-ea"/>
            </a:endParaRPr>
          </a:p>
        </p:txBody>
      </p:sp>
      <p:sp>
        <p:nvSpPr>
          <p:cNvPr id="5" name="正文"/>
          <p:cNvSpPr txBox="1"/>
          <p:nvPr>
            <p:custDataLst>
              <p:tags r:id="rId6"/>
            </p:custDataLst>
          </p:nvPr>
        </p:nvSpPr>
        <p:spPr>
          <a:xfrm>
            <a:off x="5133505" y="4791210"/>
            <a:ext cx="5382250" cy="1639950"/>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spcBef>
                <a:spcPct val="0"/>
              </a:spcBef>
              <a:spcAft>
                <a:spcPct val="0"/>
              </a:spcAft>
            </a:pPr>
            <a:r>
              <a:rPr lang="zh-CN" altLang="en-US" spc="130" dirty="0">
                <a:ln>
                  <a:noFill/>
                  <a:prstDash val="sysDot"/>
                </a:ln>
                <a:solidFill>
                  <a:schemeClr val="tx1">
                    <a:lumMod val="85000"/>
                    <a:lumOff val="15000"/>
                  </a:schemeClr>
                </a:solidFill>
                <a:latin typeface="+mn-ea"/>
                <a:cs typeface="+mn-ea"/>
                <a:sym typeface="+mn-ea"/>
              </a:rPr>
              <a:t>杜绝“清考”行为能够保证人才培养质量，促使学生在学习过程中认真对待每一门课程，提高学习的积极性和主动性。</a:t>
            </a:r>
            <a:endParaRPr lang="zh-CN" altLang="en-US" spc="130" dirty="0">
              <a:ln>
                <a:noFill/>
                <a:prstDash val="sysDot"/>
              </a:ln>
              <a:solidFill>
                <a:schemeClr val="tx1">
                  <a:lumMod val="85000"/>
                  <a:lumOff val="15000"/>
                </a:schemeClr>
              </a:solidFill>
              <a:latin typeface="+mn-ea"/>
              <a:cs typeface="+mn-ea"/>
              <a:sym typeface="+mn-ea"/>
            </a:endParaRPr>
          </a:p>
        </p:txBody>
      </p:sp>
      <p:sp>
        <p:nvSpPr>
          <p:cNvPr id="6" name="标题"/>
          <p:cNvSpPr txBox="1"/>
          <p:nvPr>
            <p:custDataLst>
              <p:tags r:id="rId7"/>
            </p:custDataLst>
          </p:nvPr>
        </p:nvSpPr>
        <p:spPr>
          <a:xfrm>
            <a:off x="5133505" y="3990438"/>
            <a:ext cx="5380390" cy="726673"/>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0"/>
              </a:spcBef>
              <a:spcAft>
                <a:spcPct val="0"/>
              </a:spcAft>
              <a:buClr>
                <a:schemeClr val="accent1"/>
              </a:buClr>
              <a:buSzPct val="70000"/>
            </a:pPr>
            <a:r>
              <a:rPr lang="zh-CN" altLang="en-US" sz="2400" b="1" spc="300" dirty="0">
                <a:solidFill>
                  <a:schemeClr val="accent1"/>
                </a:solidFill>
                <a:latin typeface="+mn-ea"/>
                <a:cs typeface="+mn-ea"/>
                <a:sym typeface="+mn-ea"/>
              </a:rPr>
              <a:t>杜绝“清考”重要性</a:t>
            </a:r>
            <a:endParaRPr lang="zh-CN" altLang="en-US" sz="2400" b="1" spc="300" dirty="0">
              <a:solidFill>
                <a:schemeClr val="accent1"/>
              </a:solidFill>
              <a:latin typeface="+mn-ea"/>
              <a:cs typeface="+mn-ea"/>
              <a:sym typeface="+mn-ea"/>
            </a:endParaRPr>
          </a:p>
        </p:txBody>
      </p:sp>
      <p:pic>
        <p:nvPicPr>
          <p:cNvPr id="57" name="图片 56" descr="7968382_"/>
          <p:cNvPicPr>
            <a:picLocks noChangeAspect="1"/>
          </p:cNvPicPr>
          <p:nvPr>
            <p:custDataLst>
              <p:tags r:id="rId8"/>
            </p:custDataLst>
          </p:nvPr>
        </p:nvPicPr>
        <p:blipFill>
          <a:blip r:embed="rId9" cstate="email"/>
          <a:srcRect l="-13" t="19967" r="-13" b="19967"/>
          <a:stretch>
            <a:fillRect/>
          </a:stretch>
        </p:blipFill>
        <p:spPr>
          <a:xfrm>
            <a:off x="5080" y="1369315"/>
            <a:ext cx="4655738" cy="4119370"/>
          </a:xfrm>
          <a:custGeom>
            <a:avLst/>
            <a:gdLst/>
            <a:ahLst/>
            <a:cxnLst>
              <a:cxn ang="3">
                <a:pos x="hc" y="t"/>
              </a:cxn>
              <a:cxn ang="cd2">
                <a:pos x="l" y="vc"/>
              </a:cxn>
              <a:cxn ang="cd4">
                <a:pos x="hc" y="b"/>
              </a:cxn>
              <a:cxn ang="0">
                <a:pos x="r" y="vc"/>
              </a:cxn>
            </a:cxnLst>
            <a:rect l="l" t="t" r="r" b="b"/>
            <a:pathLst>
              <a:path w="8575" h="7589">
                <a:moveTo>
                  <a:pt x="3890" y="7547"/>
                </a:moveTo>
                <a:cubicBezTo>
                  <a:pt x="3910" y="7547"/>
                  <a:pt x="3929" y="7550"/>
                  <a:pt x="3954" y="7550"/>
                </a:cubicBezTo>
                <a:cubicBezTo>
                  <a:pt x="3935" y="7569"/>
                  <a:pt x="3903" y="7569"/>
                  <a:pt x="3870" y="7569"/>
                </a:cubicBezTo>
                <a:cubicBezTo>
                  <a:pt x="3870" y="7556"/>
                  <a:pt x="3863" y="7550"/>
                  <a:pt x="3850" y="7550"/>
                </a:cubicBezTo>
                <a:cubicBezTo>
                  <a:pt x="3865" y="7547"/>
                  <a:pt x="3878" y="7547"/>
                  <a:pt x="3890" y="7547"/>
                </a:cubicBezTo>
                <a:close/>
                <a:moveTo>
                  <a:pt x="3676" y="7505"/>
                </a:moveTo>
                <a:cubicBezTo>
                  <a:pt x="3670" y="7537"/>
                  <a:pt x="3708" y="7518"/>
                  <a:pt x="3728" y="7524"/>
                </a:cubicBezTo>
                <a:cubicBezTo>
                  <a:pt x="3708" y="7542"/>
                  <a:pt x="3657" y="7524"/>
                  <a:pt x="3637" y="7530"/>
                </a:cubicBezTo>
                <a:cubicBezTo>
                  <a:pt x="3637" y="7511"/>
                  <a:pt x="3663" y="7511"/>
                  <a:pt x="3676" y="7505"/>
                </a:cubicBezTo>
                <a:close/>
                <a:moveTo>
                  <a:pt x="5471" y="7493"/>
                </a:moveTo>
                <a:cubicBezTo>
                  <a:pt x="5407" y="7531"/>
                  <a:pt x="5303" y="7569"/>
                  <a:pt x="5239" y="7588"/>
                </a:cubicBezTo>
                <a:cubicBezTo>
                  <a:pt x="5239" y="7550"/>
                  <a:pt x="5291" y="7556"/>
                  <a:pt x="5310" y="7550"/>
                </a:cubicBezTo>
                <a:cubicBezTo>
                  <a:pt x="5361" y="7531"/>
                  <a:pt x="5412" y="7499"/>
                  <a:pt x="5471" y="7493"/>
                </a:cubicBezTo>
                <a:close/>
                <a:moveTo>
                  <a:pt x="3869" y="7383"/>
                </a:moveTo>
                <a:cubicBezTo>
                  <a:pt x="3888" y="7383"/>
                  <a:pt x="3882" y="7402"/>
                  <a:pt x="3908" y="7396"/>
                </a:cubicBezTo>
                <a:cubicBezTo>
                  <a:pt x="3902" y="7415"/>
                  <a:pt x="3914" y="7422"/>
                  <a:pt x="3914" y="7434"/>
                </a:cubicBezTo>
                <a:cubicBezTo>
                  <a:pt x="3889" y="7434"/>
                  <a:pt x="3869" y="7460"/>
                  <a:pt x="3843" y="7440"/>
                </a:cubicBezTo>
                <a:cubicBezTo>
                  <a:pt x="3863" y="7427"/>
                  <a:pt x="3882" y="7421"/>
                  <a:pt x="3902" y="7421"/>
                </a:cubicBezTo>
                <a:cubicBezTo>
                  <a:pt x="3902" y="7402"/>
                  <a:pt x="3883" y="7402"/>
                  <a:pt x="3863" y="7402"/>
                </a:cubicBezTo>
                <a:cubicBezTo>
                  <a:pt x="3863" y="7396"/>
                  <a:pt x="3863" y="7396"/>
                  <a:pt x="3869" y="7396"/>
                </a:cubicBezTo>
                <a:cubicBezTo>
                  <a:pt x="3869" y="7396"/>
                  <a:pt x="3869" y="7396"/>
                  <a:pt x="3869" y="7383"/>
                </a:cubicBezTo>
                <a:close/>
                <a:moveTo>
                  <a:pt x="3923" y="7368"/>
                </a:moveTo>
                <a:cubicBezTo>
                  <a:pt x="3938" y="7368"/>
                  <a:pt x="3961" y="7374"/>
                  <a:pt x="3973" y="7370"/>
                </a:cubicBezTo>
                <a:cubicBezTo>
                  <a:pt x="3967" y="7383"/>
                  <a:pt x="3921" y="7389"/>
                  <a:pt x="3908" y="7377"/>
                </a:cubicBezTo>
                <a:cubicBezTo>
                  <a:pt x="3908" y="7370"/>
                  <a:pt x="3914" y="7368"/>
                  <a:pt x="3923" y="7368"/>
                </a:cubicBezTo>
                <a:close/>
                <a:moveTo>
                  <a:pt x="3726" y="7364"/>
                </a:moveTo>
                <a:cubicBezTo>
                  <a:pt x="3736" y="7364"/>
                  <a:pt x="3748" y="7366"/>
                  <a:pt x="3760" y="7371"/>
                </a:cubicBezTo>
                <a:cubicBezTo>
                  <a:pt x="3727" y="7435"/>
                  <a:pt x="3689" y="7454"/>
                  <a:pt x="3611" y="7460"/>
                </a:cubicBezTo>
                <a:cubicBezTo>
                  <a:pt x="3605" y="7441"/>
                  <a:pt x="3599" y="7434"/>
                  <a:pt x="3599" y="7409"/>
                </a:cubicBezTo>
                <a:cubicBezTo>
                  <a:pt x="3645" y="7404"/>
                  <a:pt x="3680" y="7365"/>
                  <a:pt x="3726" y="7364"/>
                </a:cubicBezTo>
                <a:close/>
                <a:moveTo>
                  <a:pt x="4531" y="7322"/>
                </a:moveTo>
                <a:cubicBezTo>
                  <a:pt x="4549" y="7323"/>
                  <a:pt x="4566" y="7332"/>
                  <a:pt x="4572" y="7351"/>
                </a:cubicBezTo>
                <a:cubicBezTo>
                  <a:pt x="4527" y="7364"/>
                  <a:pt x="4475" y="7370"/>
                  <a:pt x="4430" y="7383"/>
                </a:cubicBezTo>
                <a:cubicBezTo>
                  <a:pt x="4372" y="7402"/>
                  <a:pt x="4308" y="7441"/>
                  <a:pt x="4275" y="7402"/>
                </a:cubicBezTo>
                <a:cubicBezTo>
                  <a:pt x="4320" y="7409"/>
                  <a:pt x="4353" y="7370"/>
                  <a:pt x="4379" y="7370"/>
                </a:cubicBezTo>
                <a:cubicBezTo>
                  <a:pt x="4392" y="7364"/>
                  <a:pt x="4399" y="7377"/>
                  <a:pt x="4399" y="7377"/>
                </a:cubicBezTo>
                <a:cubicBezTo>
                  <a:pt x="4431" y="7370"/>
                  <a:pt x="4451" y="7332"/>
                  <a:pt x="4489" y="7345"/>
                </a:cubicBezTo>
                <a:cubicBezTo>
                  <a:pt x="4496" y="7329"/>
                  <a:pt x="4514" y="7321"/>
                  <a:pt x="4531" y="7322"/>
                </a:cubicBezTo>
                <a:close/>
                <a:moveTo>
                  <a:pt x="5871" y="7300"/>
                </a:moveTo>
                <a:cubicBezTo>
                  <a:pt x="5865" y="7332"/>
                  <a:pt x="5794" y="7351"/>
                  <a:pt x="5749" y="7364"/>
                </a:cubicBezTo>
                <a:cubicBezTo>
                  <a:pt x="5716" y="7390"/>
                  <a:pt x="5684" y="7415"/>
                  <a:pt x="5633" y="7422"/>
                </a:cubicBezTo>
                <a:cubicBezTo>
                  <a:pt x="5645" y="7390"/>
                  <a:pt x="5724" y="7390"/>
                  <a:pt x="5716" y="7358"/>
                </a:cubicBezTo>
                <a:cubicBezTo>
                  <a:pt x="5768" y="7351"/>
                  <a:pt x="5826" y="7319"/>
                  <a:pt x="5871" y="7300"/>
                </a:cubicBezTo>
                <a:close/>
                <a:moveTo>
                  <a:pt x="4677" y="7300"/>
                </a:moveTo>
                <a:cubicBezTo>
                  <a:pt x="4658" y="7320"/>
                  <a:pt x="4632" y="7326"/>
                  <a:pt x="4606" y="7339"/>
                </a:cubicBezTo>
                <a:cubicBezTo>
                  <a:pt x="4599" y="7320"/>
                  <a:pt x="4658" y="7314"/>
                  <a:pt x="4677" y="7300"/>
                </a:cubicBezTo>
                <a:close/>
                <a:moveTo>
                  <a:pt x="4180" y="7294"/>
                </a:moveTo>
                <a:cubicBezTo>
                  <a:pt x="4184" y="7294"/>
                  <a:pt x="4188" y="7294"/>
                  <a:pt x="4192" y="7295"/>
                </a:cubicBezTo>
                <a:cubicBezTo>
                  <a:pt x="4160" y="7301"/>
                  <a:pt x="4121" y="7326"/>
                  <a:pt x="4095" y="7320"/>
                </a:cubicBezTo>
                <a:cubicBezTo>
                  <a:pt x="4113" y="7297"/>
                  <a:pt x="4149" y="7294"/>
                  <a:pt x="4180" y="7294"/>
                </a:cubicBezTo>
                <a:close/>
                <a:moveTo>
                  <a:pt x="3925" y="7275"/>
                </a:moveTo>
                <a:cubicBezTo>
                  <a:pt x="3934" y="7275"/>
                  <a:pt x="3942" y="7278"/>
                  <a:pt x="3947" y="7287"/>
                </a:cubicBezTo>
                <a:cubicBezTo>
                  <a:pt x="3940" y="7300"/>
                  <a:pt x="3914" y="7294"/>
                  <a:pt x="3888" y="7294"/>
                </a:cubicBezTo>
                <a:cubicBezTo>
                  <a:pt x="3893" y="7286"/>
                  <a:pt x="3910" y="7276"/>
                  <a:pt x="3925" y="7275"/>
                </a:cubicBezTo>
                <a:close/>
                <a:moveTo>
                  <a:pt x="5975" y="7256"/>
                </a:moveTo>
                <a:cubicBezTo>
                  <a:pt x="5949" y="7281"/>
                  <a:pt x="5923" y="7294"/>
                  <a:pt x="5885" y="7301"/>
                </a:cubicBezTo>
                <a:cubicBezTo>
                  <a:pt x="5917" y="7287"/>
                  <a:pt x="5943" y="7268"/>
                  <a:pt x="5975" y="7256"/>
                </a:cubicBezTo>
                <a:close/>
                <a:moveTo>
                  <a:pt x="5528" y="7248"/>
                </a:moveTo>
                <a:cubicBezTo>
                  <a:pt x="5492" y="7247"/>
                  <a:pt x="5456" y="7282"/>
                  <a:pt x="5426" y="7294"/>
                </a:cubicBezTo>
                <a:cubicBezTo>
                  <a:pt x="5465" y="7300"/>
                  <a:pt x="5497" y="7287"/>
                  <a:pt x="5529" y="7281"/>
                </a:cubicBezTo>
                <a:cubicBezTo>
                  <a:pt x="5523" y="7262"/>
                  <a:pt x="5536" y="7262"/>
                  <a:pt x="5536" y="7249"/>
                </a:cubicBezTo>
                <a:cubicBezTo>
                  <a:pt x="5533" y="7248"/>
                  <a:pt x="5531" y="7248"/>
                  <a:pt x="5528" y="7248"/>
                </a:cubicBezTo>
                <a:close/>
                <a:moveTo>
                  <a:pt x="3689" y="7230"/>
                </a:moveTo>
                <a:cubicBezTo>
                  <a:pt x="3676" y="7256"/>
                  <a:pt x="3644" y="7287"/>
                  <a:pt x="3611" y="7275"/>
                </a:cubicBezTo>
                <a:cubicBezTo>
                  <a:pt x="3630" y="7255"/>
                  <a:pt x="3669" y="7249"/>
                  <a:pt x="3689" y="7230"/>
                </a:cubicBezTo>
                <a:close/>
                <a:moveTo>
                  <a:pt x="4050" y="7224"/>
                </a:moveTo>
                <a:cubicBezTo>
                  <a:pt x="4038" y="7237"/>
                  <a:pt x="3999" y="7224"/>
                  <a:pt x="3999" y="7250"/>
                </a:cubicBezTo>
                <a:cubicBezTo>
                  <a:pt x="4018" y="7242"/>
                  <a:pt x="4044" y="7250"/>
                  <a:pt x="4050" y="7224"/>
                </a:cubicBezTo>
                <a:close/>
                <a:moveTo>
                  <a:pt x="4838" y="7223"/>
                </a:moveTo>
                <a:cubicBezTo>
                  <a:pt x="4832" y="7250"/>
                  <a:pt x="4819" y="7268"/>
                  <a:pt x="4793" y="7275"/>
                </a:cubicBezTo>
                <a:cubicBezTo>
                  <a:pt x="4800" y="7242"/>
                  <a:pt x="4812" y="7242"/>
                  <a:pt x="4838" y="7223"/>
                </a:cubicBezTo>
                <a:close/>
                <a:moveTo>
                  <a:pt x="4874" y="7220"/>
                </a:moveTo>
                <a:lnTo>
                  <a:pt x="4874" y="7220"/>
                </a:lnTo>
                <a:cubicBezTo>
                  <a:pt x="4874" y="7220"/>
                  <a:pt x="4873" y="7220"/>
                  <a:pt x="4872" y="7220"/>
                </a:cubicBezTo>
                <a:lnTo>
                  <a:pt x="4874" y="7220"/>
                </a:lnTo>
                <a:close/>
                <a:moveTo>
                  <a:pt x="4166" y="7166"/>
                </a:moveTo>
                <a:cubicBezTo>
                  <a:pt x="4147" y="7178"/>
                  <a:pt x="4141" y="7198"/>
                  <a:pt x="4140" y="7216"/>
                </a:cubicBezTo>
                <a:cubicBezTo>
                  <a:pt x="4089" y="7235"/>
                  <a:pt x="4050" y="7261"/>
                  <a:pt x="3992" y="7280"/>
                </a:cubicBezTo>
                <a:cubicBezTo>
                  <a:pt x="3992" y="7268"/>
                  <a:pt x="3979" y="7268"/>
                  <a:pt x="3979" y="7261"/>
                </a:cubicBezTo>
                <a:cubicBezTo>
                  <a:pt x="3998" y="7242"/>
                  <a:pt x="3986" y="7242"/>
                  <a:pt x="3959" y="7230"/>
                </a:cubicBezTo>
                <a:cubicBezTo>
                  <a:pt x="4024" y="7205"/>
                  <a:pt x="4089" y="7178"/>
                  <a:pt x="4166" y="7166"/>
                </a:cubicBezTo>
                <a:close/>
                <a:moveTo>
                  <a:pt x="5203" y="7121"/>
                </a:moveTo>
                <a:cubicBezTo>
                  <a:pt x="5211" y="7121"/>
                  <a:pt x="5219" y="7122"/>
                  <a:pt x="5226" y="7122"/>
                </a:cubicBezTo>
                <a:cubicBezTo>
                  <a:pt x="5213" y="7128"/>
                  <a:pt x="5194" y="7134"/>
                  <a:pt x="5175" y="7134"/>
                </a:cubicBezTo>
                <a:cubicBezTo>
                  <a:pt x="5179" y="7122"/>
                  <a:pt x="5190" y="7120"/>
                  <a:pt x="5203" y="7121"/>
                </a:cubicBezTo>
                <a:close/>
                <a:moveTo>
                  <a:pt x="5274" y="7082"/>
                </a:moveTo>
                <a:cubicBezTo>
                  <a:pt x="5285" y="7082"/>
                  <a:pt x="5294" y="7085"/>
                  <a:pt x="5296" y="7089"/>
                </a:cubicBezTo>
                <a:cubicBezTo>
                  <a:pt x="5296" y="7121"/>
                  <a:pt x="5258" y="7077"/>
                  <a:pt x="5245" y="7096"/>
                </a:cubicBezTo>
                <a:cubicBezTo>
                  <a:pt x="5237" y="7088"/>
                  <a:pt x="5257" y="7082"/>
                  <a:pt x="5274" y="7082"/>
                </a:cubicBezTo>
                <a:close/>
                <a:moveTo>
                  <a:pt x="5878" y="7077"/>
                </a:moveTo>
                <a:cubicBezTo>
                  <a:pt x="5897" y="7083"/>
                  <a:pt x="5885" y="7115"/>
                  <a:pt x="5879" y="7130"/>
                </a:cubicBezTo>
                <a:cubicBezTo>
                  <a:pt x="5944" y="7116"/>
                  <a:pt x="5976" y="7110"/>
                  <a:pt x="6021" y="7091"/>
                </a:cubicBezTo>
                <a:cubicBezTo>
                  <a:pt x="6021" y="7103"/>
                  <a:pt x="6009" y="7103"/>
                  <a:pt x="6009" y="7122"/>
                </a:cubicBezTo>
                <a:cubicBezTo>
                  <a:pt x="5905" y="7160"/>
                  <a:pt x="5808" y="7154"/>
                  <a:pt x="5724" y="7212"/>
                </a:cubicBezTo>
                <a:cubicBezTo>
                  <a:pt x="5679" y="7224"/>
                  <a:pt x="5615" y="7212"/>
                  <a:pt x="5570" y="7237"/>
                </a:cubicBezTo>
                <a:cubicBezTo>
                  <a:pt x="5563" y="7262"/>
                  <a:pt x="5596" y="7250"/>
                  <a:pt x="5596" y="7262"/>
                </a:cubicBezTo>
                <a:cubicBezTo>
                  <a:pt x="5537" y="7307"/>
                  <a:pt x="5466" y="7333"/>
                  <a:pt x="5395" y="7365"/>
                </a:cubicBezTo>
                <a:cubicBezTo>
                  <a:pt x="5395" y="7429"/>
                  <a:pt x="5317" y="7416"/>
                  <a:pt x="5304" y="7474"/>
                </a:cubicBezTo>
                <a:cubicBezTo>
                  <a:pt x="5227" y="7506"/>
                  <a:pt x="5149" y="7531"/>
                  <a:pt x="5091" y="7589"/>
                </a:cubicBezTo>
                <a:cubicBezTo>
                  <a:pt x="5059" y="7570"/>
                  <a:pt x="5026" y="7486"/>
                  <a:pt x="4994" y="7525"/>
                </a:cubicBezTo>
                <a:cubicBezTo>
                  <a:pt x="4981" y="7474"/>
                  <a:pt x="4974" y="7340"/>
                  <a:pt x="5065" y="7378"/>
                </a:cubicBezTo>
                <a:cubicBezTo>
                  <a:pt x="5104" y="7346"/>
                  <a:pt x="5181" y="7321"/>
                  <a:pt x="5226" y="7327"/>
                </a:cubicBezTo>
                <a:cubicBezTo>
                  <a:pt x="5239" y="7346"/>
                  <a:pt x="5213" y="7372"/>
                  <a:pt x="5232" y="7385"/>
                </a:cubicBezTo>
                <a:cubicBezTo>
                  <a:pt x="5194" y="7404"/>
                  <a:pt x="5168" y="7435"/>
                  <a:pt x="5155" y="7474"/>
                </a:cubicBezTo>
                <a:cubicBezTo>
                  <a:pt x="5213" y="7512"/>
                  <a:pt x="5258" y="7448"/>
                  <a:pt x="5291" y="7429"/>
                </a:cubicBezTo>
                <a:cubicBezTo>
                  <a:pt x="5291" y="7416"/>
                  <a:pt x="5265" y="7441"/>
                  <a:pt x="5252" y="7422"/>
                </a:cubicBezTo>
                <a:cubicBezTo>
                  <a:pt x="5311" y="7409"/>
                  <a:pt x="5323" y="7352"/>
                  <a:pt x="5349" y="7314"/>
                </a:cubicBezTo>
                <a:cubicBezTo>
                  <a:pt x="5343" y="7301"/>
                  <a:pt x="5304" y="7320"/>
                  <a:pt x="5311" y="7295"/>
                </a:cubicBezTo>
                <a:cubicBezTo>
                  <a:pt x="5330" y="7288"/>
                  <a:pt x="5349" y="7282"/>
                  <a:pt x="5362" y="7276"/>
                </a:cubicBezTo>
                <a:cubicBezTo>
                  <a:pt x="5368" y="7250"/>
                  <a:pt x="5342" y="7256"/>
                  <a:pt x="5342" y="7231"/>
                </a:cubicBezTo>
                <a:cubicBezTo>
                  <a:pt x="5356" y="7237"/>
                  <a:pt x="5356" y="7224"/>
                  <a:pt x="5368" y="7224"/>
                </a:cubicBezTo>
                <a:cubicBezTo>
                  <a:pt x="5356" y="7186"/>
                  <a:pt x="5433" y="7167"/>
                  <a:pt x="5478" y="7154"/>
                </a:cubicBezTo>
                <a:cubicBezTo>
                  <a:pt x="5484" y="7205"/>
                  <a:pt x="5413" y="7174"/>
                  <a:pt x="5401" y="7205"/>
                </a:cubicBezTo>
                <a:cubicBezTo>
                  <a:pt x="5401" y="7224"/>
                  <a:pt x="5420" y="7231"/>
                  <a:pt x="5433" y="7237"/>
                </a:cubicBezTo>
                <a:cubicBezTo>
                  <a:pt x="5446" y="7198"/>
                  <a:pt x="5536" y="7173"/>
                  <a:pt x="5575" y="7192"/>
                </a:cubicBezTo>
                <a:cubicBezTo>
                  <a:pt x="5659" y="7128"/>
                  <a:pt x="5795" y="7141"/>
                  <a:pt x="5878" y="7077"/>
                </a:cubicBezTo>
                <a:close/>
                <a:moveTo>
                  <a:pt x="5620" y="7070"/>
                </a:moveTo>
                <a:cubicBezTo>
                  <a:pt x="5614" y="7115"/>
                  <a:pt x="5626" y="7128"/>
                  <a:pt x="5569" y="7128"/>
                </a:cubicBezTo>
                <a:cubicBezTo>
                  <a:pt x="5575" y="7115"/>
                  <a:pt x="5588" y="7108"/>
                  <a:pt x="5575" y="7083"/>
                </a:cubicBezTo>
                <a:cubicBezTo>
                  <a:pt x="5594" y="7083"/>
                  <a:pt x="5600" y="7070"/>
                  <a:pt x="5620" y="7070"/>
                </a:cubicBezTo>
                <a:close/>
                <a:moveTo>
                  <a:pt x="3624" y="7051"/>
                </a:moveTo>
                <a:cubicBezTo>
                  <a:pt x="3618" y="7077"/>
                  <a:pt x="3559" y="7077"/>
                  <a:pt x="3533" y="7064"/>
                </a:cubicBezTo>
                <a:cubicBezTo>
                  <a:pt x="3553" y="7039"/>
                  <a:pt x="3604" y="7064"/>
                  <a:pt x="3624" y="7051"/>
                </a:cubicBezTo>
                <a:close/>
                <a:moveTo>
                  <a:pt x="5138" y="7043"/>
                </a:moveTo>
                <a:cubicBezTo>
                  <a:pt x="5111" y="7044"/>
                  <a:pt x="5076" y="7055"/>
                  <a:pt x="5071" y="7070"/>
                </a:cubicBezTo>
                <a:cubicBezTo>
                  <a:pt x="5103" y="7064"/>
                  <a:pt x="5135" y="7058"/>
                  <a:pt x="5154" y="7045"/>
                </a:cubicBezTo>
                <a:cubicBezTo>
                  <a:pt x="5149" y="7044"/>
                  <a:pt x="5144" y="7043"/>
                  <a:pt x="5138" y="7043"/>
                </a:cubicBezTo>
                <a:close/>
                <a:moveTo>
                  <a:pt x="4451" y="7039"/>
                </a:moveTo>
                <a:cubicBezTo>
                  <a:pt x="4451" y="7051"/>
                  <a:pt x="4418" y="7051"/>
                  <a:pt x="4444" y="7070"/>
                </a:cubicBezTo>
                <a:cubicBezTo>
                  <a:pt x="4470" y="7070"/>
                  <a:pt x="4477" y="7064"/>
                  <a:pt x="4503" y="7070"/>
                </a:cubicBezTo>
                <a:cubicBezTo>
                  <a:pt x="4489" y="7096"/>
                  <a:pt x="4425" y="7096"/>
                  <a:pt x="4406" y="7096"/>
                </a:cubicBezTo>
                <a:cubicBezTo>
                  <a:pt x="4412" y="7083"/>
                  <a:pt x="4432" y="7083"/>
                  <a:pt x="4406" y="7070"/>
                </a:cubicBezTo>
                <a:cubicBezTo>
                  <a:pt x="4438" y="7058"/>
                  <a:pt x="4406" y="7039"/>
                  <a:pt x="4451" y="7039"/>
                </a:cubicBezTo>
                <a:close/>
                <a:moveTo>
                  <a:pt x="4102" y="7013"/>
                </a:moveTo>
                <a:cubicBezTo>
                  <a:pt x="4096" y="7032"/>
                  <a:pt x="4064" y="7032"/>
                  <a:pt x="4038" y="7038"/>
                </a:cubicBezTo>
                <a:cubicBezTo>
                  <a:pt x="4057" y="7019"/>
                  <a:pt x="4076" y="7019"/>
                  <a:pt x="4102" y="7013"/>
                </a:cubicBezTo>
                <a:close/>
                <a:moveTo>
                  <a:pt x="6066" y="7000"/>
                </a:moveTo>
                <a:cubicBezTo>
                  <a:pt x="6078" y="7000"/>
                  <a:pt x="6072" y="7013"/>
                  <a:pt x="6072" y="7019"/>
                </a:cubicBezTo>
                <a:cubicBezTo>
                  <a:pt x="6027" y="7019"/>
                  <a:pt x="5994" y="7070"/>
                  <a:pt x="5923" y="7070"/>
                </a:cubicBezTo>
                <a:cubicBezTo>
                  <a:pt x="5968" y="7045"/>
                  <a:pt x="6021" y="7025"/>
                  <a:pt x="6066" y="7000"/>
                </a:cubicBezTo>
                <a:close/>
                <a:moveTo>
                  <a:pt x="5840" y="6987"/>
                </a:moveTo>
                <a:cubicBezTo>
                  <a:pt x="5859" y="6994"/>
                  <a:pt x="5840" y="7006"/>
                  <a:pt x="5833" y="7013"/>
                </a:cubicBezTo>
                <a:cubicBezTo>
                  <a:pt x="5833" y="7019"/>
                  <a:pt x="5878" y="7013"/>
                  <a:pt x="5885" y="7006"/>
                </a:cubicBezTo>
                <a:cubicBezTo>
                  <a:pt x="5852" y="7044"/>
                  <a:pt x="5730" y="7051"/>
                  <a:pt x="5671" y="7089"/>
                </a:cubicBezTo>
                <a:cubicBezTo>
                  <a:pt x="5653" y="7089"/>
                  <a:pt x="5659" y="7070"/>
                  <a:pt x="5639" y="7070"/>
                </a:cubicBezTo>
                <a:cubicBezTo>
                  <a:pt x="5704" y="7039"/>
                  <a:pt x="5769" y="7019"/>
                  <a:pt x="5840" y="6987"/>
                </a:cubicBezTo>
                <a:close/>
                <a:moveTo>
                  <a:pt x="6291" y="6981"/>
                </a:moveTo>
                <a:cubicBezTo>
                  <a:pt x="6279" y="6994"/>
                  <a:pt x="6260" y="7013"/>
                  <a:pt x="6227" y="7013"/>
                </a:cubicBezTo>
                <a:cubicBezTo>
                  <a:pt x="6246" y="7000"/>
                  <a:pt x="6265" y="6987"/>
                  <a:pt x="6291" y="6981"/>
                </a:cubicBezTo>
                <a:close/>
                <a:moveTo>
                  <a:pt x="5821" y="6953"/>
                </a:moveTo>
                <a:cubicBezTo>
                  <a:pt x="5824" y="6953"/>
                  <a:pt x="5828" y="6953"/>
                  <a:pt x="5833" y="6955"/>
                </a:cubicBezTo>
                <a:cubicBezTo>
                  <a:pt x="5820" y="6974"/>
                  <a:pt x="5781" y="6968"/>
                  <a:pt x="5769" y="6980"/>
                </a:cubicBezTo>
                <a:cubicBezTo>
                  <a:pt x="5756" y="6961"/>
                  <a:pt x="5795" y="6980"/>
                  <a:pt x="5795" y="6955"/>
                </a:cubicBezTo>
                <a:cubicBezTo>
                  <a:pt x="5804" y="6960"/>
                  <a:pt x="5810" y="6954"/>
                  <a:pt x="5821" y="6953"/>
                </a:cubicBezTo>
                <a:close/>
                <a:moveTo>
                  <a:pt x="6040" y="6949"/>
                </a:moveTo>
                <a:cubicBezTo>
                  <a:pt x="6002" y="6975"/>
                  <a:pt x="5956" y="6987"/>
                  <a:pt x="5911" y="7006"/>
                </a:cubicBezTo>
                <a:cubicBezTo>
                  <a:pt x="5930" y="6987"/>
                  <a:pt x="5988" y="6955"/>
                  <a:pt x="6040" y="6949"/>
                </a:cubicBezTo>
                <a:close/>
                <a:moveTo>
                  <a:pt x="6272" y="6937"/>
                </a:moveTo>
                <a:cubicBezTo>
                  <a:pt x="6260" y="6949"/>
                  <a:pt x="6272" y="6949"/>
                  <a:pt x="6272" y="6962"/>
                </a:cubicBezTo>
                <a:cubicBezTo>
                  <a:pt x="6246" y="6975"/>
                  <a:pt x="6227" y="6987"/>
                  <a:pt x="6201" y="6987"/>
                </a:cubicBezTo>
                <a:cubicBezTo>
                  <a:pt x="6220" y="6974"/>
                  <a:pt x="6240" y="6968"/>
                  <a:pt x="6266" y="6962"/>
                </a:cubicBezTo>
                <a:cubicBezTo>
                  <a:pt x="6266" y="6943"/>
                  <a:pt x="6234" y="6962"/>
                  <a:pt x="6240" y="6949"/>
                </a:cubicBezTo>
                <a:cubicBezTo>
                  <a:pt x="6240" y="6924"/>
                  <a:pt x="6253" y="6949"/>
                  <a:pt x="6272" y="6937"/>
                </a:cubicBezTo>
                <a:close/>
                <a:moveTo>
                  <a:pt x="5342" y="6936"/>
                </a:moveTo>
                <a:cubicBezTo>
                  <a:pt x="5330" y="6936"/>
                  <a:pt x="5310" y="6936"/>
                  <a:pt x="5303" y="6942"/>
                </a:cubicBezTo>
                <a:cubicBezTo>
                  <a:pt x="5303" y="6955"/>
                  <a:pt x="5303" y="6961"/>
                  <a:pt x="5316" y="6961"/>
                </a:cubicBezTo>
                <a:cubicBezTo>
                  <a:pt x="5330" y="6955"/>
                  <a:pt x="5336" y="6949"/>
                  <a:pt x="5342" y="6936"/>
                </a:cubicBezTo>
                <a:close/>
                <a:moveTo>
                  <a:pt x="4658" y="6918"/>
                </a:moveTo>
                <a:cubicBezTo>
                  <a:pt x="4670" y="6924"/>
                  <a:pt x="4684" y="6937"/>
                  <a:pt x="4696" y="6949"/>
                </a:cubicBezTo>
                <a:cubicBezTo>
                  <a:pt x="4696" y="6956"/>
                  <a:pt x="4676" y="6949"/>
                  <a:pt x="4676" y="6962"/>
                </a:cubicBezTo>
                <a:cubicBezTo>
                  <a:pt x="4676" y="6975"/>
                  <a:pt x="4690" y="6968"/>
                  <a:pt x="4703" y="6968"/>
                </a:cubicBezTo>
                <a:cubicBezTo>
                  <a:pt x="4690" y="6981"/>
                  <a:pt x="4703" y="7000"/>
                  <a:pt x="4722" y="7000"/>
                </a:cubicBezTo>
                <a:cubicBezTo>
                  <a:pt x="4709" y="7013"/>
                  <a:pt x="4684" y="7025"/>
                  <a:pt x="4664" y="7013"/>
                </a:cubicBezTo>
                <a:cubicBezTo>
                  <a:pt x="4664" y="7000"/>
                  <a:pt x="4684" y="7006"/>
                  <a:pt x="4684" y="6994"/>
                </a:cubicBezTo>
                <a:cubicBezTo>
                  <a:pt x="4664" y="6981"/>
                  <a:pt x="4632" y="7006"/>
                  <a:pt x="4613" y="7013"/>
                </a:cubicBezTo>
                <a:cubicBezTo>
                  <a:pt x="4625" y="7032"/>
                  <a:pt x="4638" y="7006"/>
                  <a:pt x="4658" y="7013"/>
                </a:cubicBezTo>
                <a:cubicBezTo>
                  <a:pt x="4638" y="7025"/>
                  <a:pt x="4619" y="7044"/>
                  <a:pt x="4586" y="7044"/>
                </a:cubicBezTo>
                <a:cubicBezTo>
                  <a:pt x="4586" y="7032"/>
                  <a:pt x="4593" y="7038"/>
                  <a:pt x="4613" y="7032"/>
                </a:cubicBezTo>
                <a:cubicBezTo>
                  <a:pt x="4606" y="7019"/>
                  <a:pt x="4593" y="7019"/>
                  <a:pt x="4580" y="7019"/>
                </a:cubicBezTo>
                <a:cubicBezTo>
                  <a:pt x="4580" y="6993"/>
                  <a:pt x="4580" y="6987"/>
                  <a:pt x="4613" y="6980"/>
                </a:cubicBezTo>
                <a:cubicBezTo>
                  <a:pt x="4619" y="6961"/>
                  <a:pt x="4599" y="6974"/>
                  <a:pt x="4586" y="6968"/>
                </a:cubicBezTo>
                <a:cubicBezTo>
                  <a:pt x="4599" y="6936"/>
                  <a:pt x="4651" y="6955"/>
                  <a:pt x="4658" y="6918"/>
                </a:cubicBezTo>
                <a:close/>
                <a:moveTo>
                  <a:pt x="4586" y="6910"/>
                </a:moveTo>
                <a:cubicBezTo>
                  <a:pt x="4606" y="6917"/>
                  <a:pt x="4599" y="6936"/>
                  <a:pt x="4594" y="6948"/>
                </a:cubicBezTo>
                <a:cubicBezTo>
                  <a:pt x="4567" y="6948"/>
                  <a:pt x="4548" y="6948"/>
                  <a:pt x="4535" y="6942"/>
                </a:cubicBezTo>
                <a:cubicBezTo>
                  <a:pt x="4535" y="6916"/>
                  <a:pt x="4574" y="6923"/>
                  <a:pt x="4586" y="6910"/>
                </a:cubicBezTo>
                <a:close/>
                <a:moveTo>
                  <a:pt x="4684" y="6885"/>
                </a:moveTo>
                <a:cubicBezTo>
                  <a:pt x="4690" y="6891"/>
                  <a:pt x="4651" y="6910"/>
                  <a:pt x="4651" y="6910"/>
                </a:cubicBezTo>
                <a:cubicBezTo>
                  <a:pt x="4631" y="6897"/>
                  <a:pt x="4670" y="6891"/>
                  <a:pt x="4684" y="6885"/>
                </a:cubicBezTo>
                <a:close/>
                <a:moveTo>
                  <a:pt x="2597" y="6885"/>
                </a:moveTo>
                <a:cubicBezTo>
                  <a:pt x="2616" y="6891"/>
                  <a:pt x="2604" y="6910"/>
                  <a:pt x="2597" y="6916"/>
                </a:cubicBezTo>
                <a:cubicBezTo>
                  <a:pt x="2578" y="6916"/>
                  <a:pt x="2597" y="6891"/>
                  <a:pt x="2578" y="6897"/>
                </a:cubicBezTo>
                <a:cubicBezTo>
                  <a:pt x="2578" y="6891"/>
                  <a:pt x="2597" y="6897"/>
                  <a:pt x="2597" y="6885"/>
                </a:cubicBezTo>
                <a:close/>
                <a:moveTo>
                  <a:pt x="5258" y="6878"/>
                </a:moveTo>
                <a:cubicBezTo>
                  <a:pt x="5226" y="6886"/>
                  <a:pt x="5168" y="6859"/>
                  <a:pt x="5168" y="6917"/>
                </a:cubicBezTo>
                <a:cubicBezTo>
                  <a:pt x="5135" y="6930"/>
                  <a:pt x="5078" y="6917"/>
                  <a:pt x="5065" y="6949"/>
                </a:cubicBezTo>
                <a:cubicBezTo>
                  <a:pt x="5104" y="7000"/>
                  <a:pt x="5232" y="6936"/>
                  <a:pt x="5258" y="6878"/>
                </a:cubicBezTo>
                <a:close/>
                <a:moveTo>
                  <a:pt x="4449" y="6869"/>
                </a:moveTo>
                <a:cubicBezTo>
                  <a:pt x="4427" y="6868"/>
                  <a:pt x="4407" y="6886"/>
                  <a:pt x="4412" y="6891"/>
                </a:cubicBezTo>
                <a:cubicBezTo>
                  <a:pt x="4425" y="6891"/>
                  <a:pt x="4457" y="6904"/>
                  <a:pt x="4463" y="6872"/>
                </a:cubicBezTo>
                <a:cubicBezTo>
                  <a:pt x="4459" y="6870"/>
                  <a:pt x="4454" y="6869"/>
                  <a:pt x="4449" y="6869"/>
                </a:cubicBezTo>
                <a:close/>
                <a:moveTo>
                  <a:pt x="4591" y="6849"/>
                </a:moveTo>
                <a:cubicBezTo>
                  <a:pt x="4599" y="6849"/>
                  <a:pt x="4608" y="6854"/>
                  <a:pt x="4618" y="6866"/>
                </a:cubicBezTo>
                <a:cubicBezTo>
                  <a:pt x="4599" y="6878"/>
                  <a:pt x="4547" y="6872"/>
                  <a:pt x="4534" y="6891"/>
                </a:cubicBezTo>
                <a:cubicBezTo>
                  <a:pt x="4534" y="6885"/>
                  <a:pt x="4515" y="6891"/>
                  <a:pt x="4522" y="6872"/>
                </a:cubicBezTo>
                <a:cubicBezTo>
                  <a:pt x="4553" y="6868"/>
                  <a:pt x="4572" y="6848"/>
                  <a:pt x="4591" y="6849"/>
                </a:cubicBezTo>
                <a:close/>
                <a:moveTo>
                  <a:pt x="6769" y="6827"/>
                </a:moveTo>
                <a:cubicBezTo>
                  <a:pt x="6789" y="6865"/>
                  <a:pt x="6685" y="6910"/>
                  <a:pt x="6647" y="6910"/>
                </a:cubicBezTo>
                <a:cubicBezTo>
                  <a:pt x="6679" y="6878"/>
                  <a:pt x="6738" y="6859"/>
                  <a:pt x="6769" y="6827"/>
                </a:cubicBezTo>
                <a:close/>
                <a:moveTo>
                  <a:pt x="5265" y="6827"/>
                </a:moveTo>
                <a:cubicBezTo>
                  <a:pt x="5232" y="6827"/>
                  <a:pt x="5181" y="6840"/>
                  <a:pt x="5200" y="6871"/>
                </a:cubicBezTo>
                <a:cubicBezTo>
                  <a:pt x="5206" y="6840"/>
                  <a:pt x="5232" y="6865"/>
                  <a:pt x="5265" y="6852"/>
                </a:cubicBezTo>
                <a:cubicBezTo>
                  <a:pt x="5265" y="6852"/>
                  <a:pt x="5265" y="6852"/>
                  <a:pt x="5265" y="6827"/>
                </a:cubicBezTo>
                <a:close/>
                <a:moveTo>
                  <a:pt x="5781" y="6796"/>
                </a:moveTo>
                <a:cubicBezTo>
                  <a:pt x="5820" y="6827"/>
                  <a:pt x="5859" y="6827"/>
                  <a:pt x="5891" y="6796"/>
                </a:cubicBezTo>
                <a:cubicBezTo>
                  <a:pt x="5872" y="6814"/>
                  <a:pt x="5904" y="6808"/>
                  <a:pt x="5924" y="6808"/>
                </a:cubicBezTo>
                <a:cubicBezTo>
                  <a:pt x="5885" y="6847"/>
                  <a:pt x="5822" y="6866"/>
                  <a:pt x="5763" y="6878"/>
                </a:cubicBezTo>
                <a:cubicBezTo>
                  <a:pt x="5763" y="6866"/>
                  <a:pt x="5769" y="6866"/>
                  <a:pt x="5769" y="6853"/>
                </a:cubicBezTo>
                <a:cubicBezTo>
                  <a:pt x="5717" y="6847"/>
                  <a:pt x="5717" y="6892"/>
                  <a:pt x="5672" y="6892"/>
                </a:cubicBezTo>
                <a:cubicBezTo>
                  <a:pt x="5685" y="6904"/>
                  <a:pt x="5704" y="6886"/>
                  <a:pt x="5724" y="6886"/>
                </a:cubicBezTo>
                <a:cubicBezTo>
                  <a:pt x="5691" y="6905"/>
                  <a:pt x="5685" y="6943"/>
                  <a:pt x="5626" y="6937"/>
                </a:cubicBezTo>
                <a:cubicBezTo>
                  <a:pt x="5633" y="6911"/>
                  <a:pt x="5626" y="6917"/>
                  <a:pt x="5620" y="6898"/>
                </a:cubicBezTo>
                <a:cubicBezTo>
                  <a:pt x="5652" y="6841"/>
                  <a:pt x="5736" y="6847"/>
                  <a:pt x="5781" y="6796"/>
                </a:cubicBezTo>
                <a:close/>
                <a:moveTo>
                  <a:pt x="5396" y="6775"/>
                </a:moveTo>
                <a:cubicBezTo>
                  <a:pt x="5372" y="6774"/>
                  <a:pt x="5363" y="6791"/>
                  <a:pt x="5368" y="6801"/>
                </a:cubicBezTo>
                <a:cubicBezTo>
                  <a:pt x="5387" y="6801"/>
                  <a:pt x="5407" y="6795"/>
                  <a:pt x="5407" y="6776"/>
                </a:cubicBezTo>
                <a:cubicBezTo>
                  <a:pt x="5403" y="6775"/>
                  <a:pt x="5399" y="6775"/>
                  <a:pt x="5396" y="6775"/>
                </a:cubicBezTo>
                <a:close/>
                <a:moveTo>
                  <a:pt x="4826" y="6769"/>
                </a:moveTo>
                <a:cubicBezTo>
                  <a:pt x="4819" y="6776"/>
                  <a:pt x="4800" y="6776"/>
                  <a:pt x="4806" y="6795"/>
                </a:cubicBezTo>
                <a:cubicBezTo>
                  <a:pt x="4735" y="6795"/>
                  <a:pt x="4696" y="6859"/>
                  <a:pt x="4625" y="6846"/>
                </a:cubicBezTo>
                <a:cubicBezTo>
                  <a:pt x="4677" y="6814"/>
                  <a:pt x="4755" y="6776"/>
                  <a:pt x="4826" y="6769"/>
                </a:cubicBezTo>
                <a:close/>
                <a:moveTo>
                  <a:pt x="4586" y="6751"/>
                </a:moveTo>
                <a:cubicBezTo>
                  <a:pt x="4534" y="6789"/>
                  <a:pt x="4463" y="6840"/>
                  <a:pt x="4380" y="6821"/>
                </a:cubicBezTo>
                <a:cubicBezTo>
                  <a:pt x="4373" y="6802"/>
                  <a:pt x="4406" y="6821"/>
                  <a:pt x="4399" y="6796"/>
                </a:cubicBezTo>
                <a:cubicBezTo>
                  <a:pt x="4406" y="6802"/>
                  <a:pt x="4406" y="6808"/>
                  <a:pt x="4406" y="6814"/>
                </a:cubicBezTo>
                <a:cubicBezTo>
                  <a:pt x="4444" y="6776"/>
                  <a:pt x="4515" y="6763"/>
                  <a:pt x="4586" y="6751"/>
                </a:cubicBezTo>
                <a:close/>
                <a:moveTo>
                  <a:pt x="6053" y="6750"/>
                </a:moveTo>
                <a:cubicBezTo>
                  <a:pt x="6055" y="6750"/>
                  <a:pt x="6057" y="6750"/>
                  <a:pt x="6059" y="6751"/>
                </a:cubicBezTo>
                <a:cubicBezTo>
                  <a:pt x="6039" y="6776"/>
                  <a:pt x="5988" y="6769"/>
                  <a:pt x="5968" y="6796"/>
                </a:cubicBezTo>
                <a:cubicBezTo>
                  <a:pt x="5975" y="6783"/>
                  <a:pt x="6021" y="6749"/>
                  <a:pt x="6053" y="6750"/>
                </a:cubicBezTo>
                <a:close/>
                <a:moveTo>
                  <a:pt x="3391" y="6749"/>
                </a:moveTo>
                <a:cubicBezTo>
                  <a:pt x="3393" y="6749"/>
                  <a:pt x="3396" y="6750"/>
                  <a:pt x="3398" y="6751"/>
                </a:cubicBezTo>
                <a:cubicBezTo>
                  <a:pt x="3398" y="6770"/>
                  <a:pt x="3385" y="6770"/>
                  <a:pt x="3385" y="6789"/>
                </a:cubicBezTo>
                <a:cubicBezTo>
                  <a:pt x="3366" y="6783"/>
                  <a:pt x="3333" y="6796"/>
                  <a:pt x="3327" y="6782"/>
                </a:cubicBezTo>
                <a:cubicBezTo>
                  <a:pt x="3327" y="6757"/>
                  <a:pt x="3372" y="6789"/>
                  <a:pt x="3372" y="6751"/>
                </a:cubicBezTo>
                <a:cubicBezTo>
                  <a:pt x="3377" y="6762"/>
                  <a:pt x="3378" y="6748"/>
                  <a:pt x="3391" y="6749"/>
                </a:cubicBezTo>
                <a:close/>
                <a:moveTo>
                  <a:pt x="5930" y="6744"/>
                </a:moveTo>
                <a:cubicBezTo>
                  <a:pt x="5930" y="6751"/>
                  <a:pt x="5936" y="6757"/>
                  <a:pt x="5936" y="6757"/>
                </a:cubicBezTo>
                <a:cubicBezTo>
                  <a:pt x="5911" y="6777"/>
                  <a:pt x="5885" y="6789"/>
                  <a:pt x="5852" y="6796"/>
                </a:cubicBezTo>
                <a:cubicBezTo>
                  <a:pt x="5852" y="6757"/>
                  <a:pt x="5904" y="6763"/>
                  <a:pt x="5930" y="6744"/>
                </a:cubicBezTo>
                <a:close/>
                <a:moveTo>
                  <a:pt x="6840" y="6732"/>
                </a:moveTo>
                <a:cubicBezTo>
                  <a:pt x="6847" y="6771"/>
                  <a:pt x="6750" y="6816"/>
                  <a:pt x="6685" y="6835"/>
                </a:cubicBezTo>
                <a:cubicBezTo>
                  <a:pt x="6673" y="6841"/>
                  <a:pt x="6692" y="6841"/>
                  <a:pt x="6679" y="6854"/>
                </a:cubicBezTo>
                <a:cubicBezTo>
                  <a:pt x="6589" y="6848"/>
                  <a:pt x="6595" y="6931"/>
                  <a:pt x="6518" y="6937"/>
                </a:cubicBezTo>
                <a:cubicBezTo>
                  <a:pt x="6531" y="6911"/>
                  <a:pt x="6570" y="6923"/>
                  <a:pt x="6576" y="6892"/>
                </a:cubicBezTo>
                <a:cubicBezTo>
                  <a:pt x="6531" y="6892"/>
                  <a:pt x="6518" y="6917"/>
                  <a:pt x="6479" y="6923"/>
                </a:cubicBezTo>
                <a:cubicBezTo>
                  <a:pt x="6576" y="6840"/>
                  <a:pt x="6731" y="6796"/>
                  <a:pt x="6840" y="6732"/>
                </a:cubicBezTo>
                <a:close/>
                <a:moveTo>
                  <a:pt x="4638" y="6725"/>
                </a:moveTo>
                <a:cubicBezTo>
                  <a:pt x="4638" y="6744"/>
                  <a:pt x="4619" y="6751"/>
                  <a:pt x="4599" y="6757"/>
                </a:cubicBezTo>
                <a:cubicBezTo>
                  <a:pt x="4605" y="6751"/>
                  <a:pt x="4605" y="6744"/>
                  <a:pt x="4599" y="6744"/>
                </a:cubicBezTo>
                <a:cubicBezTo>
                  <a:pt x="4605" y="6732"/>
                  <a:pt x="4618" y="6725"/>
                  <a:pt x="4638" y="6725"/>
                </a:cubicBezTo>
                <a:close/>
                <a:moveTo>
                  <a:pt x="666" y="6719"/>
                </a:moveTo>
                <a:cubicBezTo>
                  <a:pt x="692" y="6725"/>
                  <a:pt x="653" y="6732"/>
                  <a:pt x="666" y="6751"/>
                </a:cubicBezTo>
                <a:cubicBezTo>
                  <a:pt x="666" y="6751"/>
                  <a:pt x="666" y="6751"/>
                  <a:pt x="640" y="6751"/>
                </a:cubicBezTo>
                <a:cubicBezTo>
                  <a:pt x="640" y="6732"/>
                  <a:pt x="672" y="6744"/>
                  <a:pt x="666" y="6719"/>
                </a:cubicBezTo>
                <a:close/>
                <a:moveTo>
                  <a:pt x="4941" y="6708"/>
                </a:moveTo>
                <a:cubicBezTo>
                  <a:pt x="4947" y="6707"/>
                  <a:pt x="4953" y="6708"/>
                  <a:pt x="4961" y="6712"/>
                </a:cubicBezTo>
                <a:cubicBezTo>
                  <a:pt x="4948" y="6738"/>
                  <a:pt x="4916" y="6732"/>
                  <a:pt x="4897" y="6756"/>
                </a:cubicBezTo>
                <a:cubicBezTo>
                  <a:pt x="4890" y="6750"/>
                  <a:pt x="4877" y="6750"/>
                  <a:pt x="4877" y="6731"/>
                </a:cubicBezTo>
                <a:cubicBezTo>
                  <a:pt x="4903" y="6741"/>
                  <a:pt x="4917" y="6710"/>
                  <a:pt x="4941" y="6708"/>
                </a:cubicBezTo>
                <a:close/>
                <a:moveTo>
                  <a:pt x="6059" y="6693"/>
                </a:moveTo>
                <a:cubicBezTo>
                  <a:pt x="6033" y="6713"/>
                  <a:pt x="5994" y="6713"/>
                  <a:pt x="5982" y="6744"/>
                </a:cubicBezTo>
                <a:cubicBezTo>
                  <a:pt x="5975" y="6738"/>
                  <a:pt x="5956" y="6738"/>
                  <a:pt x="5949" y="6732"/>
                </a:cubicBezTo>
                <a:cubicBezTo>
                  <a:pt x="5975" y="6712"/>
                  <a:pt x="6014" y="6693"/>
                  <a:pt x="6059" y="6693"/>
                </a:cubicBezTo>
                <a:close/>
                <a:moveTo>
                  <a:pt x="6130" y="6661"/>
                </a:moveTo>
                <a:cubicBezTo>
                  <a:pt x="6143" y="6661"/>
                  <a:pt x="6092" y="6680"/>
                  <a:pt x="6072" y="6687"/>
                </a:cubicBezTo>
                <a:cubicBezTo>
                  <a:pt x="6072" y="6655"/>
                  <a:pt x="6118" y="6674"/>
                  <a:pt x="6130" y="6661"/>
                </a:cubicBezTo>
                <a:close/>
                <a:moveTo>
                  <a:pt x="1667" y="6655"/>
                </a:moveTo>
                <a:cubicBezTo>
                  <a:pt x="1648" y="6706"/>
                  <a:pt x="1602" y="6732"/>
                  <a:pt x="1551" y="6744"/>
                </a:cubicBezTo>
                <a:cubicBezTo>
                  <a:pt x="1564" y="6725"/>
                  <a:pt x="1571" y="6687"/>
                  <a:pt x="1583" y="6661"/>
                </a:cubicBezTo>
                <a:cubicBezTo>
                  <a:pt x="1615" y="6668"/>
                  <a:pt x="1641" y="6674"/>
                  <a:pt x="1667" y="6655"/>
                </a:cubicBezTo>
                <a:close/>
                <a:moveTo>
                  <a:pt x="6027" y="6654"/>
                </a:moveTo>
                <a:cubicBezTo>
                  <a:pt x="6021" y="6680"/>
                  <a:pt x="5962" y="6687"/>
                  <a:pt x="5949" y="6693"/>
                </a:cubicBezTo>
                <a:cubicBezTo>
                  <a:pt x="5962" y="6668"/>
                  <a:pt x="6008" y="6668"/>
                  <a:pt x="6027" y="6654"/>
                </a:cubicBezTo>
                <a:close/>
                <a:moveTo>
                  <a:pt x="3623" y="6624"/>
                </a:moveTo>
                <a:cubicBezTo>
                  <a:pt x="3611" y="6624"/>
                  <a:pt x="3595" y="6636"/>
                  <a:pt x="3599" y="6648"/>
                </a:cubicBezTo>
                <a:cubicBezTo>
                  <a:pt x="3605" y="6661"/>
                  <a:pt x="3624" y="6648"/>
                  <a:pt x="3637" y="6642"/>
                </a:cubicBezTo>
                <a:cubicBezTo>
                  <a:pt x="3637" y="6629"/>
                  <a:pt x="3631" y="6625"/>
                  <a:pt x="3623" y="6624"/>
                </a:cubicBezTo>
                <a:close/>
                <a:moveTo>
                  <a:pt x="6317" y="6623"/>
                </a:moveTo>
                <a:cubicBezTo>
                  <a:pt x="6317" y="6642"/>
                  <a:pt x="6291" y="6642"/>
                  <a:pt x="6279" y="6642"/>
                </a:cubicBezTo>
                <a:cubicBezTo>
                  <a:pt x="6285" y="6635"/>
                  <a:pt x="6298" y="6623"/>
                  <a:pt x="6317" y="6623"/>
                </a:cubicBezTo>
                <a:close/>
                <a:moveTo>
                  <a:pt x="5616" y="6609"/>
                </a:moveTo>
                <a:cubicBezTo>
                  <a:pt x="5605" y="6610"/>
                  <a:pt x="5595" y="6625"/>
                  <a:pt x="5590" y="6634"/>
                </a:cubicBezTo>
                <a:lnTo>
                  <a:pt x="5590" y="6635"/>
                </a:lnTo>
                <a:lnTo>
                  <a:pt x="5588" y="6635"/>
                </a:lnTo>
                <a:cubicBezTo>
                  <a:pt x="5586" y="6641"/>
                  <a:pt x="5586" y="6640"/>
                  <a:pt x="5588" y="6637"/>
                </a:cubicBezTo>
                <a:lnTo>
                  <a:pt x="5590" y="6635"/>
                </a:lnTo>
                <a:lnTo>
                  <a:pt x="5593" y="6633"/>
                </a:lnTo>
                <a:cubicBezTo>
                  <a:pt x="5606" y="6630"/>
                  <a:pt x="5626" y="6632"/>
                  <a:pt x="5620" y="6610"/>
                </a:cubicBezTo>
                <a:cubicBezTo>
                  <a:pt x="5619" y="6610"/>
                  <a:pt x="5618" y="6609"/>
                  <a:pt x="5616" y="6609"/>
                </a:cubicBezTo>
                <a:close/>
                <a:moveTo>
                  <a:pt x="543" y="6604"/>
                </a:moveTo>
                <a:cubicBezTo>
                  <a:pt x="550" y="6604"/>
                  <a:pt x="556" y="6629"/>
                  <a:pt x="576" y="6610"/>
                </a:cubicBezTo>
                <a:cubicBezTo>
                  <a:pt x="595" y="6616"/>
                  <a:pt x="562" y="6616"/>
                  <a:pt x="569" y="6635"/>
                </a:cubicBezTo>
                <a:cubicBezTo>
                  <a:pt x="563" y="6635"/>
                  <a:pt x="556" y="6629"/>
                  <a:pt x="543" y="6629"/>
                </a:cubicBezTo>
                <a:cubicBezTo>
                  <a:pt x="511" y="6673"/>
                  <a:pt x="427" y="6648"/>
                  <a:pt x="407" y="6712"/>
                </a:cubicBezTo>
                <a:cubicBezTo>
                  <a:pt x="395" y="6706"/>
                  <a:pt x="381" y="6706"/>
                  <a:pt x="375" y="6699"/>
                </a:cubicBezTo>
                <a:cubicBezTo>
                  <a:pt x="427" y="6649"/>
                  <a:pt x="492" y="6642"/>
                  <a:pt x="543" y="6604"/>
                </a:cubicBezTo>
                <a:close/>
                <a:moveTo>
                  <a:pt x="1441" y="6603"/>
                </a:moveTo>
                <a:cubicBezTo>
                  <a:pt x="1443" y="6603"/>
                  <a:pt x="1445" y="6603"/>
                  <a:pt x="1447" y="6604"/>
                </a:cubicBezTo>
                <a:cubicBezTo>
                  <a:pt x="1454" y="6623"/>
                  <a:pt x="1434" y="6623"/>
                  <a:pt x="1428" y="6635"/>
                </a:cubicBezTo>
                <a:cubicBezTo>
                  <a:pt x="1435" y="6655"/>
                  <a:pt x="1454" y="6655"/>
                  <a:pt x="1447" y="6687"/>
                </a:cubicBezTo>
                <a:cubicBezTo>
                  <a:pt x="1466" y="6687"/>
                  <a:pt x="1486" y="6687"/>
                  <a:pt x="1498" y="6679"/>
                </a:cubicBezTo>
                <a:cubicBezTo>
                  <a:pt x="1504" y="6712"/>
                  <a:pt x="1518" y="6724"/>
                  <a:pt x="1530" y="6743"/>
                </a:cubicBezTo>
                <a:cubicBezTo>
                  <a:pt x="1485" y="6756"/>
                  <a:pt x="1421" y="6724"/>
                  <a:pt x="1401" y="6795"/>
                </a:cubicBezTo>
                <a:cubicBezTo>
                  <a:pt x="1395" y="6814"/>
                  <a:pt x="1421" y="6801"/>
                  <a:pt x="1421" y="6814"/>
                </a:cubicBezTo>
                <a:cubicBezTo>
                  <a:pt x="1421" y="6839"/>
                  <a:pt x="1402" y="6839"/>
                  <a:pt x="1376" y="6839"/>
                </a:cubicBezTo>
                <a:cubicBezTo>
                  <a:pt x="1382" y="6871"/>
                  <a:pt x="1350" y="6865"/>
                  <a:pt x="1337" y="6884"/>
                </a:cubicBezTo>
                <a:cubicBezTo>
                  <a:pt x="1324" y="6864"/>
                  <a:pt x="1350" y="6858"/>
                  <a:pt x="1357" y="6833"/>
                </a:cubicBezTo>
                <a:cubicBezTo>
                  <a:pt x="1357" y="6820"/>
                  <a:pt x="1357" y="6820"/>
                  <a:pt x="1344" y="6814"/>
                </a:cubicBezTo>
                <a:cubicBezTo>
                  <a:pt x="1331" y="6827"/>
                  <a:pt x="1267" y="6904"/>
                  <a:pt x="1293" y="6852"/>
                </a:cubicBezTo>
                <a:cubicBezTo>
                  <a:pt x="1286" y="6833"/>
                  <a:pt x="1260" y="6840"/>
                  <a:pt x="1260" y="6821"/>
                </a:cubicBezTo>
                <a:cubicBezTo>
                  <a:pt x="1241" y="6821"/>
                  <a:pt x="1260" y="6846"/>
                  <a:pt x="1241" y="6840"/>
                </a:cubicBezTo>
                <a:cubicBezTo>
                  <a:pt x="1253" y="6763"/>
                  <a:pt x="1408" y="6821"/>
                  <a:pt x="1357" y="6712"/>
                </a:cubicBezTo>
                <a:cubicBezTo>
                  <a:pt x="1350" y="6706"/>
                  <a:pt x="1331" y="6706"/>
                  <a:pt x="1324" y="6706"/>
                </a:cubicBezTo>
                <a:cubicBezTo>
                  <a:pt x="1331" y="6667"/>
                  <a:pt x="1383" y="6674"/>
                  <a:pt x="1389" y="6635"/>
                </a:cubicBezTo>
                <a:cubicBezTo>
                  <a:pt x="1438" y="6648"/>
                  <a:pt x="1413" y="6604"/>
                  <a:pt x="1441" y="6603"/>
                </a:cubicBezTo>
                <a:close/>
                <a:moveTo>
                  <a:pt x="3282" y="6578"/>
                </a:moveTo>
                <a:cubicBezTo>
                  <a:pt x="3205" y="6636"/>
                  <a:pt x="3114" y="6674"/>
                  <a:pt x="3036" y="6732"/>
                </a:cubicBezTo>
                <a:cubicBezTo>
                  <a:pt x="3140" y="6687"/>
                  <a:pt x="3230" y="6655"/>
                  <a:pt x="3302" y="6585"/>
                </a:cubicBezTo>
                <a:cubicBezTo>
                  <a:pt x="3295" y="6585"/>
                  <a:pt x="3288" y="6578"/>
                  <a:pt x="3282" y="6578"/>
                </a:cubicBezTo>
                <a:close/>
                <a:moveTo>
                  <a:pt x="6350" y="6540"/>
                </a:moveTo>
                <a:cubicBezTo>
                  <a:pt x="6350" y="6565"/>
                  <a:pt x="6311" y="6578"/>
                  <a:pt x="6305" y="6571"/>
                </a:cubicBezTo>
                <a:cubicBezTo>
                  <a:pt x="6266" y="6597"/>
                  <a:pt x="6234" y="6629"/>
                  <a:pt x="6175" y="6629"/>
                </a:cubicBezTo>
                <a:cubicBezTo>
                  <a:pt x="6214" y="6591"/>
                  <a:pt x="6305" y="6565"/>
                  <a:pt x="6350" y="6540"/>
                </a:cubicBezTo>
                <a:close/>
                <a:moveTo>
                  <a:pt x="5716" y="6521"/>
                </a:moveTo>
                <a:cubicBezTo>
                  <a:pt x="5724" y="6552"/>
                  <a:pt x="5698" y="6552"/>
                  <a:pt x="5690" y="6578"/>
                </a:cubicBezTo>
                <a:cubicBezTo>
                  <a:pt x="5730" y="6572"/>
                  <a:pt x="5769" y="6559"/>
                  <a:pt x="5781" y="6521"/>
                </a:cubicBezTo>
                <a:cubicBezTo>
                  <a:pt x="5755" y="6527"/>
                  <a:pt x="5736" y="6540"/>
                  <a:pt x="5716" y="6521"/>
                </a:cubicBezTo>
                <a:close/>
                <a:moveTo>
                  <a:pt x="4703" y="6521"/>
                </a:moveTo>
                <a:cubicBezTo>
                  <a:pt x="4677" y="6521"/>
                  <a:pt x="4664" y="6533"/>
                  <a:pt x="4651" y="6546"/>
                </a:cubicBezTo>
                <a:cubicBezTo>
                  <a:pt x="4676" y="6552"/>
                  <a:pt x="4676" y="6521"/>
                  <a:pt x="4696" y="6540"/>
                </a:cubicBezTo>
                <a:cubicBezTo>
                  <a:pt x="4696" y="6527"/>
                  <a:pt x="4696" y="6527"/>
                  <a:pt x="4703" y="6521"/>
                </a:cubicBezTo>
                <a:close/>
                <a:moveTo>
                  <a:pt x="1693" y="6508"/>
                </a:moveTo>
                <a:cubicBezTo>
                  <a:pt x="1680" y="6508"/>
                  <a:pt x="1667" y="6521"/>
                  <a:pt x="1661" y="6533"/>
                </a:cubicBezTo>
                <a:cubicBezTo>
                  <a:pt x="1667" y="6533"/>
                  <a:pt x="1667" y="6546"/>
                  <a:pt x="1673" y="6546"/>
                </a:cubicBezTo>
                <a:cubicBezTo>
                  <a:pt x="1699" y="6546"/>
                  <a:pt x="1706" y="6527"/>
                  <a:pt x="1693" y="6508"/>
                </a:cubicBezTo>
                <a:close/>
                <a:moveTo>
                  <a:pt x="1505" y="6501"/>
                </a:moveTo>
                <a:cubicBezTo>
                  <a:pt x="1512" y="6514"/>
                  <a:pt x="1480" y="6540"/>
                  <a:pt x="1454" y="6540"/>
                </a:cubicBezTo>
                <a:cubicBezTo>
                  <a:pt x="1466" y="6520"/>
                  <a:pt x="1492" y="6520"/>
                  <a:pt x="1505" y="6501"/>
                </a:cubicBezTo>
                <a:close/>
                <a:moveTo>
                  <a:pt x="1557" y="6469"/>
                </a:moveTo>
                <a:cubicBezTo>
                  <a:pt x="1577" y="6482"/>
                  <a:pt x="1545" y="6495"/>
                  <a:pt x="1545" y="6501"/>
                </a:cubicBezTo>
                <a:cubicBezTo>
                  <a:pt x="1519" y="6488"/>
                  <a:pt x="1557" y="6482"/>
                  <a:pt x="1557" y="6469"/>
                </a:cubicBezTo>
                <a:close/>
                <a:moveTo>
                  <a:pt x="6092" y="6450"/>
                </a:moveTo>
                <a:cubicBezTo>
                  <a:pt x="6085" y="6469"/>
                  <a:pt x="6105" y="6463"/>
                  <a:pt x="6111" y="6457"/>
                </a:cubicBezTo>
                <a:cubicBezTo>
                  <a:pt x="6118" y="6457"/>
                  <a:pt x="6118" y="6476"/>
                  <a:pt x="6124" y="6482"/>
                </a:cubicBezTo>
                <a:cubicBezTo>
                  <a:pt x="6104" y="6501"/>
                  <a:pt x="6085" y="6514"/>
                  <a:pt x="6053" y="6514"/>
                </a:cubicBezTo>
                <a:cubicBezTo>
                  <a:pt x="6072" y="6488"/>
                  <a:pt x="6059" y="6463"/>
                  <a:pt x="6092" y="6450"/>
                </a:cubicBezTo>
                <a:close/>
                <a:moveTo>
                  <a:pt x="5271" y="6431"/>
                </a:moveTo>
                <a:cubicBezTo>
                  <a:pt x="5265" y="6443"/>
                  <a:pt x="5239" y="6443"/>
                  <a:pt x="5220" y="6450"/>
                </a:cubicBezTo>
                <a:cubicBezTo>
                  <a:pt x="5232" y="6437"/>
                  <a:pt x="5251" y="6431"/>
                  <a:pt x="5271" y="6431"/>
                </a:cubicBezTo>
                <a:close/>
                <a:moveTo>
                  <a:pt x="5998" y="6427"/>
                </a:moveTo>
                <a:lnTo>
                  <a:pt x="5994" y="6431"/>
                </a:lnTo>
                <a:cubicBezTo>
                  <a:pt x="5995" y="6430"/>
                  <a:pt x="5996" y="6429"/>
                  <a:pt x="5997" y="6428"/>
                </a:cubicBezTo>
                <a:lnTo>
                  <a:pt x="5998" y="6427"/>
                </a:lnTo>
                <a:close/>
                <a:moveTo>
                  <a:pt x="7338" y="6405"/>
                </a:moveTo>
                <a:cubicBezTo>
                  <a:pt x="7332" y="6418"/>
                  <a:pt x="7319" y="6424"/>
                  <a:pt x="7306" y="6424"/>
                </a:cubicBezTo>
                <a:cubicBezTo>
                  <a:pt x="7306" y="6405"/>
                  <a:pt x="7319" y="6405"/>
                  <a:pt x="7338" y="6405"/>
                </a:cubicBezTo>
                <a:close/>
                <a:moveTo>
                  <a:pt x="6362" y="6405"/>
                </a:moveTo>
                <a:cubicBezTo>
                  <a:pt x="6343" y="6443"/>
                  <a:pt x="6305" y="6469"/>
                  <a:pt x="6246" y="6469"/>
                </a:cubicBezTo>
                <a:cubicBezTo>
                  <a:pt x="6279" y="6444"/>
                  <a:pt x="6311" y="6412"/>
                  <a:pt x="6362" y="6405"/>
                </a:cubicBezTo>
                <a:close/>
                <a:moveTo>
                  <a:pt x="5348" y="6387"/>
                </a:moveTo>
                <a:cubicBezTo>
                  <a:pt x="5362" y="6393"/>
                  <a:pt x="5368" y="6405"/>
                  <a:pt x="5374" y="6418"/>
                </a:cubicBezTo>
                <a:cubicBezTo>
                  <a:pt x="5361" y="6424"/>
                  <a:pt x="5342" y="6424"/>
                  <a:pt x="5322" y="6418"/>
                </a:cubicBezTo>
                <a:cubicBezTo>
                  <a:pt x="5322" y="6399"/>
                  <a:pt x="5348" y="6405"/>
                  <a:pt x="5348" y="6387"/>
                </a:cubicBezTo>
                <a:close/>
                <a:moveTo>
                  <a:pt x="5411" y="6382"/>
                </a:moveTo>
                <a:cubicBezTo>
                  <a:pt x="5417" y="6382"/>
                  <a:pt x="5423" y="6383"/>
                  <a:pt x="5426" y="6387"/>
                </a:cubicBezTo>
                <a:cubicBezTo>
                  <a:pt x="5426" y="6405"/>
                  <a:pt x="5400" y="6393"/>
                  <a:pt x="5387" y="6412"/>
                </a:cubicBezTo>
                <a:cubicBezTo>
                  <a:pt x="5368" y="6398"/>
                  <a:pt x="5392" y="6383"/>
                  <a:pt x="5411" y="6382"/>
                </a:cubicBezTo>
                <a:close/>
                <a:moveTo>
                  <a:pt x="5504" y="6379"/>
                </a:moveTo>
                <a:cubicBezTo>
                  <a:pt x="5459" y="6431"/>
                  <a:pt x="5407" y="6482"/>
                  <a:pt x="5330" y="6501"/>
                </a:cubicBezTo>
                <a:cubicBezTo>
                  <a:pt x="5310" y="6488"/>
                  <a:pt x="5342" y="6482"/>
                  <a:pt x="5330" y="6462"/>
                </a:cubicBezTo>
                <a:cubicBezTo>
                  <a:pt x="5388" y="6456"/>
                  <a:pt x="5427" y="6386"/>
                  <a:pt x="5504" y="6379"/>
                </a:cubicBezTo>
                <a:close/>
                <a:moveTo>
                  <a:pt x="889" y="6373"/>
                </a:moveTo>
                <a:cubicBezTo>
                  <a:pt x="901" y="6373"/>
                  <a:pt x="913" y="6377"/>
                  <a:pt x="924" y="6387"/>
                </a:cubicBezTo>
                <a:cubicBezTo>
                  <a:pt x="911" y="6432"/>
                  <a:pt x="859" y="6444"/>
                  <a:pt x="814" y="6457"/>
                </a:cubicBezTo>
                <a:cubicBezTo>
                  <a:pt x="819" y="6414"/>
                  <a:pt x="853" y="6374"/>
                  <a:pt x="889" y="6373"/>
                </a:cubicBezTo>
                <a:close/>
                <a:moveTo>
                  <a:pt x="2138" y="6360"/>
                </a:moveTo>
                <a:cubicBezTo>
                  <a:pt x="2145" y="6379"/>
                  <a:pt x="2119" y="6373"/>
                  <a:pt x="2112" y="6379"/>
                </a:cubicBezTo>
                <a:cubicBezTo>
                  <a:pt x="2100" y="6373"/>
                  <a:pt x="2126" y="6360"/>
                  <a:pt x="2138" y="6360"/>
                </a:cubicBezTo>
                <a:close/>
                <a:moveTo>
                  <a:pt x="6137" y="6342"/>
                </a:moveTo>
                <a:cubicBezTo>
                  <a:pt x="6117" y="6386"/>
                  <a:pt x="6059" y="6392"/>
                  <a:pt x="6039" y="6437"/>
                </a:cubicBezTo>
                <a:cubicBezTo>
                  <a:pt x="6028" y="6437"/>
                  <a:pt x="6012" y="6418"/>
                  <a:pt x="5999" y="6426"/>
                </a:cubicBezTo>
                <a:lnTo>
                  <a:pt x="5998" y="6427"/>
                </a:lnTo>
                <a:lnTo>
                  <a:pt x="6000" y="6425"/>
                </a:lnTo>
                <a:cubicBezTo>
                  <a:pt x="6029" y="6395"/>
                  <a:pt x="6088" y="6365"/>
                  <a:pt x="6137" y="6342"/>
                </a:cubicBezTo>
                <a:close/>
                <a:moveTo>
                  <a:pt x="6614" y="6341"/>
                </a:moveTo>
                <a:cubicBezTo>
                  <a:pt x="6628" y="6348"/>
                  <a:pt x="6640" y="6354"/>
                  <a:pt x="6634" y="6379"/>
                </a:cubicBezTo>
                <a:cubicBezTo>
                  <a:pt x="6595" y="6379"/>
                  <a:pt x="6608" y="6431"/>
                  <a:pt x="6563" y="6437"/>
                </a:cubicBezTo>
                <a:cubicBezTo>
                  <a:pt x="6557" y="6463"/>
                  <a:pt x="6602" y="6450"/>
                  <a:pt x="6595" y="6476"/>
                </a:cubicBezTo>
                <a:cubicBezTo>
                  <a:pt x="6583" y="6488"/>
                  <a:pt x="6550" y="6482"/>
                  <a:pt x="6544" y="6501"/>
                </a:cubicBezTo>
                <a:cubicBezTo>
                  <a:pt x="6524" y="6495"/>
                  <a:pt x="6557" y="6482"/>
                  <a:pt x="6557" y="6469"/>
                </a:cubicBezTo>
                <a:cubicBezTo>
                  <a:pt x="6492" y="6437"/>
                  <a:pt x="6447" y="6527"/>
                  <a:pt x="6388" y="6520"/>
                </a:cubicBezTo>
                <a:cubicBezTo>
                  <a:pt x="6376" y="6520"/>
                  <a:pt x="6382" y="6552"/>
                  <a:pt x="6356" y="6539"/>
                </a:cubicBezTo>
                <a:cubicBezTo>
                  <a:pt x="6395" y="6475"/>
                  <a:pt x="6485" y="6456"/>
                  <a:pt x="6517" y="6398"/>
                </a:cubicBezTo>
                <a:cubicBezTo>
                  <a:pt x="6531" y="6398"/>
                  <a:pt x="6524" y="6424"/>
                  <a:pt x="6537" y="6424"/>
                </a:cubicBezTo>
                <a:cubicBezTo>
                  <a:pt x="6563" y="6392"/>
                  <a:pt x="6588" y="6366"/>
                  <a:pt x="6614" y="6341"/>
                </a:cubicBezTo>
                <a:close/>
                <a:moveTo>
                  <a:pt x="5968" y="6322"/>
                </a:moveTo>
                <a:cubicBezTo>
                  <a:pt x="5930" y="6322"/>
                  <a:pt x="5885" y="6342"/>
                  <a:pt x="5897" y="6373"/>
                </a:cubicBezTo>
                <a:cubicBezTo>
                  <a:pt x="5917" y="6348"/>
                  <a:pt x="5956" y="6354"/>
                  <a:pt x="5968" y="6322"/>
                </a:cubicBezTo>
                <a:close/>
                <a:moveTo>
                  <a:pt x="5613" y="6315"/>
                </a:moveTo>
                <a:cubicBezTo>
                  <a:pt x="5588" y="6329"/>
                  <a:pt x="5562" y="6373"/>
                  <a:pt x="5529" y="6360"/>
                </a:cubicBezTo>
                <a:cubicBezTo>
                  <a:pt x="5536" y="6348"/>
                  <a:pt x="5543" y="6342"/>
                  <a:pt x="5548" y="6341"/>
                </a:cubicBezTo>
                <a:cubicBezTo>
                  <a:pt x="5542" y="6328"/>
                  <a:pt x="5529" y="6353"/>
                  <a:pt x="5516" y="6347"/>
                </a:cubicBezTo>
                <a:cubicBezTo>
                  <a:pt x="5542" y="6309"/>
                  <a:pt x="5587" y="6334"/>
                  <a:pt x="5613" y="6315"/>
                </a:cubicBezTo>
                <a:close/>
                <a:moveTo>
                  <a:pt x="5698" y="6309"/>
                </a:moveTo>
                <a:cubicBezTo>
                  <a:pt x="5710" y="6329"/>
                  <a:pt x="5685" y="6354"/>
                  <a:pt x="5659" y="6354"/>
                </a:cubicBezTo>
                <a:cubicBezTo>
                  <a:pt x="5639" y="6328"/>
                  <a:pt x="5685" y="6322"/>
                  <a:pt x="5698" y="6309"/>
                </a:cubicBezTo>
                <a:close/>
                <a:moveTo>
                  <a:pt x="6677" y="6306"/>
                </a:moveTo>
                <a:cubicBezTo>
                  <a:pt x="6680" y="6306"/>
                  <a:pt x="6684" y="6307"/>
                  <a:pt x="6686" y="6310"/>
                </a:cubicBezTo>
                <a:cubicBezTo>
                  <a:pt x="6680" y="6323"/>
                  <a:pt x="6660" y="6316"/>
                  <a:pt x="6660" y="6329"/>
                </a:cubicBezTo>
                <a:cubicBezTo>
                  <a:pt x="6644" y="6324"/>
                  <a:pt x="6662" y="6306"/>
                  <a:pt x="6677" y="6306"/>
                </a:cubicBezTo>
                <a:close/>
                <a:moveTo>
                  <a:pt x="6434" y="6297"/>
                </a:moveTo>
                <a:cubicBezTo>
                  <a:pt x="6434" y="6315"/>
                  <a:pt x="6421" y="6315"/>
                  <a:pt x="6401" y="6315"/>
                </a:cubicBezTo>
                <a:cubicBezTo>
                  <a:pt x="6407" y="6309"/>
                  <a:pt x="6421" y="6303"/>
                  <a:pt x="6434" y="6297"/>
                </a:cubicBezTo>
                <a:close/>
                <a:moveTo>
                  <a:pt x="5458" y="6290"/>
                </a:moveTo>
                <a:cubicBezTo>
                  <a:pt x="5446" y="6315"/>
                  <a:pt x="5420" y="6323"/>
                  <a:pt x="5400" y="6335"/>
                </a:cubicBezTo>
                <a:cubicBezTo>
                  <a:pt x="5387" y="6309"/>
                  <a:pt x="5439" y="6303"/>
                  <a:pt x="5458" y="6290"/>
                </a:cubicBezTo>
                <a:close/>
                <a:moveTo>
                  <a:pt x="7462" y="6270"/>
                </a:moveTo>
                <a:cubicBezTo>
                  <a:pt x="7468" y="6277"/>
                  <a:pt x="7468" y="6289"/>
                  <a:pt x="7474" y="6296"/>
                </a:cubicBezTo>
                <a:cubicBezTo>
                  <a:pt x="7448" y="6302"/>
                  <a:pt x="7442" y="6328"/>
                  <a:pt x="7455" y="6347"/>
                </a:cubicBezTo>
                <a:cubicBezTo>
                  <a:pt x="7436" y="6341"/>
                  <a:pt x="7429" y="6322"/>
                  <a:pt x="7403" y="6315"/>
                </a:cubicBezTo>
                <a:cubicBezTo>
                  <a:pt x="7410" y="6297"/>
                  <a:pt x="7448" y="6335"/>
                  <a:pt x="7455" y="6290"/>
                </a:cubicBezTo>
                <a:cubicBezTo>
                  <a:pt x="7447" y="6290"/>
                  <a:pt x="7441" y="6284"/>
                  <a:pt x="7435" y="6284"/>
                </a:cubicBezTo>
                <a:cubicBezTo>
                  <a:pt x="7428" y="6265"/>
                  <a:pt x="7461" y="6284"/>
                  <a:pt x="7462" y="6270"/>
                </a:cubicBezTo>
                <a:close/>
                <a:moveTo>
                  <a:pt x="5904" y="6259"/>
                </a:moveTo>
                <a:cubicBezTo>
                  <a:pt x="5885" y="6278"/>
                  <a:pt x="5852" y="6278"/>
                  <a:pt x="5840" y="6297"/>
                </a:cubicBezTo>
                <a:cubicBezTo>
                  <a:pt x="5872" y="6304"/>
                  <a:pt x="5930" y="6278"/>
                  <a:pt x="5904" y="6259"/>
                </a:cubicBezTo>
                <a:close/>
                <a:moveTo>
                  <a:pt x="7370" y="6246"/>
                </a:moveTo>
                <a:cubicBezTo>
                  <a:pt x="7377" y="6265"/>
                  <a:pt x="7351" y="6252"/>
                  <a:pt x="7357" y="6271"/>
                </a:cubicBezTo>
                <a:cubicBezTo>
                  <a:pt x="7350" y="6265"/>
                  <a:pt x="7350" y="6259"/>
                  <a:pt x="7338" y="6259"/>
                </a:cubicBezTo>
                <a:cubicBezTo>
                  <a:pt x="7345" y="6252"/>
                  <a:pt x="7357" y="6245"/>
                  <a:pt x="7370" y="6246"/>
                </a:cubicBezTo>
                <a:close/>
                <a:moveTo>
                  <a:pt x="6130" y="6240"/>
                </a:moveTo>
                <a:cubicBezTo>
                  <a:pt x="6085" y="6246"/>
                  <a:pt x="6059" y="6265"/>
                  <a:pt x="6008" y="6271"/>
                </a:cubicBezTo>
                <a:cubicBezTo>
                  <a:pt x="5995" y="6290"/>
                  <a:pt x="6021" y="6290"/>
                  <a:pt x="6008" y="6303"/>
                </a:cubicBezTo>
                <a:cubicBezTo>
                  <a:pt x="6066" y="6303"/>
                  <a:pt x="6098" y="6271"/>
                  <a:pt x="6130" y="6240"/>
                </a:cubicBezTo>
                <a:close/>
                <a:moveTo>
                  <a:pt x="7081" y="6236"/>
                </a:moveTo>
                <a:cubicBezTo>
                  <a:pt x="7090" y="6236"/>
                  <a:pt x="7097" y="6242"/>
                  <a:pt x="7099" y="6259"/>
                </a:cubicBezTo>
                <a:cubicBezTo>
                  <a:pt x="7073" y="6259"/>
                  <a:pt x="7041" y="6265"/>
                  <a:pt x="7028" y="6290"/>
                </a:cubicBezTo>
                <a:cubicBezTo>
                  <a:pt x="7019" y="6277"/>
                  <a:pt x="7056" y="6236"/>
                  <a:pt x="7081" y="6236"/>
                </a:cubicBezTo>
                <a:close/>
                <a:moveTo>
                  <a:pt x="26" y="6233"/>
                </a:moveTo>
                <a:cubicBezTo>
                  <a:pt x="52" y="6245"/>
                  <a:pt x="58" y="6265"/>
                  <a:pt x="91" y="6251"/>
                </a:cubicBezTo>
                <a:cubicBezTo>
                  <a:pt x="97" y="6278"/>
                  <a:pt x="58" y="6265"/>
                  <a:pt x="58" y="6290"/>
                </a:cubicBezTo>
                <a:cubicBezTo>
                  <a:pt x="39" y="6284"/>
                  <a:pt x="26" y="6265"/>
                  <a:pt x="0" y="6271"/>
                </a:cubicBezTo>
                <a:cubicBezTo>
                  <a:pt x="6" y="6251"/>
                  <a:pt x="13" y="6239"/>
                  <a:pt x="26" y="6233"/>
                </a:cubicBezTo>
                <a:close/>
                <a:moveTo>
                  <a:pt x="1370" y="6223"/>
                </a:moveTo>
                <a:cubicBezTo>
                  <a:pt x="1389" y="6222"/>
                  <a:pt x="1407" y="6229"/>
                  <a:pt x="1415" y="6233"/>
                </a:cubicBezTo>
                <a:cubicBezTo>
                  <a:pt x="1396" y="6239"/>
                  <a:pt x="1357" y="6251"/>
                  <a:pt x="1338" y="6233"/>
                </a:cubicBezTo>
                <a:cubicBezTo>
                  <a:pt x="1347" y="6225"/>
                  <a:pt x="1359" y="6223"/>
                  <a:pt x="1370" y="6223"/>
                </a:cubicBezTo>
                <a:close/>
                <a:moveTo>
                  <a:pt x="6452" y="6214"/>
                </a:moveTo>
                <a:cubicBezTo>
                  <a:pt x="6440" y="6240"/>
                  <a:pt x="6427" y="6259"/>
                  <a:pt x="6401" y="6271"/>
                </a:cubicBezTo>
                <a:cubicBezTo>
                  <a:pt x="6401" y="6259"/>
                  <a:pt x="6401" y="6252"/>
                  <a:pt x="6388" y="6252"/>
                </a:cubicBezTo>
                <a:cubicBezTo>
                  <a:pt x="6401" y="6233"/>
                  <a:pt x="6421" y="6220"/>
                  <a:pt x="6452" y="6214"/>
                </a:cubicBezTo>
                <a:close/>
                <a:moveTo>
                  <a:pt x="6705" y="6207"/>
                </a:moveTo>
                <a:cubicBezTo>
                  <a:pt x="6705" y="6207"/>
                  <a:pt x="6711" y="6214"/>
                  <a:pt x="6718" y="6214"/>
                </a:cubicBezTo>
                <a:cubicBezTo>
                  <a:pt x="6711" y="6239"/>
                  <a:pt x="6660" y="6207"/>
                  <a:pt x="6673" y="6259"/>
                </a:cubicBezTo>
                <a:cubicBezTo>
                  <a:pt x="6673" y="6259"/>
                  <a:pt x="6673" y="6259"/>
                  <a:pt x="6634" y="6259"/>
                </a:cubicBezTo>
                <a:cubicBezTo>
                  <a:pt x="6615" y="6290"/>
                  <a:pt x="6576" y="6310"/>
                  <a:pt x="6550" y="6335"/>
                </a:cubicBezTo>
                <a:cubicBezTo>
                  <a:pt x="6486" y="6329"/>
                  <a:pt x="6460" y="6405"/>
                  <a:pt x="6382" y="6405"/>
                </a:cubicBezTo>
                <a:cubicBezTo>
                  <a:pt x="6388" y="6399"/>
                  <a:pt x="6388" y="6393"/>
                  <a:pt x="6376" y="6393"/>
                </a:cubicBezTo>
                <a:cubicBezTo>
                  <a:pt x="6408" y="6360"/>
                  <a:pt x="6460" y="6316"/>
                  <a:pt x="6518" y="6329"/>
                </a:cubicBezTo>
                <a:cubicBezTo>
                  <a:pt x="6569" y="6278"/>
                  <a:pt x="6640" y="6246"/>
                  <a:pt x="6705" y="6207"/>
                </a:cubicBezTo>
                <a:close/>
                <a:moveTo>
                  <a:pt x="3325" y="6205"/>
                </a:moveTo>
                <a:cubicBezTo>
                  <a:pt x="3321" y="6205"/>
                  <a:pt x="3317" y="6206"/>
                  <a:pt x="3314" y="6207"/>
                </a:cubicBezTo>
                <a:cubicBezTo>
                  <a:pt x="3314" y="6207"/>
                  <a:pt x="3314" y="6207"/>
                  <a:pt x="3314" y="6226"/>
                </a:cubicBezTo>
                <a:cubicBezTo>
                  <a:pt x="3333" y="6226"/>
                  <a:pt x="3353" y="6245"/>
                  <a:pt x="3353" y="6214"/>
                </a:cubicBezTo>
                <a:cubicBezTo>
                  <a:pt x="3348" y="6209"/>
                  <a:pt x="3336" y="6204"/>
                  <a:pt x="3325" y="6205"/>
                </a:cubicBezTo>
                <a:close/>
                <a:moveTo>
                  <a:pt x="7687" y="6195"/>
                </a:moveTo>
                <a:cubicBezTo>
                  <a:pt x="7674" y="6201"/>
                  <a:pt x="7654" y="6220"/>
                  <a:pt x="7687" y="6220"/>
                </a:cubicBezTo>
                <a:cubicBezTo>
                  <a:pt x="7668" y="6245"/>
                  <a:pt x="7642" y="6201"/>
                  <a:pt x="7603" y="6220"/>
                </a:cubicBezTo>
                <a:cubicBezTo>
                  <a:pt x="7609" y="6188"/>
                  <a:pt x="7654" y="6201"/>
                  <a:pt x="7687" y="6195"/>
                </a:cubicBezTo>
                <a:close/>
                <a:moveTo>
                  <a:pt x="5930" y="6195"/>
                </a:moveTo>
                <a:cubicBezTo>
                  <a:pt x="5917" y="6226"/>
                  <a:pt x="5866" y="6214"/>
                  <a:pt x="5852" y="6265"/>
                </a:cubicBezTo>
                <a:cubicBezTo>
                  <a:pt x="5885" y="6240"/>
                  <a:pt x="5956" y="6226"/>
                  <a:pt x="5930" y="6195"/>
                </a:cubicBezTo>
                <a:close/>
                <a:moveTo>
                  <a:pt x="6905" y="6181"/>
                </a:moveTo>
                <a:cubicBezTo>
                  <a:pt x="6931" y="6181"/>
                  <a:pt x="6931" y="6214"/>
                  <a:pt x="6956" y="6200"/>
                </a:cubicBezTo>
                <a:cubicBezTo>
                  <a:pt x="6930" y="6232"/>
                  <a:pt x="6859" y="6251"/>
                  <a:pt x="6847" y="6200"/>
                </a:cubicBezTo>
                <a:cubicBezTo>
                  <a:pt x="6866" y="6200"/>
                  <a:pt x="6873" y="6206"/>
                  <a:pt x="6879" y="6213"/>
                </a:cubicBezTo>
                <a:cubicBezTo>
                  <a:pt x="6885" y="6200"/>
                  <a:pt x="6892" y="6188"/>
                  <a:pt x="6905" y="6181"/>
                </a:cubicBezTo>
                <a:close/>
                <a:moveTo>
                  <a:pt x="7583" y="6169"/>
                </a:moveTo>
                <a:cubicBezTo>
                  <a:pt x="7603" y="6175"/>
                  <a:pt x="7590" y="6201"/>
                  <a:pt x="7571" y="6200"/>
                </a:cubicBezTo>
                <a:cubicBezTo>
                  <a:pt x="7564" y="6181"/>
                  <a:pt x="7590" y="6188"/>
                  <a:pt x="7583" y="6169"/>
                </a:cubicBezTo>
                <a:close/>
                <a:moveTo>
                  <a:pt x="1300" y="6168"/>
                </a:moveTo>
                <a:cubicBezTo>
                  <a:pt x="1305" y="6168"/>
                  <a:pt x="1311" y="6168"/>
                  <a:pt x="1317" y="6169"/>
                </a:cubicBezTo>
                <a:cubicBezTo>
                  <a:pt x="1266" y="6200"/>
                  <a:pt x="1233" y="6245"/>
                  <a:pt x="1156" y="6251"/>
                </a:cubicBezTo>
                <a:cubicBezTo>
                  <a:pt x="1117" y="6297"/>
                  <a:pt x="1027" y="6379"/>
                  <a:pt x="937" y="6354"/>
                </a:cubicBezTo>
                <a:cubicBezTo>
                  <a:pt x="963" y="6342"/>
                  <a:pt x="1008" y="6328"/>
                  <a:pt x="1040" y="6297"/>
                </a:cubicBezTo>
                <a:cubicBezTo>
                  <a:pt x="1060" y="6278"/>
                  <a:pt x="1072" y="6251"/>
                  <a:pt x="1111" y="6239"/>
                </a:cubicBezTo>
                <a:cubicBezTo>
                  <a:pt x="1131" y="6233"/>
                  <a:pt x="1117" y="6258"/>
                  <a:pt x="1137" y="6251"/>
                </a:cubicBezTo>
                <a:cubicBezTo>
                  <a:pt x="1151" y="6233"/>
                  <a:pt x="1176" y="6226"/>
                  <a:pt x="1202" y="6226"/>
                </a:cubicBezTo>
                <a:cubicBezTo>
                  <a:pt x="1215" y="6226"/>
                  <a:pt x="1208" y="6207"/>
                  <a:pt x="1208" y="6201"/>
                </a:cubicBezTo>
                <a:cubicBezTo>
                  <a:pt x="1242" y="6190"/>
                  <a:pt x="1261" y="6169"/>
                  <a:pt x="1300" y="6168"/>
                </a:cubicBezTo>
                <a:close/>
                <a:moveTo>
                  <a:pt x="7441" y="6162"/>
                </a:moveTo>
                <a:cubicBezTo>
                  <a:pt x="7455" y="6162"/>
                  <a:pt x="7474" y="6162"/>
                  <a:pt x="7493" y="6169"/>
                </a:cubicBezTo>
                <a:cubicBezTo>
                  <a:pt x="7500" y="6214"/>
                  <a:pt x="7455" y="6207"/>
                  <a:pt x="7435" y="6226"/>
                </a:cubicBezTo>
                <a:cubicBezTo>
                  <a:pt x="7428" y="6207"/>
                  <a:pt x="7467" y="6194"/>
                  <a:pt x="7441" y="6162"/>
                </a:cubicBezTo>
                <a:close/>
                <a:moveTo>
                  <a:pt x="4510" y="6157"/>
                </a:moveTo>
                <a:cubicBezTo>
                  <a:pt x="4465" y="6157"/>
                  <a:pt x="4445" y="6176"/>
                  <a:pt x="4439" y="6208"/>
                </a:cubicBezTo>
                <a:cubicBezTo>
                  <a:pt x="4381" y="6202"/>
                  <a:pt x="4310" y="6278"/>
                  <a:pt x="4245" y="6247"/>
                </a:cubicBezTo>
                <a:cubicBezTo>
                  <a:pt x="4149" y="6298"/>
                  <a:pt x="4052" y="6342"/>
                  <a:pt x="3948" y="6394"/>
                </a:cubicBezTo>
                <a:cubicBezTo>
                  <a:pt x="3967" y="6394"/>
                  <a:pt x="3974" y="6375"/>
                  <a:pt x="4000" y="6381"/>
                </a:cubicBezTo>
                <a:cubicBezTo>
                  <a:pt x="4000" y="6387"/>
                  <a:pt x="4006" y="6387"/>
                  <a:pt x="4012" y="6394"/>
                </a:cubicBezTo>
                <a:cubicBezTo>
                  <a:pt x="3896" y="6400"/>
                  <a:pt x="3819" y="6432"/>
                  <a:pt x="3748" y="6477"/>
                </a:cubicBezTo>
                <a:cubicBezTo>
                  <a:pt x="3812" y="6470"/>
                  <a:pt x="3870" y="6450"/>
                  <a:pt x="3941" y="6432"/>
                </a:cubicBezTo>
                <a:cubicBezTo>
                  <a:pt x="3935" y="6444"/>
                  <a:pt x="3941" y="6450"/>
                  <a:pt x="3948" y="6457"/>
                </a:cubicBezTo>
                <a:cubicBezTo>
                  <a:pt x="3915" y="6464"/>
                  <a:pt x="3832" y="6464"/>
                  <a:pt x="3805" y="6495"/>
                </a:cubicBezTo>
                <a:cubicBezTo>
                  <a:pt x="3741" y="6489"/>
                  <a:pt x="3696" y="6489"/>
                  <a:pt x="3670" y="6521"/>
                </a:cubicBezTo>
                <a:cubicBezTo>
                  <a:pt x="3682" y="6521"/>
                  <a:pt x="3696" y="6521"/>
                  <a:pt x="3702" y="6533"/>
                </a:cubicBezTo>
                <a:cubicBezTo>
                  <a:pt x="3682" y="6546"/>
                  <a:pt x="3663" y="6559"/>
                  <a:pt x="3670" y="6591"/>
                </a:cubicBezTo>
                <a:cubicBezTo>
                  <a:pt x="3682" y="6559"/>
                  <a:pt x="3766" y="6578"/>
                  <a:pt x="3786" y="6540"/>
                </a:cubicBezTo>
                <a:cubicBezTo>
                  <a:pt x="3772" y="6533"/>
                  <a:pt x="3760" y="6540"/>
                  <a:pt x="3760" y="6533"/>
                </a:cubicBezTo>
                <a:cubicBezTo>
                  <a:pt x="3831" y="6553"/>
                  <a:pt x="3908" y="6469"/>
                  <a:pt x="3986" y="6508"/>
                </a:cubicBezTo>
                <a:cubicBezTo>
                  <a:pt x="4037" y="6488"/>
                  <a:pt x="4095" y="6438"/>
                  <a:pt x="4140" y="6457"/>
                </a:cubicBezTo>
                <a:cubicBezTo>
                  <a:pt x="4140" y="6444"/>
                  <a:pt x="4147" y="6444"/>
                  <a:pt x="4147" y="6432"/>
                </a:cubicBezTo>
                <a:cubicBezTo>
                  <a:pt x="4095" y="6438"/>
                  <a:pt x="4024" y="6476"/>
                  <a:pt x="3992" y="6457"/>
                </a:cubicBezTo>
                <a:cubicBezTo>
                  <a:pt x="3992" y="6450"/>
                  <a:pt x="4012" y="6457"/>
                  <a:pt x="4012" y="6444"/>
                </a:cubicBezTo>
                <a:cubicBezTo>
                  <a:pt x="3993" y="6438"/>
                  <a:pt x="3993" y="6450"/>
                  <a:pt x="3973" y="6450"/>
                </a:cubicBezTo>
                <a:cubicBezTo>
                  <a:pt x="3986" y="6424"/>
                  <a:pt x="4005" y="6437"/>
                  <a:pt x="3986" y="6412"/>
                </a:cubicBezTo>
                <a:cubicBezTo>
                  <a:pt x="4031" y="6405"/>
                  <a:pt x="4063" y="6393"/>
                  <a:pt x="4095" y="6380"/>
                </a:cubicBezTo>
                <a:cubicBezTo>
                  <a:pt x="4095" y="6393"/>
                  <a:pt x="4121" y="6380"/>
                  <a:pt x="4115" y="6405"/>
                </a:cubicBezTo>
                <a:cubicBezTo>
                  <a:pt x="4166" y="6348"/>
                  <a:pt x="4218" y="6360"/>
                  <a:pt x="4302" y="6354"/>
                </a:cubicBezTo>
                <a:cubicBezTo>
                  <a:pt x="4315" y="6342"/>
                  <a:pt x="4308" y="6335"/>
                  <a:pt x="4302" y="6323"/>
                </a:cubicBezTo>
                <a:cubicBezTo>
                  <a:pt x="4386" y="6290"/>
                  <a:pt x="4509" y="6271"/>
                  <a:pt x="4606" y="6202"/>
                </a:cubicBezTo>
                <a:cubicBezTo>
                  <a:pt x="4561" y="6195"/>
                  <a:pt x="4510" y="6240"/>
                  <a:pt x="4484" y="6214"/>
                </a:cubicBezTo>
                <a:cubicBezTo>
                  <a:pt x="4510" y="6208"/>
                  <a:pt x="4497" y="6188"/>
                  <a:pt x="4510" y="6157"/>
                </a:cubicBezTo>
                <a:close/>
                <a:moveTo>
                  <a:pt x="6892" y="6131"/>
                </a:moveTo>
                <a:cubicBezTo>
                  <a:pt x="6886" y="6150"/>
                  <a:pt x="6873" y="6156"/>
                  <a:pt x="6847" y="6156"/>
                </a:cubicBezTo>
                <a:cubicBezTo>
                  <a:pt x="6854" y="6137"/>
                  <a:pt x="6873" y="6137"/>
                  <a:pt x="6892" y="6131"/>
                </a:cubicBezTo>
                <a:close/>
                <a:moveTo>
                  <a:pt x="1105" y="6124"/>
                </a:moveTo>
                <a:cubicBezTo>
                  <a:pt x="1098" y="6143"/>
                  <a:pt x="1086" y="6150"/>
                  <a:pt x="1060" y="6150"/>
                </a:cubicBezTo>
                <a:cubicBezTo>
                  <a:pt x="1079" y="6143"/>
                  <a:pt x="1079" y="6124"/>
                  <a:pt x="1105" y="6124"/>
                </a:cubicBezTo>
                <a:close/>
                <a:moveTo>
                  <a:pt x="246" y="6118"/>
                </a:moveTo>
                <a:cubicBezTo>
                  <a:pt x="232" y="6143"/>
                  <a:pt x="239" y="6163"/>
                  <a:pt x="220" y="6188"/>
                </a:cubicBezTo>
                <a:cubicBezTo>
                  <a:pt x="188" y="6195"/>
                  <a:pt x="181" y="6163"/>
                  <a:pt x="168" y="6188"/>
                </a:cubicBezTo>
                <a:cubicBezTo>
                  <a:pt x="175" y="6169"/>
                  <a:pt x="207" y="6124"/>
                  <a:pt x="246" y="6118"/>
                </a:cubicBezTo>
                <a:close/>
                <a:moveTo>
                  <a:pt x="7178" y="6105"/>
                </a:moveTo>
                <a:cubicBezTo>
                  <a:pt x="7185" y="6105"/>
                  <a:pt x="7192" y="6106"/>
                  <a:pt x="7196" y="6111"/>
                </a:cubicBezTo>
                <a:cubicBezTo>
                  <a:pt x="7189" y="6131"/>
                  <a:pt x="7170" y="6105"/>
                  <a:pt x="7151" y="6124"/>
                </a:cubicBezTo>
                <a:cubicBezTo>
                  <a:pt x="7158" y="6117"/>
                  <a:pt x="7158" y="6111"/>
                  <a:pt x="7151" y="6111"/>
                </a:cubicBezTo>
                <a:cubicBezTo>
                  <a:pt x="7155" y="6111"/>
                  <a:pt x="7167" y="6106"/>
                  <a:pt x="7178" y="6105"/>
                </a:cubicBezTo>
                <a:close/>
                <a:moveTo>
                  <a:pt x="6066" y="6105"/>
                </a:moveTo>
                <a:cubicBezTo>
                  <a:pt x="6053" y="6124"/>
                  <a:pt x="5982" y="6130"/>
                  <a:pt x="5994" y="6175"/>
                </a:cubicBezTo>
                <a:cubicBezTo>
                  <a:pt x="5988" y="6175"/>
                  <a:pt x="5982" y="6175"/>
                  <a:pt x="5982" y="6181"/>
                </a:cubicBezTo>
                <a:cubicBezTo>
                  <a:pt x="5982" y="6175"/>
                  <a:pt x="5982" y="6162"/>
                  <a:pt x="5975" y="6162"/>
                </a:cubicBezTo>
                <a:cubicBezTo>
                  <a:pt x="5962" y="6175"/>
                  <a:pt x="5975" y="6175"/>
                  <a:pt x="5975" y="6195"/>
                </a:cubicBezTo>
                <a:cubicBezTo>
                  <a:pt x="6001" y="6188"/>
                  <a:pt x="6013" y="6163"/>
                  <a:pt x="6033" y="6188"/>
                </a:cubicBezTo>
                <a:cubicBezTo>
                  <a:pt x="6047" y="6175"/>
                  <a:pt x="6053" y="6162"/>
                  <a:pt x="6059" y="6150"/>
                </a:cubicBezTo>
                <a:cubicBezTo>
                  <a:pt x="6047" y="6131"/>
                  <a:pt x="6033" y="6169"/>
                  <a:pt x="6021" y="6150"/>
                </a:cubicBezTo>
                <a:cubicBezTo>
                  <a:pt x="6039" y="6150"/>
                  <a:pt x="6085" y="6111"/>
                  <a:pt x="6066" y="6105"/>
                </a:cubicBezTo>
                <a:close/>
                <a:moveTo>
                  <a:pt x="1596" y="6093"/>
                </a:moveTo>
                <a:cubicBezTo>
                  <a:pt x="1596" y="6137"/>
                  <a:pt x="1602" y="6137"/>
                  <a:pt x="1602" y="6188"/>
                </a:cubicBezTo>
                <a:cubicBezTo>
                  <a:pt x="1596" y="6162"/>
                  <a:pt x="1570" y="6137"/>
                  <a:pt x="1531" y="6150"/>
                </a:cubicBezTo>
                <a:cubicBezTo>
                  <a:pt x="1525" y="6143"/>
                  <a:pt x="1525" y="6137"/>
                  <a:pt x="1525" y="6124"/>
                </a:cubicBezTo>
                <a:cubicBezTo>
                  <a:pt x="1551" y="6111"/>
                  <a:pt x="1564" y="6092"/>
                  <a:pt x="1596" y="6093"/>
                </a:cubicBezTo>
                <a:close/>
                <a:moveTo>
                  <a:pt x="6951" y="6085"/>
                </a:moveTo>
                <a:lnTo>
                  <a:pt x="6951" y="6086"/>
                </a:lnTo>
                <a:lnTo>
                  <a:pt x="6951" y="6086"/>
                </a:lnTo>
                <a:lnTo>
                  <a:pt x="6951" y="6085"/>
                </a:lnTo>
                <a:close/>
                <a:moveTo>
                  <a:pt x="6932" y="6084"/>
                </a:moveTo>
                <a:cubicBezTo>
                  <a:pt x="6939" y="6085"/>
                  <a:pt x="6948" y="6089"/>
                  <a:pt x="6951" y="6086"/>
                </a:cubicBezTo>
                <a:lnTo>
                  <a:pt x="6951" y="6086"/>
                </a:lnTo>
                <a:lnTo>
                  <a:pt x="6951" y="6090"/>
                </a:lnTo>
                <a:cubicBezTo>
                  <a:pt x="6957" y="6129"/>
                  <a:pt x="6950" y="6098"/>
                  <a:pt x="6925" y="6092"/>
                </a:cubicBezTo>
                <a:cubicBezTo>
                  <a:pt x="6925" y="6086"/>
                  <a:pt x="6928" y="6084"/>
                  <a:pt x="6932" y="6084"/>
                </a:cubicBezTo>
                <a:close/>
                <a:moveTo>
                  <a:pt x="6951" y="6079"/>
                </a:moveTo>
                <a:cubicBezTo>
                  <a:pt x="6956" y="6079"/>
                  <a:pt x="6952" y="6084"/>
                  <a:pt x="6951" y="6085"/>
                </a:cubicBezTo>
                <a:lnTo>
                  <a:pt x="6951" y="6085"/>
                </a:lnTo>
                <a:lnTo>
                  <a:pt x="6951" y="6085"/>
                </a:lnTo>
                <a:cubicBezTo>
                  <a:pt x="6952" y="6083"/>
                  <a:pt x="6952" y="6082"/>
                  <a:pt x="6951" y="6079"/>
                </a:cubicBezTo>
                <a:close/>
                <a:moveTo>
                  <a:pt x="6298" y="6079"/>
                </a:moveTo>
                <a:cubicBezTo>
                  <a:pt x="6298" y="6079"/>
                  <a:pt x="6298" y="6079"/>
                  <a:pt x="6298" y="6098"/>
                </a:cubicBezTo>
                <a:cubicBezTo>
                  <a:pt x="6291" y="6111"/>
                  <a:pt x="6279" y="6086"/>
                  <a:pt x="6279" y="6105"/>
                </a:cubicBezTo>
                <a:cubicBezTo>
                  <a:pt x="6266" y="6098"/>
                  <a:pt x="6285" y="6079"/>
                  <a:pt x="6298" y="6079"/>
                </a:cubicBezTo>
                <a:close/>
                <a:moveTo>
                  <a:pt x="582" y="6079"/>
                </a:moveTo>
                <a:cubicBezTo>
                  <a:pt x="588" y="6079"/>
                  <a:pt x="588" y="6092"/>
                  <a:pt x="588" y="6105"/>
                </a:cubicBezTo>
                <a:cubicBezTo>
                  <a:pt x="588" y="6105"/>
                  <a:pt x="588" y="6105"/>
                  <a:pt x="562" y="6105"/>
                </a:cubicBezTo>
                <a:cubicBezTo>
                  <a:pt x="562" y="6092"/>
                  <a:pt x="576" y="6092"/>
                  <a:pt x="582" y="6079"/>
                </a:cubicBezTo>
                <a:close/>
                <a:moveTo>
                  <a:pt x="860" y="6079"/>
                </a:moveTo>
                <a:cubicBezTo>
                  <a:pt x="873" y="6086"/>
                  <a:pt x="866" y="6124"/>
                  <a:pt x="840" y="6117"/>
                </a:cubicBezTo>
                <a:cubicBezTo>
                  <a:pt x="828" y="6098"/>
                  <a:pt x="853" y="6086"/>
                  <a:pt x="860" y="6079"/>
                </a:cubicBezTo>
                <a:close/>
                <a:moveTo>
                  <a:pt x="6104" y="6073"/>
                </a:moveTo>
                <a:cubicBezTo>
                  <a:pt x="6098" y="6098"/>
                  <a:pt x="6098" y="6098"/>
                  <a:pt x="6078" y="6118"/>
                </a:cubicBezTo>
                <a:cubicBezTo>
                  <a:pt x="6104" y="6118"/>
                  <a:pt x="6130" y="6086"/>
                  <a:pt x="6104" y="6073"/>
                </a:cubicBezTo>
                <a:close/>
                <a:moveTo>
                  <a:pt x="7054" y="6054"/>
                </a:moveTo>
                <a:cubicBezTo>
                  <a:pt x="7047" y="6073"/>
                  <a:pt x="7047" y="6086"/>
                  <a:pt x="7035" y="6105"/>
                </a:cubicBezTo>
                <a:cubicBezTo>
                  <a:pt x="7009" y="6105"/>
                  <a:pt x="7042" y="6079"/>
                  <a:pt x="7015" y="6079"/>
                </a:cubicBezTo>
                <a:cubicBezTo>
                  <a:pt x="7028" y="6067"/>
                  <a:pt x="7034" y="6079"/>
                  <a:pt x="7054" y="6054"/>
                </a:cubicBezTo>
                <a:close/>
                <a:moveTo>
                  <a:pt x="2067" y="6048"/>
                </a:moveTo>
                <a:cubicBezTo>
                  <a:pt x="2043" y="6047"/>
                  <a:pt x="2015" y="6066"/>
                  <a:pt x="2022" y="6105"/>
                </a:cubicBezTo>
                <a:cubicBezTo>
                  <a:pt x="2029" y="6118"/>
                  <a:pt x="2048" y="6099"/>
                  <a:pt x="2048" y="6112"/>
                </a:cubicBezTo>
                <a:cubicBezTo>
                  <a:pt x="2055" y="6118"/>
                  <a:pt x="2036" y="6137"/>
                  <a:pt x="2048" y="6137"/>
                </a:cubicBezTo>
                <a:cubicBezTo>
                  <a:pt x="2080" y="6137"/>
                  <a:pt x="2112" y="6124"/>
                  <a:pt x="2132" y="6105"/>
                </a:cubicBezTo>
                <a:cubicBezTo>
                  <a:pt x="2113" y="6105"/>
                  <a:pt x="2132" y="6099"/>
                  <a:pt x="2126" y="6086"/>
                </a:cubicBezTo>
                <a:cubicBezTo>
                  <a:pt x="2126" y="6086"/>
                  <a:pt x="2126" y="6086"/>
                  <a:pt x="2100" y="6086"/>
                </a:cubicBezTo>
                <a:cubicBezTo>
                  <a:pt x="2103" y="6061"/>
                  <a:pt x="2086" y="6048"/>
                  <a:pt x="2067" y="6048"/>
                </a:cubicBezTo>
                <a:close/>
                <a:moveTo>
                  <a:pt x="7344" y="6035"/>
                </a:moveTo>
                <a:cubicBezTo>
                  <a:pt x="7344" y="6035"/>
                  <a:pt x="7344" y="6035"/>
                  <a:pt x="7364" y="6035"/>
                </a:cubicBezTo>
                <a:cubicBezTo>
                  <a:pt x="7370" y="6054"/>
                  <a:pt x="7357" y="6060"/>
                  <a:pt x="7338" y="6054"/>
                </a:cubicBezTo>
                <a:cubicBezTo>
                  <a:pt x="7338" y="6047"/>
                  <a:pt x="7351" y="6041"/>
                  <a:pt x="7344" y="6035"/>
                </a:cubicBezTo>
                <a:close/>
                <a:moveTo>
                  <a:pt x="4888" y="6033"/>
                </a:moveTo>
                <a:cubicBezTo>
                  <a:pt x="4828" y="6034"/>
                  <a:pt x="4793" y="6056"/>
                  <a:pt x="4754" y="6079"/>
                </a:cubicBezTo>
                <a:cubicBezTo>
                  <a:pt x="4754" y="6060"/>
                  <a:pt x="4729" y="6072"/>
                  <a:pt x="4741" y="6047"/>
                </a:cubicBezTo>
                <a:cubicBezTo>
                  <a:pt x="4722" y="6053"/>
                  <a:pt x="4710" y="6066"/>
                  <a:pt x="4690" y="6066"/>
                </a:cubicBezTo>
                <a:cubicBezTo>
                  <a:pt x="4696" y="6105"/>
                  <a:pt x="4651" y="6098"/>
                  <a:pt x="4645" y="6124"/>
                </a:cubicBezTo>
                <a:cubicBezTo>
                  <a:pt x="4677" y="6136"/>
                  <a:pt x="4716" y="6162"/>
                  <a:pt x="4755" y="6124"/>
                </a:cubicBezTo>
                <a:cubicBezTo>
                  <a:pt x="4761" y="6105"/>
                  <a:pt x="4741" y="6098"/>
                  <a:pt x="4761" y="6092"/>
                </a:cubicBezTo>
                <a:cubicBezTo>
                  <a:pt x="4774" y="6124"/>
                  <a:pt x="4826" y="6092"/>
                  <a:pt x="4871" y="6092"/>
                </a:cubicBezTo>
                <a:cubicBezTo>
                  <a:pt x="4877" y="6073"/>
                  <a:pt x="4864" y="6073"/>
                  <a:pt x="4871" y="6060"/>
                </a:cubicBezTo>
                <a:cubicBezTo>
                  <a:pt x="4883" y="6073"/>
                  <a:pt x="4883" y="6060"/>
                  <a:pt x="4903" y="6060"/>
                </a:cubicBezTo>
                <a:cubicBezTo>
                  <a:pt x="4897" y="6041"/>
                  <a:pt x="4909" y="6041"/>
                  <a:pt x="4915" y="6034"/>
                </a:cubicBezTo>
                <a:cubicBezTo>
                  <a:pt x="4905" y="6033"/>
                  <a:pt x="4896" y="6032"/>
                  <a:pt x="4888" y="6033"/>
                </a:cubicBezTo>
                <a:close/>
                <a:moveTo>
                  <a:pt x="446" y="6031"/>
                </a:moveTo>
                <a:cubicBezTo>
                  <a:pt x="454" y="6031"/>
                  <a:pt x="461" y="6034"/>
                  <a:pt x="466" y="6041"/>
                </a:cubicBezTo>
                <a:cubicBezTo>
                  <a:pt x="459" y="6060"/>
                  <a:pt x="434" y="6054"/>
                  <a:pt x="415" y="6053"/>
                </a:cubicBezTo>
                <a:cubicBezTo>
                  <a:pt x="419" y="6041"/>
                  <a:pt x="433" y="6032"/>
                  <a:pt x="446" y="6031"/>
                </a:cubicBezTo>
                <a:close/>
                <a:moveTo>
                  <a:pt x="1286" y="6028"/>
                </a:moveTo>
                <a:cubicBezTo>
                  <a:pt x="1286" y="6041"/>
                  <a:pt x="1273" y="6041"/>
                  <a:pt x="1260" y="6041"/>
                </a:cubicBezTo>
                <a:cubicBezTo>
                  <a:pt x="1253" y="6028"/>
                  <a:pt x="1273" y="6028"/>
                  <a:pt x="1286" y="6028"/>
                </a:cubicBezTo>
                <a:close/>
                <a:moveTo>
                  <a:pt x="7692" y="6022"/>
                </a:moveTo>
                <a:cubicBezTo>
                  <a:pt x="7700" y="6021"/>
                  <a:pt x="7710" y="6023"/>
                  <a:pt x="7720" y="6028"/>
                </a:cubicBezTo>
                <a:cubicBezTo>
                  <a:pt x="7661" y="6092"/>
                  <a:pt x="7597" y="6111"/>
                  <a:pt x="7519" y="6156"/>
                </a:cubicBezTo>
                <a:cubicBezTo>
                  <a:pt x="7519" y="6124"/>
                  <a:pt x="7564" y="6130"/>
                  <a:pt x="7564" y="6098"/>
                </a:cubicBezTo>
                <a:cubicBezTo>
                  <a:pt x="7619" y="6093"/>
                  <a:pt x="7645" y="6024"/>
                  <a:pt x="7692" y="6022"/>
                </a:cubicBezTo>
                <a:close/>
                <a:moveTo>
                  <a:pt x="4959" y="6014"/>
                </a:moveTo>
                <a:cubicBezTo>
                  <a:pt x="4942" y="6014"/>
                  <a:pt x="4941" y="6030"/>
                  <a:pt x="4935" y="6041"/>
                </a:cubicBezTo>
                <a:cubicBezTo>
                  <a:pt x="4954" y="6041"/>
                  <a:pt x="4968" y="6034"/>
                  <a:pt x="4968" y="6015"/>
                </a:cubicBezTo>
                <a:cubicBezTo>
                  <a:pt x="4965" y="6015"/>
                  <a:pt x="4962" y="6014"/>
                  <a:pt x="4959" y="6014"/>
                </a:cubicBezTo>
                <a:close/>
                <a:moveTo>
                  <a:pt x="4755" y="6009"/>
                </a:moveTo>
                <a:cubicBezTo>
                  <a:pt x="4722" y="6009"/>
                  <a:pt x="4703" y="6022"/>
                  <a:pt x="4696" y="6041"/>
                </a:cubicBezTo>
                <a:cubicBezTo>
                  <a:pt x="4716" y="6028"/>
                  <a:pt x="4761" y="6041"/>
                  <a:pt x="4755" y="6009"/>
                </a:cubicBezTo>
                <a:close/>
                <a:moveTo>
                  <a:pt x="1583" y="6009"/>
                </a:moveTo>
                <a:cubicBezTo>
                  <a:pt x="1583" y="6015"/>
                  <a:pt x="1576" y="6015"/>
                  <a:pt x="1570" y="6028"/>
                </a:cubicBezTo>
                <a:cubicBezTo>
                  <a:pt x="1583" y="6022"/>
                  <a:pt x="1583" y="6034"/>
                  <a:pt x="1602" y="6034"/>
                </a:cubicBezTo>
                <a:cubicBezTo>
                  <a:pt x="1595" y="6022"/>
                  <a:pt x="1595" y="6009"/>
                  <a:pt x="1583" y="6009"/>
                </a:cubicBezTo>
                <a:close/>
                <a:moveTo>
                  <a:pt x="6272" y="5990"/>
                </a:moveTo>
                <a:cubicBezTo>
                  <a:pt x="6246" y="5996"/>
                  <a:pt x="6240" y="6015"/>
                  <a:pt x="6221" y="6029"/>
                </a:cubicBezTo>
                <a:cubicBezTo>
                  <a:pt x="6246" y="6041"/>
                  <a:pt x="6260" y="6003"/>
                  <a:pt x="6272" y="5990"/>
                </a:cubicBezTo>
                <a:close/>
                <a:moveTo>
                  <a:pt x="6082" y="5989"/>
                </a:moveTo>
                <a:cubicBezTo>
                  <a:pt x="6083" y="5989"/>
                  <a:pt x="6084" y="5990"/>
                  <a:pt x="6085" y="5990"/>
                </a:cubicBezTo>
                <a:cubicBezTo>
                  <a:pt x="6085" y="5990"/>
                  <a:pt x="6085" y="5990"/>
                  <a:pt x="6085" y="6015"/>
                </a:cubicBezTo>
                <a:cubicBezTo>
                  <a:pt x="6067" y="6021"/>
                  <a:pt x="6066" y="5988"/>
                  <a:pt x="6082" y="5989"/>
                </a:cubicBezTo>
                <a:close/>
                <a:moveTo>
                  <a:pt x="6679" y="5989"/>
                </a:moveTo>
                <a:cubicBezTo>
                  <a:pt x="6666" y="5988"/>
                  <a:pt x="6664" y="6002"/>
                  <a:pt x="6647" y="5996"/>
                </a:cubicBezTo>
                <a:cubicBezTo>
                  <a:pt x="6647" y="6022"/>
                  <a:pt x="6653" y="6034"/>
                  <a:pt x="6653" y="6054"/>
                </a:cubicBezTo>
                <a:cubicBezTo>
                  <a:pt x="6679" y="6054"/>
                  <a:pt x="6698" y="5990"/>
                  <a:pt x="6692" y="5996"/>
                </a:cubicBezTo>
                <a:cubicBezTo>
                  <a:pt x="6692" y="6003"/>
                  <a:pt x="6679" y="6003"/>
                  <a:pt x="6685" y="5990"/>
                </a:cubicBezTo>
                <a:cubicBezTo>
                  <a:pt x="6683" y="5989"/>
                  <a:pt x="6681" y="5989"/>
                  <a:pt x="6679" y="5989"/>
                </a:cubicBezTo>
                <a:close/>
                <a:moveTo>
                  <a:pt x="5026" y="5984"/>
                </a:moveTo>
                <a:cubicBezTo>
                  <a:pt x="5033" y="6009"/>
                  <a:pt x="4974" y="5977"/>
                  <a:pt x="4974" y="6015"/>
                </a:cubicBezTo>
                <a:cubicBezTo>
                  <a:pt x="5000" y="6015"/>
                  <a:pt x="5052" y="5996"/>
                  <a:pt x="5026" y="5984"/>
                </a:cubicBezTo>
                <a:close/>
                <a:moveTo>
                  <a:pt x="4711" y="5961"/>
                </a:moveTo>
                <a:cubicBezTo>
                  <a:pt x="4703" y="5962"/>
                  <a:pt x="4696" y="5964"/>
                  <a:pt x="4684" y="5964"/>
                </a:cubicBezTo>
                <a:cubicBezTo>
                  <a:pt x="4690" y="5977"/>
                  <a:pt x="4677" y="6009"/>
                  <a:pt x="4690" y="6008"/>
                </a:cubicBezTo>
                <a:cubicBezTo>
                  <a:pt x="4690" y="5977"/>
                  <a:pt x="4716" y="6008"/>
                  <a:pt x="4729" y="5989"/>
                </a:cubicBezTo>
                <a:cubicBezTo>
                  <a:pt x="4729" y="5989"/>
                  <a:pt x="4729" y="5989"/>
                  <a:pt x="4729" y="5964"/>
                </a:cubicBezTo>
                <a:cubicBezTo>
                  <a:pt x="4721" y="5962"/>
                  <a:pt x="4716" y="5961"/>
                  <a:pt x="4711" y="5961"/>
                </a:cubicBezTo>
                <a:close/>
                <a:moveTo>
                  <a:pt x="1732" y="5958"/>
                </a:moveTo>
                <a:cubicBezTo>
                  <a:pt x="1738" y="5964"/>
                  <a:pt x="1744" y="5970"/>
                  <a:pt x="1744" y="5977"/>
                </a:cubicBezTo>
                <a:cubicBezTo>
                  <a:pt x="1757" y="5970"/>
                  <a:pt x="1777" y="5977"/>
                  <a:pt x="1770" y="5958"/>
                </a:cubicBezTo>
                <a:cubicBezTo>
                  <a:pt x="1758" y="5958"/>
                  <a:pt x="1738" y="5958"/>
                  <a:pt x="1732" y="5958"/>
                </a:cubicBezTo>
                <a:close/>
                <a:moveTo>
                  <a:pt x="6873" y="5957"/>
                </a:moveTo>
                <a:cubicBezTo>
                  <a:pt x="6892" y="5963"/>
                  <a:pt x="6899" y="5976"/>
                  <a:pt x="6912" y="5976"/>
                </a:cubicBezTo>
                <a:cubicBezTo>
                  <a:pt x="6912" y="5982"/>
                  <a:pt x="6906" y="5989"/>
                  <a:pt x="6906" y="5995"/>
                </a:cubicBezTo>
                <a:cubicBezTo>
                  <a:pt x="6906" y="6014"/>
                  <a:pt x="6913" y="5982"/>
                  <a:pt x="6925" y="5989"/>
                </a:cubicBezTo>
                <a:cubicBezTo>
                  <a:pt x="6932" y="6015"/>
                  <a:pt x="6906" y="6015"/>
                  <a:pt x="6899" y="6027"/>
                </a:cubicBezTo>
                <a:cubicBezTo>
                  <a:pt x="6880" y="6027"/>
                  <a:pt x="6887" y="6008"/>
                  <a:pt x="6861" y="6015"/>
                </a:cubicBezTo>
                <a:cubicBezTo>
                  <a:pt x="6867" y="6002"/>
                  <a:pt x="6880" y="6002"/>
                  <a:pt x="6873" y="5983"/>
                </a:cubicBezTo>
                <a:cubicBezTo>
                  <a:pt x="6854" y="5990"/>
                  <a:pt x="6866" y="6022"/>
                  <a:pt x="6835" y="6015"/>
                </a:cubicBezTo>
                <a:cubicBezTo>
                  <a:pt x="6828" y="5976"/>
                  <a:pt x="6867" y="5989"/>
                  <a:pt x="6873" y="5957"/>
                </a:cubicBezTo>
                <a:close/>
                <a:moveTo>
                  <a:pt x="1401" y="5956"/>
                </a:moveTo>
                <a:cubicBezTo>
                  <a:pt x="1407" y="5956"/>
                  <a:pt x="1415" y="5958"/>
                  <a:pt x="1422" y="5958"/>
                </a:cubicBezTo>
                <a:cubicBezTo>
                  <a:pt x="1422" y="5964"/>
                  <a:pt x="1422" y="5964"/>
                  <a:pt x="1429" y="5964"/>
                </a:cubicBezTo>
                <a:cubicBezTo>
                  <a:pt x="1429" y="5977"/>
                  <a:pt x="1415" y="5977"/>
                  <a:pt x="1409" y="5977"/>
                </a:cubicBezTo>
                <a:cubicBezTo>
                  <a:pt x="1409" y="5964"/>
                  <a:pt x="1395" y="5964"/>
                  <a:pt x="1389" y="5964"/>
                </a:cubicBezTo>
                <a:cubicBezTo>
                  <a:pt x="1389" y="5958"/>
                  <a:pt x="1394" y="5956"/>
                  <a:pt x="1401" y="5956"/>
                </a:cubicBezTo>
                <a:close/>
                <a:moveTo>
                  <a:pt x="7652" y="5932"/>
                </a:moveTo>
                <a:cubicBezTo>
                  <a:pt x="7671" y="5931"/>
                  <a:pt x="7650" y="5970"/>
                  <a:pt x="7680" y="5958"/>
                </a:cubicBezTo>
                <a:cubicBezTo>
                  <a:pt x="7674" y="5977"/>
                  <a:pt x="7661" y="5996"/>
                  <a:pt x="7648" y="6015"/>
                </a:cubicBezTo>
                <a:cubicBezTo>
                  <a:pt x="7583" y="6003"/>
                  <a:pt x="7564" y="6073"/>
                  <a:pt x="7519" y="6094"/>
                </a:cubicBezTo>
                <a:cubicBezTo>
                  <a:pt x="7500" y="6101"/>
                  <a:pt x="7500" y="6082"/>
                  <a:pt x="7481" y="6082"/>
                </a:cubicBezTo>
                <a:cubicBezTo>
                  <a:pt x="7435" y="6094"/>
                  <a:pt x="7448" y="6203"/>
                  <a:pt x="7383" y="6177"/>
                </a:cubicBezTo>
                <a:cubicBezTo>
                  <a:pt x="7365" y="6209"/>
                  <a:pt x="7326" y="6229"/>
                  <a:pt x="7300" y="6248"/>
                </a:cubicBezTo>
                <a:cubicBezTo>
                  <a:pt x="7293" y="6240"/>
                  <a:pt x="7286" y="6228"/>
                  <a:pt x="7280" y="6209"/>
                </a:cubicBezTo>
                <a:cubicBezTo>
                  <a:pt x="7228" y="6221"/>
                  <a:pt x="7202" y="6260"/>
                  <a:pt x="7151" y="6266"/>
                </a:cubicBezTo>
                <a:cubicBezTo>
                  <a:pt x="7169" y="6235"/>
                  <a:pt x="7222" y="6235"/>
                  <a:pt x="7196" y="6184"/>
                </a:cubicBezTo>
                <a:cubicBezTo>
                  <a:pt x="7170" y="6177"/>
                  <a:pt x="7170" y="6196"/>
                  <a:pt x="7144" y="6203"/>
                </a:cubicBezTo>
                <a:cubicBezTo>
                  <a:pt x="7157" y="6184"/>
                  <a:pt x="7163" y="6165"/>
                  <a:pt x="7196" y="6171"/>
                </a:cubicBezTo>
                <a:cubicBezTo>
                  <a:pt x="7202" y="6151"/>
                  <a:pt x="7209" y="6132"/>
                  <a:pt x="7222" y="6126"/>
                </a:cubicBezTo>
                <a:cubicBezTo>
                  <a:pt x="7228" y="6126"/>
                  <a:pt x="7241" y="6145"/>
                  <a:pt x="7248" y="6126"/>
                </a:cubicBezTo>
                <a:cubicBezTo>
                  <a:pt x="7274" y="6139"/>
                  <a:pt x="7215" y="6151"/>
                  <a:pt x="7248" y="6151"/>
                </a:cubicBezTo>
                <a:cubicBezTo>
                  <a:pt x="7235" y="6170"/>
                  <a:pt x="7196" y="6190"/>
                  <a:pt x="7215" y="6221"/>
                </a:cubicBezTo>
                <a:cubicBezTo>
                  <a:pt x="7267" y="6202"/>
                  <a:pt x="7312" y="6176"/>
                  <a:pt x="7331" y="6119"/>
                </a:cubicBezTo>
                <a:cubicBezTo>
                  <a:pt x="7383" y="6119"/>
                  <a:pt x="7428" y="6113"/>
                  <a:pt x="7422" y="6061"/>
                </a:cubicBezTo>
                <a:cubicBezTo>
                  <a:pt x="7448" y="6068"/>
                  <a:pt x="7422" y="6086"/>
                  <a:pt x="7455" y="6080"/>
                </a:cubicBezTo>
                <a:cubicBezTo>
                  <a:pt x="7461" y="6067"/>
                  <a:pt x="7468" y="6054"/>
                  <a:pt x="7481" y="6041"/>
                </a:cubicBezTo>
                <a:cubicBezTo>
                  <a:pt x="7487" y="6048"/>
                  <a:pt x="7481" y="6054"/>
                  <a:pt x="7481" y="6060"/>
                </a:cubicBezTo>
                <a:cubicBezTo>
                  <a:pt x="7481" y="6073"/>
                  <a:pt x="7487" y="6054"/>
                  <a:pt x="7493" y="6067"/>
                </a:cubicBezTo>
                <a:cubicBezTo>
                  <a:pt x="7493" y="5978"/>
                  <a:pt x="7603" y="5996"/>
                  <a:pt x="7648" y="5933"/>
                </a:cubicBezTo>
                <a:cubicBezTo>
                  <a:pt x="7650" y="5932"/>
                  <a:pt x="7651" y="5932"/>
                  <a:pt x="7652" y="5932"/>
                </a:cubicBezTo>
                <a:close/>
                <a:moveTo>
                  <a:pt x="1383" y="5926"/>
                </a:moveTo>
                <a:cubicBezTo>
                  <a:pt x="1395" y="5939"/>
                  <a:pt x="1350" y="5951"/>
                  <a:pt x="1338" y="5958"/>
                </a:cubicBezTo>
                <a:cubicBezTo>
                  <a:pt x="1324" y="5945"/>
                  <a:pt x="1370" y="5933"/>
                  <a:pt x="1383" y="5926"/>
                </a:cubicBezTo>
                <a:close/>
                <a:moveTo>
                  <a:pt x="841" y="5922"/>
                </a:moveTo>
                <a:cubicBezTo>
                  <a:pt x="849" y="5922"/>
                  <a:pt x="857" y="5923"/>
                  <a:pt x="866" y="5926"/>
                </a:cubicBezTo>
                <a:cubicBezTo>
                  <a:pt x="866" y="5939"/>
                  <a:pt x="860" y="5951"/>
                  <a:pt x="840" y="5951"/>
                </a:cubicBezTo>
                <a:cubicBezTo>
                  <a:pt x="866" y="5970"/>
                  <a:pt x="834" y="6003"/>
                  <a:pt x="815" y="6002"/>
                </a:cubicBezTo>
                <a:cubicBezTo>
                  <a:pt x="809" y="6002"/>
                  <a:pt x="809" y="5989"/>
                  <a:pt x="809" y="5977"/>
                </a:cubicBezTo>
                <a:cubicBezTo>
                  <a:pt x="770" y="5990"/>
                  <a:pt x="738" y="6003"/>
                  <a:pt x="705" y="6022"/>
                </a:cubicBezTo>
                <a:cubicBezTo>
                  <a:pt x="750" y="5994"/>
                  <a:pt x="785" y="5922"/>
                  <a:pt x="841" y="5922"/>
                </a:cubicBezTo>
                <a:close/>
                <a:moveTo>
                  <a:pt x="1151" y="5906"/>
                </a:moveTo>
                <a:cubicBezTo>
                  <a:pt x="1151" y="5919"/>
                  <a:pt x="1151" y="5933"/>
                  <a:pt x="1125" y="5932"/>
                </a:cubicBezTo>
                <a:cubicBezTo>
                  <a:pt x="1138" y="5919"/>
                  <a:pt x="1131" y="5906"/>
                  <a:pt x="1151" y="5906"/>
                </a:cubicBezTo>
                <a:close/>
                <a:moveTo>
                  <a:pt x="1828" y="5894"/>
                </a:moveTo>
                <a:cubicBezTo>
                  <a:pt x="1828" y="5913"/>
                  <a:pt x="1842" y="5932"/>
                  <a:pt x="1848" y="5913"/>
                </a:cubicBezTo>
                <a:cubicBezTo>
                  <a:pt x="1842" y="5913"/>
                  <a:pt x="1854" y="5906"/>
                  <a:pt x="1854" y="5900"/>
                </a:cubicBezTo>
                <a:cubicBezTo>
                  <a:pt x="1841" y="5900"/>
                  <a:pt x="1841" y="5894"/>
                  <a:pt x="1828" y="5894"/>
                </a:cubicBezTo>
                <a:close/>
                <a:moveTo>
                  <a:pt x="5401" y="5881"/>
                </a:moveTo>
                <a:cubicBezTo>
                  <a:pt x="5401" y="5894"/>
                  <a:pt x="5387" y="5900"/>
                  <a:pt x="5381" y="5906"/>
                </a:cubicBezTo>
                <a:cubicBezTo>
                  <a:pt x="5393" y="5919"/>
                  <a:pt x="5420" y="5906"/>
                  <a:pt x="5420" y="5887"/>
                </a:cubicBezTo>
                <a:cubicBezTo>
                  <a:pt x="5413" y="5887"/>
                  <a:pt x="5407" y="5881"/>
                  <a:pt x="5401" y="5881"/>
                </a:cubicBezTo>
                <a:close/>
                <a:moveTo>
                  <a:pt x="7551" y="5876"/>
                </a:moveTo>
                <a:cubicBezTo>
                  <a:pt x="7571" y="5882"/>
                  <a:pt x="7532" y="5882"/>
                  <a:pt x="7545" y="5895"/>
                </a:cubicBezTo>
                <a:cubicBezTo>
                  <a:pt x="7545" y="5920"/>
                  <a:pt x="7570" y="5914"/>
                  <a:pt x="7596" y="5920"/>
                </a:cubicBezTo>
                <a:cubicBezTo>
                  <a:pt x="7557" y="5958"/>
                  <a:pt x="7506" y="6009"/>
                  <a:pt x="7447" y="6009"/>
                </a:cubicBezTo>
                <a:cubicBezTo>
                  <a:pt x="7428" y="5996"/>
                  <a:pt x="7461" y="5970"/>
                  <a:pt x="7441" y="5951"/>
                </a:cubicBezTo>
                <a:cubicBezTo>
                  <a:pt x="7454" y="5951"/>
                  <a:pt x="7460" y="5970"/>
                  <a:pt x="7480" y="5958"/>
                </a:cubicBezTo>
                <a:cubicBezTo>
                  <a:pt x="7506" y="5933"/>
                  <a:pt x="7506" y="5881"/>
                  <a:pt x="7551" y="5876"/>
                </a:cubicBezTo>
                <a:close/>
                <a:moveTo>
                  <a:pt x="329" y="5868"/>
                </a:moveTo>
                <a:cubicBezTo>
                  <a:pt x="329" y="5900"/>
                  <a:pt x="284" y="5900"/>
                  <a:pt x="278" y="5932"/>
                </a:cubicBezTo>
                <a:cubicBezTo>
                  <a:pt x="265" y="5932"/>
                  <a:pt x="272" y="5913"/>
                  <a:pt x="265" y="5913"/>
                </a:cubicBezTo>
                <a:cubicBezTo>
                  <a:pt x="259" y="5913"/>
                  <a:pt x="259" y="5913"/>
                  <a:pt x="259" y="5913"/>
                </a:cubicBezTo>
                <a:cubicBezTo>
                  <a:pt x="265" y="5900"/>
                  <a:pt x="310" y="5887"/>
                  <a:pt x="329" y="5868"/>
                </a:cubicBezTo>
                <a:close/>
                <a:moveTo>
                  <a:pt x="1485" y="5867"/>
                </a:moveTo>
                <a:cubicBezTo>
                  <a:pt x="1487" y="5867"/>
                  <a:pt x="1489" y="5867"/>
                  <a:pt x="1492" y="5869"/>
                </a:cubicBezTo>
                <a:cubicBezTo>
                  <a:pt x="1492" y="5869"/>
                  <a:pt x="1492" y="5869"/>
                  <a:pt x="1492" y="5881"/>
                </a:cubicBezTo>
                <a:cubicBezTo>
                  <a:pt x="1479" y="5881"/>
                  <a:pt x="1473" y="5875"/>
                  <a:pt x="1466" y="5887"/>
                </a:cubicBezTo>
                <a:cubicBezTo>
                  <a:pt x="1454" y="5887"/>
                  <a:pt x="1466" y="5881"/>
                  <a:pt x="1466" y="5875"/>
                </a:cubicBezTo>
                <a:cubicBezTo>
                  <a:pt x="1477" y="5875"/>
                  <a:pt x="1479" y="5868"/>
                  <a:pt x="1485" y="5867"/>
                </a:cubicBezTo>
                <a:close/>
                <a:moveTo>
                  <a:pt x="6718" y="5857"/>
                </a:moveTo>
                <a:cubicBezTo>
                  <a:pt x="6692" y="5902"/>
                  <a:pt x="6628" y="5934"/>
                  <a:pt x="6640" y="5992"/>
                </a:cubicBezTo>
                <a:cubicBezTo>
                  <a:pt x="6685" y="5985"/>
                  <a:pt x="6724" y="5915"/>
                  <a:pt x="6763" y="5934"/>
                </a:cubicBezTo>
                <a:cubicBezTo>
                  <a:pt x="6763" y="5959"/>
                  <a:pt x="6724" y="5940"/>
                  <a:pt x="6730" y="5959"/>
                </a:cubicBezTo>
                <a:cubicBezTo>
                  <a:pt x="6737" y="5978"/>
                  <a:pt x="6769" y="5966"/>
                  <a:pt x="6763" y="5953"/>
                </a:cubicBezTo>
                <a:cubicBezTo>
                  <a:pt x="6782" y="5953"/>
                  <a:pt x="6769" y="5966"/>
                  <a:pt x="6769" y="5978"/>
                </a:cubicBezTo>
                <a:cubicBezTo>
                  <a:pt x="6744" y="5991"/>
                  <a:pt x="6738" y="5978"/>
                  <a:pt x="6718" y="5985"/>
                </a:cubicBezTo>
                <a:cubicBezTo>
                  <a:pt x="6718" y="5997"/>
                  <a:pt x="6725" y="6004"/>
                  <a:pt x="6738" y="6004"/>
                </a:cubicBezTo>
                <a:cubicBezTo>
                  <a:pt x="6711" y="6048"/>
                  <a:pt x="6640" y="6105"/>
                  <a:pt x="6602" y="6099"/>
                </a:cubicBezTo>
                <a:cubicBezTo>
                  <a:pt x="6595" y="6105"/>
                  <a:pt x="6595" y="6112"/>
                  <a:pt x="6589" y="6118"/>
                </a:cubicBezTo>
                <a:cubicBezTo>
                  <a:pt x="6582" y="6112"/>
                  <a:pt x="6569" y="6112"/>
                  <a:pt x="6569" y="6093"/>
                </a:cubicBezTo>
                <a:cubicBezTo>
                  <a:pt x="6524" y="6099"/>
                  <a:pt x="6492" y="6157"/>
                  <a:pt x="6427" y="6150"/>
                </a:cubicBezTo>
                <a:cubicBezTo>
                  <a:pt x="6421" y="6195"/>
                  <a:pt x="6304" y="6233"/>
                  <a:pt x="6220" y="6240"/>
                </a:cubicBezTo>
                <a:cubicBezTo>
                  <a:pt x="6214" y="6233"/>
                  <a:pt x="6214" y="6227"/>
                  <a:pt x="6220" y="6214"/>
                </a:cubicBezTo>
                <a:cubicBezTo>
                  <a:pt x="6188" y="6221"/>
                  <a:pt x="6162" y="6233"/>
                  <a:pt x="6162" y="6278"/>
                </a:cubicBezTo>
                <a:cubicBezTo>
                  <a:pt x="6162" y="6285"/>
                  <a:pt x="6175" y="6278"/>
                  <a:pt x="6188" y="6285"/>
                </a:cubicBezTo>
                <a:cubicBezTo>
                  <a:pt x="6072" y="6374"/>
                  <a:pt x="5923" y="6425"/>
                  <a:pt x="5794" y="6508"/>
                </a:cubicBezTo>
                <a:cubicBezTo>
                  <a:pt x="5794" y="6521"/>
                  <a:pt x="5814" y="6514"/>
                  <a:pt x="5814" y="6527"/>
                </a:cubicBezTo>
                <a:cubicBezTo>
                  <a:pt x="5871" y="6502"/>
                  <a:pt x="5910" y="6463"/>
                  <a:pt x="5968" y="6444"/>
                </a:cubicBezTo>
                <a:cubicBezTo>
                  <a:pt x="5897" y="6540"/>
                  <a:pt x="5735" y="6547"/>
                  <a:pt x="5652" y="6630"/>
                </a:cubicBezTo>
                <a:cubicBezTo>
                  <a:pt x="5671" y="6649"/>
                  <a:pt x="5697" y="6611"/>
                  <a:pt x="5716" y="6636"/>
                </a:cubicBezTo>
                <a:cubicBezTo>
                  <a:pt x="5736" y="6616"/>
                  <a:pt x="5755" y="6597"/>
                  <a:pt x="5781" y="6591"/>
                </a:cubicBezTo>
                <a:cubicBezTo>
                  <a:pt x="5794" y="6604"/>
                  <a:pt x="5788" y="6611"/>
                  <a:pt x="5781" y="6630"/>
                </a:cubicBezTo>
                <a:cubicBezTo>
                  <a:pt x="5833" y="6617"/>
                  <a:pt x="5840" y="6566"/>
                  <a:pt x="5885" y="6553"/>
                </a:cubicBezTo>
                <a:cubicBezTo>
                  <a:pt x="5885" y="6553"/>
                  <a:pt x="5885" y="6553"/>
                  <a:pt x="5885" y="6578"/>
                </a:cubicBezTo>
                <a:cubicBezTo>
                  <a:pt x="5930" y="6578"/>
                  <a:pt x="5917" y="6527"/>
                  <a:pt x="5956" y="6527"/>
                </a:cubicBezTo>
                <a:cubicBezTo>
                  <a:pt x="5962" y="6533"/>
                  <a:pt x="5936" y="6552"/>
                  <a:pt x="5956" y="6552"/>
                </a:cubicBezTo>
                <a:cubicBezTo>
                  <a:pt x="5924" y="6590"/>
                  <a:pt x="5853" y="6590"/>
                  <a:pt x="5833" y="6635"/>
                </a:cubicBezTo>
                <a:cubicBezTo>
                  <a:pt x="5866" y="6629"/>
                  <a:pt x="5892" y="6610"/>
                  <a:pt x="5924" y="6604"/>
                </a:cubicBezTo>
                <a:cubicBezTo>
                  <a:pt x="5918" y="6617"/>
                  <a:pt x="5912" y="6630"/>
                  <a:pt x="5924" y="6642"/>
                </a:cubicBezTo>
                <a:cubicBezTo>
                  <a:pt x="5866" y="6674"/>
                  <a:pt x="5782" y="6680"/>
                  <a:pt x="5756" y="6738"/>
                </a:cubicBezTo>
                <a:cubicBezTo>
                  <a:pt x="5769" y="6757"/>
                  <a:pt x="5802" y="6738"/>
                  <a:pt x="5814" y="6751"/>
                </a:cubicBezTo>
                <a:cubicBezTo>
                  <a:pt x="5743" y="6808"/>
                  <a:pt x="5621" y="6821"/>
                  <a:pt x="5562" y="6885"/>
                </a:cubicBezTo>
                <a:cubicBezTo>
                  <a:pt x="5569" y="6904"/>
                  <a:pt x="5589" y="6885"/>
                  <a:pt x="5601" y="6885"/>
                </a:cubicBezTo>
                <a:cubicBezTo>
                  <a:pt x="5569" y="6917"/>
                  <a:pt x="5536" y="6949"/>
                  <a:pt x="5543" y="7000"/>
                </a:cubicBezTo>
                <a:cubicBezTo>
                  <a:pt x="5465" y="7025"/>
                  <a:pt x="5394" y="7058"/>
                  <a:pt x="5311" y="7077"/>
                </a:cubicBezTo>
                <a:cubicBezTo>
                  <a:pt x="5337" y="7044"/>
                  <a:pt x="5401" y="6987"/>
                  <a:pt x="5440" y="7013"/>
                </a:cubicBezTo>
                <a:cubicBezTo>
                  <a:pt x="5472" y="6981"/>
                  <a:pt x="5517" y="6961"/>
                  <a:pt x="5550" y="6936"/>
                </a:cubicBezTo>
                <a:cubicBezTo>
                  <a:pt x="5544" y="6923"/>
                  <a:pt x="5531" y="6917"/>
                  <a:pt x="5505" y="6917"/>
                </a:cubicBezTo>
                <a:cubicBezTo>
                  <a:pt x="5505" y="6904"/>
                  <a:pt x="5505" y="6891"/>
                  <a:pt x="5511" y="6878"/>
                </a:cubicBezTo>
                <a:cubicBezTo>
                  <a:pt x="5479" y="6885"/>
                  <a:pt x="5420" y="6898"/>
                  <a:pt x="5382" y="6923"/>
                </a:cubicBezTo>
                <a:cubicBezTo>
                  <a:pt x="5368" y="6949"/>
                  <a:pt x="5394" y="6962"/>
                  <a:pt x="5388" y="6975"/>
                </a:cubicBezTo>
                <a:cubicBezTo>
                  <a:pt x="5369" y="7026"/>
                  <a:pt x="5304" y="7006"/>
                  <a:pt x="5278" y="7045"/>
                </a:cubicBezTo>
                <a:cubicBezTo>
                  <a:pt x="5213" y="7045"/>
                  <a:pt x="5142" y="7084"/>
                  <a:pt x="5078" y="7096"/>
                </a:cubicBezTo>
                <a:cubicBezTo>
                  <a:pt x="5071" y="7096"/>
                  <a:pt x="5084" y="7103"/>
                  <a:pt x="5078" y="7115"/>
                </a:cubicBezTo>
                <a:cubicBezTo>
                  <a:pt x="5005" y="7139"/>
                  <a:pt x="4972" y="7202"/>
                  <a:pt x="4890" y="7218"/>
                </a:cubicBezTo>
                <a:lnTo>
                  <a:pt x="4874" y="7220"/>
                </a:lnTo>
                <a:lnTo>
                  <a:pt x="4876" y="7219"/>
                </a:lnTo>
                <a:cubicBezTo>
                  <a:pt x="4879" y="7217"/>
                  <a:pt x="4879" y="7212"/>
                  <a:pt x="4879" y="7208"/>
                </a:cubicBezTo>
                <a:cubicBezTo>
                  <a:pt x="4859" y="7201"/>
                  <a:pt x="4859" y="7214"/>
                  <a:pt x="4853" y="7208"/>
                </a:cubicBezTo>
                <a:cubicBezTo>
                  <a:pt x="4840" y="7214"/>
                  <a:pt x="4853" y="7214"/>
                  <a:pt x="4840" y="7220"/>
                </a:cubicBezTo>
                <a:cubicBezTo>
                  <a:pt x="4743" y="7220"/>
                  <a:pt x="4724" y="7297"/>
                  <a:pt x="4620" y="7291"/>
                </a:cubicBezTo>
                <a:cubicBezTo>
                  <a:pt x="4620" y="7272"/>
                  <a:pt x="4633" y="7265"/>
                  <a:pt x="4653" y="7265"/>
                </a:cubicBezTo>
                <a:cubicBezTo>
                  <a:pt x="4646" y="7253"/>
                  <a:pt x="4634" y="7253"/>
                  <a:pt x="4646" y="7240"/>
                </a:cubicBezTo>
                <a:cubicBezTo>
                  <a:pt x="4666" y="7234"/>
                  <a:pt x="4685" y="7221"/>
                  <a:pt x="4705" y="7240"/>
                </a:cubicBezTo>
                <a:cubicBezTo>
                  <a:pt x="4736" y="7190"/>
                  <a:pt x="4827" y="7196"/>
                  <a:pt x="4866" y="7151"/>
                </a:cubicBezTo>
                <a:cubicBezTo>
                  <a:pt x="4912" y="7170"/>
                  <a:pt x="4918" y="7118"/>
                  <a:pt x="4963" y="7106"/>
                </a:cubicBezTo>
                <a:cubicBezTo>
                  <a:pt x="5002" y="7093"/>
                  <a:pt x="5009" y="7055"/>
                  <a:pt x="5060" y="7048"/>
                </a:cubicBezTo>
                <a:cubicBezTo>
                  <a:pt x="4958" y="7061"/>
                  <a:pt x="4860" y="7106"/>
                  <a:pt x="4757" y="7131"/>
                </a:cubicBezTo>
                <a:cubicBezTo>
                  <a:pt x="4757" y="7131"/>
                  <a:pt x="4757" y="7131"/>
                  <a:pt x="4757" y="7118"/>
                </a:cubicBezTo>
                <a:cubicBezTo>
                  <a:pt x="4725" y="7112"/>
                  <a:pt x="4699" y="7118"/>
                  <a:pt x="4680" y="7131"/>
                </a:cubicBezTo>
                <a:cubicBezTo>
                  <a:pt x="4680" y="7137"/>
                  <a:pt x="4693" y="7131"/>
                  <a:pt x="4699" y="7131"/>
                </a:cubicBezTo>
                <a:cubicBezTo>
                  <a:pt x="4693" y="7189"/>
                  <a:pt x="4615" y="7182"/>
                  <a:pt x="4564" y="7201"/>
                </a:cubicBezTo>
                <a:cubicBezTo>
                  <a:pt x="4486" y="7221"/>
                  <a:pt x="4415" y="7246"/>
                  <a:pt x="4312" y="7246"/>
                </a:cubicBezTo>
                <a:cubicBezTo>
                  <a:pt x="4298" y="7253"/>
                  <a:pt x="4312" y="7278"/>
                  <a:pt x="4292" y="7272"/>
                </a:cubicBezTo>
                <a:cubicBezTo>
                  <a:pt x="4285" y="7246"/>
                  <a:pt x="4305" y="7252"/>
                  <a:pt x="4305" y="7233"/>
                </a:cubicBezTo>
                <a:cubicBezTo>
                  <a:pt x="4291" y="7227"/>
                  <a:pt x="4266" y="7233"/>
                  <a:pt x="4246" y="7220"/>
                </a:cubicBezTo>
                <a:cubicBezTo>
                  <a:pt x="4278" y="7163"/>
                  <a:pt x="4401" y="7201"/>
                  <a:pt x="4421" y="7131"/>
                </a:cubicBezTo>
                <a:cubicBezTo>
                  <a:pt x="4524" y="7163"/>
                  <a:pt x="4595" y="7073"/>
                  <a:pt x="4718" y="7067"/>
                </a:cubicBezTo>
                <a:cubicBezTo>
                  <a:pt x="4718" y="7080"/>
                  <a:pt x="4705" y="7080"/>
                  <a:pt x="4705" y="7086"/>
                </a:cubicBezTo>
                <a:cubicBezTo>
                  <a:pt x="4731" y="7099"/>
                  <a:pt x="4763" y="7073"/>
                  <a:pt x="4770" y="7047"/>
                </a:cubicBezTo>
                <a:cubicBezTo>
                  <a:pt x="4802" y="7047"/>
                  <a:pt x="4815" y="7085"/>
                  <a:pt x="4847" y="7066"/>
                </a:cubicBezTo>
                <a:cubicBezTo>
                  <a:pt x="4860" y="7066"/>
                  <a:pt x="4847" y="7028"/>
                  <a:pt x="4873" y="7041"/>
                </a:cubicBezTo>
                <a:cubicBezTo>
                  <a:pt x="4880" y="7015"/>
                  <a:pt x="4854" y="7021"/>
                  <a:pt x="4860" y="7002"/>
                </a:cubicBezTo>
                <a:cubicBezTo>
                  <a:pt x="4853" y="7009"/>
                  <a:pt x="4841" y="7009"/>
                  <a:pt x="4841" y="7015"/>
                </a:cubicBezTo>
                <a:cubicBezTo>
                  <a:pt x="4827" y="7015"/>
                  <a:pt x="4841" y="6990"/>
                  <a:pt x="4821" y="6996"/>
                </a:cubicBezTo>
                <a:cubicBezTo>
                  <a:pt x="4827" y="6976"/>
                  <a:pt x="4853" y="6976"/>
                  <a:pt x="4866" y="6957"/>
                </a:cubicBezTo>
                <a:cubicBezTo>
                  <a:pt x="4879" y="6951"/>
                  <a:pt x="4892" y="6957"/>
                  <a:pt x="4898" y="6964"/>
                </a:cubicBezTo>
                <a:cubicBezTo>
                  <a:pt x="4918" y="6938"/>
                  <a:pt x="4957" y="6931"/>
                  <a:pt x="5002" y="6925"/>
                </a:cubicBezTo>
                <a:cubicBezTo>
                  <a:pt x="4995" y="6912"/>
                  <a:pt x="4983" y="6912"/>
                  <a:pt x="4963" y="6912"/>
                </a:cubicBezTo>
                <a:cubicBezTo>
                  <a:pt x="4989" y="6893"/>
                  <a:pt x="5022" y="6880"/>
                  <a:pt x="5054" y="6874"/>
                </a:cubicBezTo>
                <a:cubicBezTo>
                  <a:pt x="5086" y="6912"/>
                  <a:pt x="5157" y="6855"/>
                  <a:pt x="5196" y="6842"/>
                </a:cubicBezTo>
                <a:cubicBezTo>
                  <a:pt x="5183" y="6823"/>
                  <a:pt x="5171" y="6848"/>
                  <a:pt x="5151" y="6842"/>
                </a:cubicBezTo>
                <a:cubicBezTo>
                  <a:pt x="5164" y="6823"/>
                  <a:pt x="5190" y="6817"/>
                  <a:pt x="5216" y="6817"/>
                </a:cubicBezTo>
                <a:cubicBezTo>
                  <a:pt x="5210" y="6823"/>
                  <a:pt x="5203" y="6829"/>
                  <a:pt x="5203" y="6836"/>
                </a:cubicBezTo>
                <a:cubicBezTo>
                  <a:pt x="5222" y="6836"/>
                  <a:pt x="5236" y="6823"/>
                  <a:pt x="5248" y="6817"/>
                </a:cubicBezTo>
                <a:cubicBezTo>
                  <a:pt x="5248" y="6811"/>
                  <a:pt x="5242" y="6804"/>
                  <a:pt x="5242" y="6798"/>
                </a:cubicBezTo>
                <a:cubicBezTo>
                  <a:pt x="5319" y="6792"/>
                  <a:pt x="5364" y="6740"/>
                  <a:pt x="5429" y="6709"/>
                </a:cubicBezTo>
                <a:cubicBezTo>
                  <a:pt x="5442" y="6709"/>
                  <a:pt x="5442" y="6721"/>
                  <a:pt x="5435" y="6734"/>
                </a:cubicBezTo>
                <a:cubicBezTo>
                  <a:pt x="5461" y="6740"/>
                  <a:pt x="5467" y="6709"/>
                  <a:pt x="5487" y="6728"/>
                </a:cubicBezTo>
                <a:cubicBezTo>
                  <a:pt x="5487" y="6753"/>
                  <a:pt x="5448" y="6728"/>
                  <a:pt x="5454" y="6753"/>
                </a:cubicBezTo>
                <a:cubicBezTo>
                  <a:pt x="5474" y="6759"/>
                  <a:pt x="5519" y="6721"/>
                  <a:pt x="5545" y="6753"/>
                </a:cubicBezTo>
                <a:cubicBezTo>
                  <a:pt x="5552" y="6753"/>
                  <a:pt x="5552" y="6740"/>
                  <a:pt x="5565" y="6740"/>
                </a:cubicBezTo>
                <a:cubicBezTo>
                  <a:pt x="5559" y="6721"/>
                  <a:pt x="5540" y="6715"/>
                  <a:pt x="5514" y="6721"/>
                </a:cubicBezTo>
                <a:cubicBezTo>
                  <a:pt x="5546" y="6683"/>
                  <a:pt x="5604" y="6657"/>
                  <a:pt x="5649" y="6651"/>
                </a:cubicBezTo>
                <a:cubicBezTo>
                  <a:pt x="5624" y="6606"/>
                  <a:pt x="5578" y="6683"/>
                  <a:pt x="5533" y="6676"/>
                </a:cubicBezTo>
                <a:cubicBezTo>
                  <a:pt x="5546" y="6664"/>
                  <a:pt x="5533" y="6651"/>
                  <a:pt x="5514" y="6651"/>
                </a:cubicBezTo>
                <a:cubicBezTo>
                  <a:pt x="5514" y="6632"/>
                  <a:pt x="5532" y="6638"/>
                  <a:pt x="5526" y="6626"/>
                </a:cubicBezTo>
                <a:cubicBezTo>
                  <a:pt x="5487" y="6645"/>
                  <a:pt x="5416" y="6632"/>
                  <a:pt x="5404" y="6690"/>
                </a:cubicBezTo>
                <a:cubicBezTo>
                  <a:pt x="5300" y="6741"/>
                  <a:pt x="5191" y="6773"/>
                  <a:pt x="5113" y="6799"/>
                </a:cubicBezTo>
                <a:cubicBezTo>
                  <a:pt x="5107" y="6792"/>
                  <a:pt x="5119" y="6773"/>
                  <a:pt x="5139" y="6773"/>
                </a:cubicBezTo>
                <a:cubicBezTo>
                  <a:pt x="5132" y="6761"/>
                  <a:pt x="5119" y="6761"/>
                  <a:pt x="5119" y="6742"/>
                </a:cubicBezTo>
                <a:cubicBezTo>
                  <a:pt x="5172" y="6729"/>
                  <a:pt x="5198" y="6698"/>
                  <a:pt x="5249" y="6710"/>
                </a:cubicBezTo>
                <a:cubicBezTo>
                  <a:pt x="5255" y="6704"/>
                  <a:pt x="5255" y="6691"/>
                  <a:pt x="5255" y="6685"/>
                </a:cubicBezTo>
                <a:cubicBezTo>
                  <a:pt x="5313" y="6691"/>
                  <a:pt x="5416" y="6634"/>
                  <a:pt x="5487" y="6602"/>
                </a:cubicBezTo>
                <a:cubicBezTo>
                  <a:pt x="5559" y="6563"/>
                  <a:pt x="5636" y="6538"/>
                  <a:pt x="5675" y="6480"/>
                </a:cubicBezTo>
                <a:cubicBezTo>
                  <a:pt x="5687" y="6480"/>
                  <a:pt x="5681" y="6499"/>
                  <a:pt x="5687" y="6506"/>
                </a:cubicBezTo>
                <a:cubicBezTo>
                  <a:pt x="5726" y="6480"/>
                  <a:pt x="5765" y="6462"/>
                  <a:pt x="5784" y="6423"/>
                </a:cubicBezTo>
                <a:cubicBezTo>
                  <a:pt x="5739" y="6442"/>
                  <a:pt x="5642" y="6467"/>
                  <a:pt x="5584" y="6506"/>
                </a:cubicBezTo>
                <a:cubicBezTo>
                  <a:pt x="5551" y="6532"/>
                  <a:pt x="5544" y="6557"/>
                  <a:pt x="5493" y="6544"/>
                </a:cubicBezTo>
                <a:cubicBezTo>
                  <a:pt x="5525" y="6493"/>
                  <a:pt x="5590" y="6500"/>
                  <a:pt x="5641" y="6462"/>
                </a:cubicBezTo>
                <a:cubicBezTo>
                  <a:pt x="5668" y="6449"/>
                  <a:pt x="5680" y="6423"/>
                  <a:pt x="5719" y="6404"/>
                </a:cubicBezTo>
                <a:cubicBezTo>
                  <a:pt x="5731" y="6404"/>
                  <a:pt x="5731" y="6417"/>
                  <a:pt x="5751" y="6410"/>
                </a:cubicBezTo>
                <a:cubicBezTo>
                  <a:pt x="5777" y="6385"/>
                  <a:pt x="5784" y="6340"/>
                  <a:pt x="5822" y="6327"/>
                </a:cubicBezTo>
                <a:cubicBezTo>
                  <a:pt x="5816" y="6308"/>
                  <a:pt x="5809" y="6308"/>
                  <a:pt x="5829" y="6296"/>
                </a:cubicBezTo>
                <a:cubicBezTo>
                  <a:pt x="5829" y="6283"/>
                  <a:pt x="5816" y="6283"/>
                  <a:pt x="5816" y="6277"/>
                </a:cubicBezTo>
                <a:cubicBezTo>
                  <a:pt x="5810" y="6296"/>
                  <a:pt x="5784" y="6270"/>
                  <a:pt x="5777" y="6296"/>
                </a:cubicBezTo>
                <a:cubicBezTo>
                  <a:pt x="5764" y="6276"/>
                  <a:pt x="5796" y="6251"/>
                  <a:pt x="5822" y="6244"/>
                </a:cubicBezTo>
                <a:cubicBezTo>
                  <a:pt x="5816" y="6219"/>
                  <a:pt x="5776" y="6244"/>
                  <a:pt x="5796" y="6213"/>
                </a:cubicBezTo>
                <a:cubicBezTo>
                  <a:pt x="5777" y="6213"/>
                  <a:pt x="5771" y="6219"/>
                  <a:pt x="5745" y="6213"/>
                </a:cubicBezTo>
                <a:cubicBezTo>
                  <a:pt x="5758" y="6199"/>
                  <a:pt x="5790" y="6193"/>
                  <a:pt x="5796" y="6174"/>
                </a:cubicBezTo>
                <a:cubicBezTo>
                  <a:pt x="5887" y="6218"/>
                  <a:pt x="5952" y="6174"/>
                  <a:pt x="5997" y="6123"/>
                </a:cubicBezTo>
                <a:cubicBezTo>
                  <a:pt x="5997" y="6110"/>
                  <a:pt x="5983" y="6110"/>
                  <a:pt x="5971" y="6110"/>
                </a:cubicBezTo>
                <a:cubicBezTo>
                  <a:pt x="5971" y="6084"/>
                  <a:pt x="5984" y="6078"/>
                  <a:pt x="5997" y="6065"/>
                </a:cubicBezTo>
                <a:cubicBezTo>
                  <a:pt x="6016" y="6065"/>
                  <a:pt x="6029" y="6071"/>
                  <a:pt x="6042" y="6071"/>
                </a:cubicBezTo>
                <a:cubicBezTo>
                  <a:pt x="6119" y="6020"/>
                  <a:pt x="6216" y="5981"/>
                  <a:pt x="6274" y="5905"/>
                </a:cubicBezTo>
                <a:cubicBezTo>
                  <a:pt x="6287" y="5924"/>
                  <a:pt x="6299" y="5911"/>
                  <a:pt x="6325" y="5905"/>
                </a:cubicBezTo>
                <a:cubicBezTo>
                  <a:pt x="6319" y="5931"/>
                  <a:pt x="6325" y="5937"/>
                  <a:pt x="6332" y="5963"/>
                </a:cubicBezTo>
                <a:cubicBezTo>
                  <a:pt x="6312" y="5956"/>
                  <a:pt x="6306" y="5963"/>
                  <a:pt x="6299" y="5969"/>
                </a:cubicBezTo>
                <a:cubicBezTo>
                  <a:pt x="6299" y="5981"/>
                  <a:pt x="6319" y="5975"/>
                  <a:pt x="6332" y="5975"/>
                </a:cubicBezTo>
                <a:cubicBezTo>
                  <a:pt x="6332" y="5988"/>
                  <a:pt x="6312" y="5981"/>
                  <a:pt x="6312" y="5994"/>
                </a:cubicBezTo>
                <a:cubicBezTo>
                  <a:pt x="6331" y="6007"/>
                  <a:pt x="6396" y="5974"/>
                  <a:pt x="6363" y="5955"/>
                </a:cubicBezTo>
                <a:cubicBezTo>
                  <a:pt x="6363" y="5929"/>
                  <a:pt x="6370" y="5917"/>
                  <a:pt x="6389" y="5910"/>
                </a:cubicBezTo>
                <a:cubicBezTo>
                  <a:pt x="6382" y="5943"/>
                  <a:pt x="6402" y="5949"/>
                  <a:pt x="6402" y="5968"/>
                </a:cubicBezTo>
                <a:cubicBezTo>
                  <a:pt x="6324" y="5993"/>
                  <a:pt x="6311" y="6095"/>
                  <a:pt x="6201" y="6064"/>
                </a:cubicBezTo>
                <a:cubicBezTo>
                  <a:pt x="6195" y="6051"/>
                  <a:pt x="6201" y="6051"/>
                  <a:pt x="6208" y="6045"/>
                </a:cubicBezTo>
                <a:cubicBezTo>
                  <a:pt x="6188" y="6038"/>
                  <a:pt x="6195" y="6057"/>
                  <a:pt x="6175" y="6051"/>
                </a:cubicBezTo>
                <a:cubicBezTo>
                  <a:pt x="6188" y="6064"/>
                  <a:pt x="6195" y="6077"/>
                  <a:pt x="6208" y="6096"/>
                </a:cubicBezTo>
                <a:cubicBezTo>
                  <a:pt x="6175" y="6115"/>
                  <a:pt x="6150" y="6141"/>
                  <a:pt x="6130" y="6166"/>
                </a:cubicBezTo>
                <a:cubicBezTo>
                  <a:pt x="6169" y="6179"/>
                  <a:pt x="6214" y="6140"/>
                  <a:pt x="6246" y="6128"/>
                </a:cubicBezTo>
                <a:cubicBezTo>
                  <a:pt x="6246" y="6140"/>
                  <a:pt x="6246" y="6146"/>
                  <a:pt x="6253" y="6153"/>
                </a:cubicBezTo>
                <a:cubicBezTo>
                  <a:pt x="6291" y="6128"/>
                  <a:pt x="6324" y="6089"/>
                  <a:pt x="6362" y="6057"/>
                </a:cubicBezTo>
                <a:cubicBezTo>
                  <a:pt x="6421" y="6070"/>
                  <a:pt x="6415" y="6025"/>
                  <a:pt x="6466" y="6012"/>
                </a:cubicBezTo>
                <a:cubicBezTo>
                  <a:pt x="6460" y="6025"/>
                  <a:pt x="6447" y="6025"/>
                  <a:pt x="6453" y="6044"/>
                </a:cubicBezTo>
                <a:cubicBezTo>
                  <a:pt x="6479" y="6038"/>
                  <a:pt x="6498" y="6031"/>
                  <a:pt x="6492" y="5986"/>
                </a:cubicBezTo>
                <a:cubicBezTo>
                  <a:pt x="6524" y="5986"/>
                  <a:pt x="6505" y="6005"/>
                  <a:pt x="6512" y="6018"/>
                </a:cubicBezTo>
                <a:cubicBezTo>
                  <a:pt x="6544" y="6005"/>
                  <a:pt x="6557" y="5973"/>
                  <a:pt x="6595" y="5966"/>
                </a:cubicBezTo>
                <a:cubicBezTo>
                  <a:pt x="6563" y="5902"/>
                  <a:pt x="6659" y="5870"/>
                  <a:pt x="6718" y="5857"/>
                </a:cubicBezTo>
                <a:close/>
                <a:moveTo>
                  <a:pt x="5446" y="5856"/>
                </a:moveTo>
                <a:cubicBezTo>
                  <a:pt x="5446" y="5862"/>
                  <a:pt x="5439" y="5869"/>
                  <a:pt x="5439" y="5881"/>
                </a:cubicBezTo>
                <a:cubicBezTo>
                  <a:pt x="5465" y="5887"/>
                  <a:pt x="5472" y="5856"/>
                  <a:pt x="5446" y="5856"/>
                </a:cubicBezTo>
                <a:close/>
                <a:moveTo>
                  <a:pt x="6526" y="5848"/>
                </a:moveTo>
                <a:cubicBezTo>
                  <a:pt x="6529" y="5848"/>
                  <a:pt x="6533" y="5848"/>
                  <a:pt x="6537" y="5849"/>
                </a:cubicBezTo>
                <a:cubicBezTo>
                  <a:pt x="6537" y="5881"/>
                  <a:pt x="6543" y="5881"/>
                  <a:pt x="6537" y="5906"/>
                </a:cubicBezTo>
                <a:cubicBezTo>
                  <a:pt x="6498" y="5900"/>
                  <a:pt x="6466" y="5945"/>
                  <a:pt x="6421" y="5945"/>
                </a:cubicBezTo>
                <a:cubicBezTo>
                  <a:pt x="6415" y="5906"/>
                  <a:pt x="6441" y="5900"/>
                  <a:pt x="6421" y="5868"/>
                </a:cubicBezTo>
                <a:cubicBezTo>
                  <a:pt x="6441" y="5849"/>
                  <a:pt x="6466" y="5855"/>
                  <a:pt x="6492" y="5861"/>
                </a:cubicBezTo>
                <a:cubicBezTo>
                  <a:pt x="6466" y="5875"/>
                  <a:pt x="6446" y="5881"/>
                  <a:pt x="6434" y="5906"/>
                </a:cubicBezTo>
                <a:cubicBezTo>
                  <a:pt x="6482" y="5918"/>
                  <a:pt x="6474" y="5846"/>
                  <a:pt x="6526" y="5848"/>
                </a:cubicBezTo>
                <a:close/>
                <a:moveTo>
                  <a:pt x="1899" y="5846"/>
                </a:moveTo>
                <a:cubicBezTo>
                  <a:pt x="1883" y="5846"/>
                  <a:pt x="1868" y="5857"/>
                  <a:pt x="1868" y="5875"/>
                </a:cubicBezTo>
                <a:cubicBezTo>
                  <a:pt x="1880" y="5881"/>
                  <a:pt x="1880" y="5881"/>
                  <a:pt x="1900" y="5881"/>
                </a:cubicBezTo>
                <a:cubicBezTo>
                  <a:pt x="1913" y="5869"/>
                  <a:pt x="1893" y="5856"/>
                  <a:pt x="1913" y="5856"/>
                </a:cubicBezTo>
                <a:cubicBezTo>
                  <a:pt x="1913" y="5856"/>
                  <a:pt x="1919" y="5862"/>
                  <a:pt x="1919" y="5856"/>
                </a:cubicBezTo>
                <a:cubicBezTo>
                  <a:pt x="1913" y="5850"/>
                  <a:pt x="1906" y="5847"/>
                  <a:pt x="1899" y="5846"/>
                </a:cubicBezTo>
                <a:close/>
                <a:moveTo>
                  <a:pt x="6370" y="5842"/>
                </a:moveTo>
                <a:cubicBezTo>
                  <a:pt x="6382" y="5842"/>
                  <a:pt x="6370" y="5849"/>
                  <a:pt x="6370" y="5861"/>
                </a:cubicBezTo>
                <a:cubicBezTo>
                  <a:pt x="6356" y="5861"/>
                  <a:pt x="6356" y="5849"/>
                  <a:pt x="6343" y="5855"/>
                </a:cubicBezTo>
                <a:cubicBezTo>
                  <a:pt x="6343" y="5830"/>
                  <a:pt x="6363" y="5855"/>
                  <a:pt x="6370" y="5842"/>
                </a:cubicBezTo>
                <a:close/>
                <a:moveTo>
                  <a:pt x="7072" y="5836"/>
                </a:moveTo>
                <a:cubicBezTo>
                  <a:pt x="7079" y="5842"/>
                  <a:pt x="7086" y="5849"/>
                  <a:pt x="7098" y="5855"/>
                </a:cubicBezTo>
                <a:cubicBezTo>
                  <a:pt x="7079" y="5868"/>
                  <a:pt x="7092" y="5894"/>
                  <a:pt x="7086" y="5906"/>
                </a:cubicBezTo>
                <a:cubicBezTo>
                  <a:pt x="7047" y="5887"/>
                  <a:pt x="7022" y="5906"/>
                  <a:pt x="7008" y="5939"/>
                </a:cubicBezTo>
                <a:cubicBezTo>
                  <a:pt x="6989" y="5887"/>
                  <a:pt x="7060" y="5875"/>
                  <a:pt x="7072" y="5836"/>
                </a:cubicBezTo>
                <a:close/>
                <a:moveTo>
                  <a:pt x="1006" y="5829"/>
                </a:moveTo>
                <a:cubicBezTo>
                  <a:pt x="1008" y="5829"/>
                  <a:pt x="1012" y="5829"/>
                  <a:pt x="1015" y="5830"/>
                </a:cubicBezTo>
                <a:cubicBezTo>
                  <a:pt x="995" y="5862"/>
                  <a:pt x="963" y="5875"/>
                  <a:pt x="924" y="5887"/>
                </a:cubicBezTo>
                <a:cubicBezTo>
                  <a:pt x="948" y="5870"/>
                  <a:pt x="962" y="5829"/>
                  <a:pt x="1006" y="5829"/>
                </a:cubicBezTo>
                <a:close/>
                <a:moveTo>
                  <a:pt x="7415" y="5817"/>
                </a:moveTo>
                <a:cubicBezTo>
                  <a:pt x="7421" y="5843"/>
                  <a:pt x="7402" y="5837"/>
                  <a:pt x="7409" y="5856"/>
                </a:cubicBezTo>
                <a:cubicBezTo>
                  <a:pt x="7428" y="5856"/>
                  <a:pt x="7435" y="5842"/>
                  <a:pt x="7435" y="5824"/>
                </a:cubicBezTo>
                <a:cubicBezTo>
                  <a:pt x="7428" y="5824"/>
                  <a:pt x="7421" y="5824"/>
                  <a:pt x="7415" y="5817"/>
                </a:cubicBezTo>
                <a:close/>
                <a:moveTo>
                  <a:pt x="6647" y="5811"/>
                </a:moveTo>
                <a:cubicBezTo>
                  <a:pt x="6647" y="5830"/>
                  <a:pt x="6666" y="5817"/>
                  <a:pt x="6659" y="5842"/>
                </a:cubicBezTo>
                <a:cubicBezTo>
                  <a:pt x="6621" y="5842"/>
                  <a:pt x="6602" y="5862"/>
                  <a:pt x="6582" y="5881"/>
                </a:cubicBezTo>
                <a:cubicBezTo>
                  <a:pt x="6582" y="5862"/>
                  <a:pt x="6621" y="5824"/>
                  <a:pt x="6647" y="5811"/>
                </a:cubicBezTo>
                <a:close/>
                <a:moveTo>
                  <a:pt x="629" y="5802"/>
                </a:moveTo>
                <a:cubicBezTo>
                  <a:pt x="636" y="5801"/>
                  <a:pt x="644" y="5804"/>
                  <a:pt x="652" y="5811"/>
                </a:cubicBezTo>
                <a:cubicBezTo>
                  <a:pt x="627" y="5836"/>
                  <a:pt x="595" y="5850"/>
                  <a:pt x="569" y="5875"/>
                </a:cubicBezTo>
                <a:cubicBezTo>
                  <a:pt x="562" y="5869"/>
                  <a:pt x="569" y="5856"/>
                  <a:pt x="561" y="5856"/>
                </a:cubicBezTo>
                <a:cubicBezTo>
                  <a:pt x="582" y="5840"/>
                  <a:pt x="602" y="5802"/>
                  <a:pt x="629" y="5802"/>
                </a:cubicBezTo>
                <a:close/>
                <a:moveTo>
                  <a:pt x="7196" y="5792"/>
                </a:moveTo>
                <a:cubicBezTo>
                  <a:pt x="7190" y="5811"/>
                  <a:pt x="7170" y="5830"/>
                  <a:pt x="7158" y="5811"/>
                </a:cubicBezTo>
                <a:cubicBezTo>
                  <a:pt x="7151" y="5843"/>
                  <a:pt x="7197" y="5831"/>
                  <a:pt x="7177" y="5862"/>
                </a:cubicBezTo>
                <a:cubicBezTo>
                  <a:pt x="7177" y="5875"/>
                  <a:pt x="7197" y="5862"/>
                  <a:pt x="7203" y="5869"/>
                </a:cubicBezTo>
                <a:cubicBezTo>
                  <a:pt x="7210" y="5894"/>
                  <a:pt x="7217" y="5920"/>
                  <a:pt x="7197" y="5939"/>
                </a:cubicBezTo>
                <a:cubicBezTo>
                  <a:pt x="7203" y="5945"/>
                  <a:pt x="7203" y="5945"/>
                  <a:pt x="7203" y="5951"/>
                </a:cubicBezTo>
                <a:cubicBezTo>
                  <a:pt x="7243" y="5933"/>
                  <a:pt x="7282" y="5920"/>
                  <a:pt x="7294" y="5875"/>
                </a:cubicBezTo>
                <a:cubicBezTo>
                  <a:pt x="7327" y="5888"/>
                  <a:pt x="7339" y="5856"/>
                  <a:pt x="7378" y="5843"/>
                </a:cubicBezTo>
                <a:cubicBezTo>
                  <a:pt x="7403" y="5887"/>
                  <a:pt x="7300" y="5887"/>
                  <a:pt x="7320" y="5926"/>
                </a:cubicBezTo>
                <a:cubicBezTo>
                  <a:pt x="7293" y="5939"/>
                  <a:pt x="7281" y="5977"/>
                  <a:pt x="7248" y="5958"/>
                </a:cubicBezTo>
                <a:cubicBezTo>
                  <a:pt x="7235" y="5964"/>
                  <a:pt x="7242" y="5977"/>
                  <a:pt x="7222" y="5970"/>
                </a:cubicBezTo>
                <a:cubicBezTo>
                  <a:pt x="7229" y="6009"/>
                  <a:pt x="7203" y="6015"/>
                  <a:pt x="7196" y="6041"/>
                </a:cubicBezTo>
                <a:cubicBezTo>
                  <a:pt x="7177" y="6041"/>
                  <a:pt x="7144" y="6047"/>
                  <a:pt x="7146" y="6079"/>
                </a:cubicBezTo>
                <a:cubicBezTo>
                  <a:pt x="7126" y="6079"/>
                  <a:pt x="7126" y="6092"/>
                  <a:pt x="7120" y="6079"/>
                </a:cubicBezTo>
                <a:cubicBezTo>
                  <a:pt x="7113" y="6067"/>
                  <a:pt x="7126" y="6067"/>
                  <a:pt x="7126" y="6048"/>
                </a:cubicBezTo>
                <a:cubicBezTo>
                  <a:pt x="7101" y="6048"/>
                  <a:pt x="7101" y="6067"/>
                  <a:pt x="7075" y="6067"/>
                </a:cubicBezTo>
                <a:cubicBezTo>
                  <a:pt x="7081" y="6041"/>
                  <a:pt x="7107" y="6041"/>
                  <a:pt x="7120" y="6028"/>
                </a:cubicBezTo>
                <a:cubicBezTo>
                  <a:pt x="7132" y="6028"/>
                  <a:pt x="7126" y="6047"/>
                  <a:pt x="7126" y="6060"/>
                </a:cubicBezTo>
                <a:cubicBezTo>
                  <a:pt x="7151" y="6053"/>
                  <a:pt x="7139" y="6022"/>
                  <a:pt x="7177" y="6041"/>
                </a:cubicBezTo>
                <a:cubicBezTo>
                  <a:pt x="7177" y="6041"/>
                  <a:pt x="7177" y="6041"/>
                  <a:pt x="7177" y="6028"/>
                </a:cubicBezTo>
                <a:cubicBezTo>
                  <a:pt x="7164" y="6028"/>
                  <a:pt x="7138" y="5977"/>
                  <a:pt x="7158" y="5958"/>
                </a:cubicBezTo>
                <a:cubicBezTo>
                  <a:pt x="7158" y="5951"/>
                  <a:pt x="7151" y="5964"/>
                  <a:pt x="7138" y="5958"/>
                </a:cubicBezTo>
                <a:cubicBezTo>
                  <a:pt x="7151" y="5920"/>
                  <a:pt x="7151" y="5900"/>
                  <a:pt x="7170" y="5875"/>
                </a:cubicBezTo>
                <a:cubicBezTo>
                  <a:pt x="7144" y="5881"/>
                  <a:pt x="7170" y="5831"/>
                  <a:pt x="7132" y="5850"/>
                </a:cubicBezTo>
                <a:cubicBezTo>
                  <a:pt x="7132" y="5817"/>
                  <a:pt x="7164" y="5798"/>
                  <a:pt x="7196" y="5792"/>
                </a:cubicBezTo>
                <a:close/>
                <a:moveTo>
                  <a:pt x="5394" y="5784"/>
                </a:moveTo>
                <a:cubicBezTo>
                  <a:pt x="5359" y="5784"/>
                  <a:pt x="5340" y="5797"/>
                  <a:pt x="5330" y="5817"/>
                </a:cubicBezTo>
                <a:cubicBezTo>
                  <a:pt x="5362" y="5824"/>
                  <a:pt x="5407" y="5824"/>
                  <a:pt x="5420" y="5786"/>
                </a:cubicBezTo>
                <a:cubicBezTo>
                  <a:pt x="5411" y="5784"/>
                  <a:pt x="5402" y="5784"/>
                  <a:pt x="5394" y="5784"/>
                </a:cubicBezTo>
                <a:close/>
                <a:moveTo>
                  <a:pt x="1948" y="5782"/>
                </a:moveTo>
                <a:cubicBezTo>
                  <a:pt x="1947" y="5782"/>
                  <a:pt x="1946" y="5783"/>
                  <a:pt x="1944" y="5785"/>
                </a:cubicBezTo>
                <a:cubicBezTo>
                  <a:pt x="1944" y="5804"/>
                  <a:pt x="1924" y="5797"/>
                  <a:pt x="1912" y="5791"/>
                </a:cubicBezTo>
                <a:cubicBezTo>
                  <a:pt x="1918" y="5817"/>
                  <a:pt x="1951" y="5804"/>
                  <a:pt x="1944" y="5842"/>
                </a:cubicBezTo>
                <a:cubicBezTo>
                  <a:pt x="1944" y="5842"/>
                  <a:pt x="1944" y="5842"/>
                  <a:pt x="1970" y="5842"/>
                </a:cubicBezTo>
                <a:cubicBezTo>
                  <a:pt x="1977" y="5824"/>
                  <a:pt x="1990" y="5824"/>
                  <a:pt x="1989" y="5797"/>
                </a:cubicBezTo>
                <a:cubicBezTo>
                  <a:pt x="1983" y="5785"/>
                  <a:pt x="1951" y="5804"/>
                  <a:pt x="1951" y="5791"/>
                </a:cubicBezTo>
                <a:cubicBezTo>
                  <a:pt x="1951" y="5786"/>
                  <a:pt x="1951" y="5782"/>
                  <a:pt x="1948" y="5782"/>
                </a:cubicBezTo>
                <a:close/>
                <a:moveTo>
                  <a:pt x="7480" y="5779"/>
                </a:moveTo>
                <a:cubicBezTo>
                  <a:pt x="7493" y="5779"/>
                  <a:pt x="7487" y="5811"/>
                  <a:pt x="7526" y="5797"/>
                </a:cubicBezTo>
                <a:cubicBezTo>
                  <a:pt x="7533" y="5828"/>
                  <a:pt x="7513" y="5842"/>
                  <a:pt x="7507" y="5873"/>
                </a:cubicBezTo>
                <a:cubicBezTo>
                  <a:pt x="7494" y="5861"/>
                  <a:pt x="7500" y="5854"/>
                  <a:pt x="7500" y="5842"/>
                </a:cubicBezTo>
                <a:cubicBezTo>
                  <a:pt x="7500" y="5842"/>
                  <a:pt x="7500" y="5842"/>
                  <a:pt x="7481" y="5842"/>
                </a:cubicBezTo>
                <a:cubicBezTo>
                  <a:pt x="7500" y="5868"/>
                  <a:pt x="7474" y="5874"/>
                  <a:pt x="7448" y="5887"/>
                </a:cubicBezTo>
                <a:cubicBezTo>
                  <a:pt x="7448" y="5880"/>
                  <a:pt x="7455" y="5874"/>
                  <a:pt x="7461" y="5868"/>
                </a:cubicBezTo>
                <a:cubicBezTo>
                  <a:pt x="7441" y="5855"/>
                  <a:pt x="7422" y="5874"/>
                  <a:pt x="7402" y="5874"/>
                </a:cubicBezTo>
                <a:cubicBezTo>
                  <a:pt x="7396" y="5848"/>
                  <a:pt x="7396" y="5848"/>
                  <a:pt x="7402" y="5816"/>
                </a:cubicBezTo>
                <a:cubicBezTo>
                  <a:pt x="7415" y="5810"/>
                  <a:pt x="7435" y="5804"/>
                  <a:pt x="7435" y="5791"/>
                </a:cubicBezTo>
                <a:cubicBezTo>
                  <a:pt x="7447" y="5791"/>
                  <a:pt x="7474" y="5797"/>
                  <a:pt x="7480" y="5779"/>
                </a:cubicBezTo>
                <a:close/>
                <a:moveTo>
                  <a:pt x="1383" y="5773"/>
                </a:moveTo>
                <a:cubicBezTo>
                  <a:pt x="1370" y="5773"/>
                  <a:pt x="1350" y="5779"/>
                  <a:pt x="1350" y="5792"/>
                </a:cubicBezTo>
                <a:cubicBezTo>
                  <a:pt x="1370" y="5798"/>
                  <a:pt x="1383" y="5785"/>
                  <a:pt x="1383" y="5773"/>
                </a:cubicBezTo>
                <a:close/>
                <a:moveTo>
                  <a:pt x="7564" y="5767"/>
                </a:moveTo>
                <a:cubicBezTo>
                  <a:pt x="7564" y="5779"/>
                  <a:pt x="7558" y="5786"/>
                  <a:pt x="7558" y="5798"/>
                </a:cubicBezTo>
                <a:cubicBezTo>
                  <a:pt x="7545" y="5805"/>
                  <a:pt x="7545" y="5798"/>
                  <a:pt x="7538" y="5792"/>
                </a:cubicBezTo>
                <a:cubicBezTo>
                  <a:pt x="7538" y="5779"/>
                  <a:pt x="7551" y="5766"/>
                  <a:pt x="7564" y="5767"/>
                </a:cubicBezTo>
                <a:close/>
                <a:moveTo>
                  <a:pt x="287" y="5766"/>
                </a:moveTo>
                <a:cubicBezTo>
                  <a:pt x="293" y="5766"/>
                  <a:pt x="299" y="5767"/>
                  <a:pt x="304" y="5772"/>
                </a:cubicBezTo>
                <a:cubicBezTo>
                  <a:pt x="298" y="5792"/>
                  <a:pt x="272" y="5785"/>
                  <a:pt x="265" y="5797"/>
                </a:cubicBezTo>
                <a:cubicBezTo>
                  <a:pt x="251" y="5788"/>
                  <a:pt x="269" y="5768"/>
                  <a:pt x="287" y="5766"/>
                </a:cubicBezTo>
                <a:close/>
                <a:moveTo>
                  <a:pt x="7222" y="5753"/>
                </a:moveTo>
                <a:cubicBezTo>
                  <a:pt x="7222" y="5753"/>
                  <a:pt x="7222" y="5753"/>
                  <a:pt x="7241" y="5753"/>
                </a:cubicBezTo>
                <a:cubicBezTo>
                  <a:pt x="7241" y="5760"/>
                  <a:pt x="7241" y="5772"/>
                  <a:pt x="7248" y="5772"/>
                </a:cubicBezTo>
                <a:cubicBezTo>
                  <a:pt x="7248" y="5785"/>
                  <a:pt x="7228" y="5772"/>
                  <a:pt x="7215" y="5779"/>
                </a:cubicBezTo>
                <a:cubicBezTo>
                  <a:pt x="7215" y="5766"/>
                  <a:pt x="7222" y="5766"/>
                  <a:pt x="7222" y="5753"/>
                </a:cubicBezTo>
                <a:close/>
                <a:moveTo>
                  <a:pt x="1990" y="5753"/>
                </a:moveTo>
                <a:cubicBezTo>
                  <a:pt x="1990" y="5760"/>
                  <a:pt x="1984" y="5766"/>
                  <a:pt x="1990" y="5772"/>
                </a:cubicBezTo>
                <a:cubicBezTo>
                  <a:pt x="1990" y="5766"/>
                  <a:pt x="1990" y="5760"/>
                  <a:pt x="1996" y="5760"/>
                </a:cubicBezTo>
                <a:cubicBezTo>
                  <a:pt x="1996" y="5785"/>
                  <a:pt x="2016" y="5785"/>
                  <a:pt x="2015" y="5805"/>
                </a:cubicBezTo>
                <a:cubicBezTo>
                  <a:pt x="2022" y="5786"/>
                  <a:pt x="2035" y="5798"/>
                  <a:pt x="2041" y="5792"/>
                </a:cubicBezTo>
                <a:cubicBezTo>
                  <a:pt x="2029" y="5772"/>
                  <a:pt x="2016" y="5753"/>
                  <a:pt x="1990" y="5753"/>
                </a:cubicBezTo>
                <a:close/>
                <a:moveTo>
                  <a:pt x="769" y="5752"/>
                </a:moveTo>
                <a:cubicBezTo>
                  <a:pt x="780" y="5753"/>
                  <a:pt x="776" y="5775"/>
                  <a:pt x="776" y="5792"/>
                </a:cubicBezTo>
                <a:cubicBezTo>
                  <a:pt x="750" y="5786"/>
                  <a:pt x="750" y="5805"/>
                  <a:pt x="718" y="5792"/>
                </a:cubicBezTo>
                <a:cubicBezTo>
                  <a:pt x="730" y="5772"/>
                  <a:pt x="757" y="5779"/>
                  <a:pt x="763" y="5753"/>
                </a:cubicBezTo>
                <a:cubicBezTo>
                  <a:pt x="765" y="5752"/>
                  <a:pt x="767" y="5752"/>
                  <a:pt x="769" y="5752"/>
                </a:cubicBezTo>
                <a:close/>
                <a:moveTo>
                  <a:pt x="7395" y="5746"/>
                </a:moveTo>
                <a:cubicBezTo>
                  <a:pt x="7399" y="5746"/>
                  <a:pt x="7404" y="5746"/>
                  <a:pt x="7409" y="5747"/>
                </a:cubicBezTo>
                <a:cubicBezTo>
                  <a:pt x="7390" y="5773"/>
                  <a:pt x="7421" y="5805"/>
                  <a:pt x="7370" y="5805"/>
                </a:cubicBezTo>
                <a:cubicBezTo>
                  <a:pt x="7377" y="5767"/>
                  <a:pt x="7325" y="5811"/>
                  <a:pt x="7319" y="5792"/>
                </a:cubicBezTo>
                <a:cubicBezTo>
                  <a:pt x="7335" y="5769"/>
                  <a:pt x="7362" y="5747"/>
                  <a:pt x="7395" y="5746"/>
                </a:cubicBezTo>
                <a:close/>
                <a:moveTo>
                  <a:pt x="2102" y="5729"/>
                </a:moveTo>
                <a:cubicBezTo>
                  <a:pt x="2088" y="5729"/>
                  <a:pt x="2069" y="5736"/>
                  <a:pt x="2060" y="5741"/>
                </a:cubicBezTo>
                <a:cubicBezTo>
                  <a:pt x="2074" y="5741"/>
                  <a:pt x="2067" y="5760"/>
                  <a:pt x="2080" y="5760"/>
                </a:cubicBezTo>
                <a:cubicBezTo>
                  <a:pt x="2086" y="5747"/>
                  <a:pt x="2112" y="5747"/>
                  <a:pt x="2119" y="5734"/>
                </a:cubicBezTo>
                <a:cubicBezTo>
                  <a:pt x="2115" y="5730"/>
                  <a:pt x="2109" y="5729"/>
                  <a:pt x="2102" y="5729"/>
                </a:cubicBezTo>
                <a:close/>
                <a:moveTo>
                  <a:pt x="6912" y="5689"/>
                </a:moveTo>
                <a:cubicBezTo>
                  <a:pt x="6899" y="5689"/>
                  <a:pt x="6880" y="5696"/>
                  <a:pt x="6886" y="5721"/>
                </a:cubicBezTo>
                <a:cubicBezTo>
                  <a:pt x="6906" y="5721"/>
                  <a:pt x="6912" y="5708"/>
                  <a:pt x="6912" y="5689"/>
                </a:cubicBezTo>
                <a:close/>
                <a:moveTo>
                  <a:pt x="1273" y="5689"/>
                </a:moveTo>
                <a:cubicBezTo>
                  <a:pt x="1260" y="5696"/>
                  <a:pt x="1234" y="5689"/>
                  <a:pt x="1234" y="5708"/>
                </a:cubicBezTo>
                <a:cubicBezTo>
                  <a:pt x="1253" y="5708"/>
                  <a:pt x="1273" y="5708"/>
                  <a:pt x="1273" y="5689"/>
                </a:cubicBezTo>
                <a:close/>
                <a:moveTo>
                  <a:pt x="5684" y="5664"/>
                </a:moveTo>
                <a:cubicBezTo>
                  <a:pt x="5664" y="5696"/>
                  <a:pt x="5639" y="5677"/>
                  <a:pt x="5619" y="5709"/>
                </a:cubicBezTo>
                <a:cubicBezTo>
                  <a:pt x="5607" y="5703"/>
                  <a:pt x="5607" y="5690"/>
                  <a:pt x="5607" y="5677"/>
                </a:cubicBezTo>
                <a:cubicBezTo>
                  <a:pt x="5581" y="5677"/>
                  <a:pt x="5562" y="5677"/>
                  <a:pt x="5562" y="5696"/>
                </a:cubicBezTo>
                <a:cubicBezTo>
                  <a:pt x="5569" y="5703"/>
                  <a:pt x="5581" y="5703"/>
                  <a:pt x="5581" y="5709"/>
                </a:cubicBezTo>
                <a:cubicBezTo>
                  <a:pt x="5575" y="5722"/>
                  <a:pt x="5562" y="5728"/>
                  <a:pt x="5549" y="5734"/>
                </a:cubicBezTo>
                <a:cubicBezTo>
                  <a:pt x="5562" y="5734"/>
                  <a:pt x="5542" y="5773"/>
                  <a:pt x="5562" y="5773"/>
                </a:cubicBezTo>
                <a:cubicBezTo>
                  <a:pt x="5562" y="5760"/>
                  <a:pt x="5575" y="5760"/>
                  <a:pt x="5581" y="5760"/>
                </a:cubicBezTo>
                <a:cubicBezTo>
                  <a:pt x="5581" y="5767"/>
                  <a:pt x="5588" y="5779"/>
                  <a:pt x="5588" y="5786"/>
                </a:cubicBezTo>
                <a:cubicBezTo>
                  <a:pt x="5574" y="5786"/>
                  <a:pt x="5562" y="5792"/>
                  <a:pt x="5562" y="5805"/>
                </a:cubicBezTo>
                <a:cubicBezTo>
                  <a:pt x="5600" y="5817"/>
                  <a:pt x="5633" y="5772"/>
                  <a:pt x="5665" y="5753"/>
                </a:cubicBezTo>
                <a:cubicBezTo>
                  <a:pt x="5672" y="5727"/>
                  <a:pt x="5659" y="5721"/>
                  <a:pt x="5653" y="5708"/>
                </a:cubicBezTo>
                <a:cubicBezTo>
                  <a:pt x="5665" y="5708"/>
                  <a:pt x="5672" y="5721"/>
                  <a:pt x="5685" y="5715"/>
                </a:cubicBezTo>
                <a:cubicBezTo>
                  <a:pt x="5678" y="5696"/>
                  <a:pt x="5710" y="5670"/>
                  <a:pt x="5684" y="5664"/>
                </a:cubicBezTo>
                <a:close/>
                <a:moveTo>
                  <a:pt x="7745" y="5651"/>
                </a:moveTo>
                <a:cubicBezTo>
                  <a:pt x="7770" y="5651"/>
                  <a:pt x="7739" y="5677"/>
                  <a:pt x="7759" y="5683"/>
                </a:cubicBezTo>
                <a:cubicBezTo>
                  <a:pt x="7745" y="5702"/>
                  <a:pt x="7720" y="5696"/>
                  <a:pt x="7700" y="5708"/>
                </a:cubicBezTo>
                <a:cubicBezTo>
                  <a:pt x="7706" y="5670"/>
                  <a:pt x="7719" y="5670"/>
                  <a:pt x="7745" y="5651"/>
                </a:cubicBezTo>
                <a:close/>
                <a:moveTo>
                  <a:pt x="982" y="5645"/>
                </a:moveTo>
                <a:cubicBezTo>
                  <a:pt x="996" y="5651"/>
                  <a:pt x="1008" y="5651"/>
                  <a:pt x="1002" y="5670"/>
                </a:cubicBezTo>
                <a:cubicBezTo>
                  <a:pt x="1002" y="5670"/>
                  <a:pt x="1002" y="5670"/>
                  <a:pt x="982" y="5670"/>
                </a:cubicBezTo>
                <a:cubicBezTo>
                  <a:pt x="976" y="5658"/>
                  <a:pt x="982" y="5651"/>
                  <a:pt x="982" y="5645"/>
                </a:cubicBezTo>
                <a:close/>
                <a:moveTo>
                  <a:pt x="6370" y="5632"/>
                </a:moveTo>
                <a:cubicBezTo>
                  <a:pt x="6363" y="5682"/>
                  <a:pt x="6298" y="5670"/>
                  <a:pt x="6298" y="5721"/>
                </a:cubicBezTo>
                <a:cubicBezTo>
                  <a:pt x="6350" y="5715"/>
                  <a:pt x="6382" y="5689"/>
                  <a:pt x="6402" y="5644"/>
                </a:cubicBezTo>
                <a:cubicBezTo>
                  <a:pt x="6389" y="5644"/>
                  <a:pt x="6389" y="5632"/>
                  <a:pt x="6370" y="5632"/>
                </a:cubicBezTo>
                <a:close/>
                <a:moveTo>
                  <a:pt x="938" y="5626"/>
                </a:moveTo>
                <a:lnTo>
                  <a:pt x="940" y="5627"/>
                </a:lnTo>
                <a:cubicBezTo>
                  <a:pt x="976" y="5646"/>
                  <a:pt x="884" y="5677"/>
                  <a:pt x="853" y="5696"/>
                </a:cubicBezTo>
                <a:cubicBezTo>
                  <a:pt x="865" y="5659"/>
                  <a:pt x="895" y="5635"/>
                  <a:pt x="935" y="5627"/>
                </a:cubicBezTo>
                <a:lnTo>
                  <a:pt x="938" y="5626"/>
                </a:lnTo>
                <a:close/>
                <a:moveTo>
                  <a:pt x="937" y="5625"/>
                </a:moveTo>
                <a:cubicBezTo>
                  <a:pt x="944" y="5625"/>
                  <a:pt x="944" y="5625"/>
                  <a:pt x="944" y="5625"/>
                </a:cubicBezTo>
                <a:lnTo>
                  <a:pt x="938" y="5626"/>
                </a:lnTo>
                <a:lnTo>
                  <a:pt x="937" y="5625"/>
                </a:lnTo>
                <a:close/>
                <a:moveTo>
                  <a:pt x="7177" y="5613"/>
                </a:moveTo>
                <a:cubicBezTo>
                  <a:pt x="7189" y="5638"/>
                  <a:pt x="7196" y="5702"/>
                  <a:pt x="7234" y="5703"/>
                </a:cubicBezTo>
                <a:cubicBezTo>
                  <a:pt x="7222" y="5735"/>
                  <a:pt x="7209" y="5754"/>
                  <a:pt x="7183" y="5767"/>
                </a:cubicBezTo>
                <a:cubicBezTo>
                  <a:pt x="7177" y="5709"/>
                  <a:pt x="7183" y="5696"/>
                  <a:pt x="7132" y="5658"/>
                </a:cubicBezTo>
                <a:cubicBezTo>
                  <a:pt x="7138" y="5632"/>
                  <a:pt x="7164" y="5632"/>
                  <a:pt x="7177" y="5613"/>
                </a:cubicBezTo>
                <a:close/>
                <a:moveTo>
                  <a:pt x="1406" y="5597"/>
                </a:moveTo>
                <a:cubicBezTo>
                  <a:pt x="1379" y="5596"/>
                  <a:pt x="1324" y="5625"/>
                  <a:pt x="1357" y="5625"/>
                </a:cubicBezTo>
                <a:cubicBezTo>
                  <a:pt x="1331" y="5638"/>
                  <a:pt x="1299" y="5651"/>
                  <a:pt x="1286" y="5683"/>
                </a:cubicBezTo>
                <a:cubicBezTo>
                  <a:pt x="1293" y="5683"/>
                  <a:pt x="1293" y="5696"/>
                  <a:pt x="1299" y="5702"/>
                </a:cubicBezTo>
                <a:cubicBezTo>
                  <a:pt x="1363" y="5689"/>
                  <a:pt x="1376" y="5632"/>
                  <a:pt x="1416" y="5600"/>
                </a:cubicBezTo>
                <a:cubicBezTo>
                  <a:pt x="1413" y="5598"/>
                  <a:pt x="1410" y="5598"/>
                  <a:pt x="1406" y="5597"/>
                </a:cubicBezTo>
                <a:close/>
                <a:moveTo>
                  <a:pt x="1273" y="5574"/>
                </a:moveTo>
                <a:cubicBezTo>
                  <a:pt x="1260" y="5581"/>
                  <a:pt x="1228" y="5600"/>
                  <a:pt x="1241" y="5613"/>
                </a:cubicBezTo>
                <a:cubicBezTo>
                  <a:pt x="1253" y="5600"/>
                  <a:pt x="1267" y="5594"/>
                  <a:pt x="1273" y="5574"/>
                </a:cubicBezTo>
                <a:close/>
                <a:moveTo>
                  <a:pt x="7118" y="5568"/>
                </a:moveTo>
                <a:cubicBezTo>
                  <a:pt x="7061" y="5580"/>
                  <a:pt x="7002" y="5600"/>
                  <a:pt x="6995" y="5664"/>
                </a:cubicBezTo>
                <a:cubicBezTo>
                  <a:pt x="7027" y="5658"/>
                  <a:pt x="7066" y="5638"/>
                  <a:pt x="7053" y="5606"/>
                </a:cubicBezTo>
                <a:cubicBezTo>
                  <a:pt x="7079" y="5600"/>
                  <a:pt x="7072" y="5600"/>
                  <a:pt x="7098" y="5606"/>
                </a:cubicBezTo>
                <a:cubicBezTo>
                  <a:pt x="7106" y="5593"/>
                  <a:pt x="7118" y="5587"/>
                  <a:pt x="7118" y="5568"/>
                </a:cubicBezTo>
                <a:close/>
                <a:moveTo>
                  <a:pt x="1344" y="5568"/>
                </a:moveTo>
                <a:cubicBezTo>
                  <a:pt x="1312" y="5587"/>
                  <a:pt x="1293" y="5600"/>
                  <a:pt x="1267" y="5619"/>
                </a:cubicBezTo>
                <a:cubicBezTo>
                  <a:pt x="1273" y="5619"/>
                  <a:pt x="1267" y="5625"/>
                  <a:pt x="1273" y="5625"/>
                </a:cubicBezTo>
                <a:cubicBezTo>
                  <a:pt x="1299" y="5606"/>
                  <a:pt x="1331" y="5600"/>
                  <a:pt x="1344" y="5568"/>
                </a:cubicBezTo>
                <a:close/>
                <a:moveTo>
                  <a:pt x="1116" y="5559"/>
                </a:moveTo>
                <a:cubicBezTo>
                  <a:pt x="1126" y="5560"/>
                  <a:pt x="1135" y="5564"/>
                  <a:pt x="1143" y="5574"/>
                </a:cubicBezTo>
                <a:cubicBezTo>
                  <a:pt x="1125" y="5606"/>
                  <a:pt x="1072" y="5632"/>
                  <a:pt x="1040" y="5613"/>
                </a:cubicBezTo>
                <a:cubicBezTo>
                  <a:pt x="1055" y="5588"/>
                  <a:pt x="1087" y="5557"/>
                  <a:pt x="1116" y="5559"/>
                </a:cubicBezTo>
                <a:close/>
                <a:moveTo>
                  <a:pt x="7158" y="5542"/>
                </a:moveTo>
                <a:cubicBezTo>
                  <a:pt x="7145" y="5555"/>
                  <a:pt x="7125" y="5555"/>
                  <a:pt x="7125" y="5580"/>
                </a:cubicBezTo>
                <a:cubicBezTo>
                  <a:pt x="7144" y="5580"/>
                  <a:pt x="7177" y="5561"/>
                  <a:pt x="7158" y="5542"/>
                </a:cubicBezTo>
                <a:close/>
                <a:moveTo>
                  <a:pt x="1382" y="5541"/>
                </a:moveTo>
                <a:cubicBezTo>
                  <a:pt x="1366" y="5541"/>
                  <a:pt x="1352" y="5557"/>
                  <a:pt x="1363" y="5568"/>
                </a:cubicBezTo>
                <a:cubicBezTo>
                  <a:pt x="1383" y="5568"/>
                  <a:pt x="1389" y="5561"/>
                  <a:pt x="1389" y="5542"/>
                </a:cubicBezTo>
                <a:cubicBezTo>
                  <a:pt x="1387" y="5542"/>
                  <a:pt x="1384" y="5541"/>
                  <a:pt x="1382" y="5541"/>
                </a:cubicBezTo>
                <a:close/>
                <a:moveTo>
                  <a:pt x="5814" y="5530"/>
                </a:moveTo>
                <a:cubicBezTo>
                  <a:pt x="5814" y="5542"/>
                  <a:pt x="5801" y="5542"/>
                  <a:pt x="5781" y="5542"/>
                </a:cubicBezTo>
                <a:cubicBezTo>
                  <a:pt x="5775" y="5561"/>
                  <a:pt x="5761" y="5575"/>
                  <a:pt x="5749" y="5600"/>
                </a:cubicBezTo>
                <a:cubicBezTo>
                  <a:pt x="5755" y="5600"/>
                  <a:pt x="5761" y="5600"/>
                  <a:pt x="5761" y="5606"/>
                </a:cubicBezTo>
                <a:cubicBezTo>
                  <a:pt x="5788" y="5600"/>
                  <a:pt x="5806" y="5574"/>
                  <a:pt x="5826" y="5555"/>
                </a:cubicBezTo>
                <a:cubicBezTo>
                  <a:pt x="5820" y="5549"/>
                  <a:pt x="5820" y="5530"/>
                  <a:pt x="5814" y="5530"/>
                </a:cubicBezTo>
                <a:close/>
                <a:moveTo>
                  <a:pt x="659" y="5491"/>
                </a:moveTo>
                <a:cubicBezTo>
                  <a:pt x="659" y="5491"/>
                  <a:pt x="659" y="5491"/>
                  <a:pt x="679" y="5491"/>
                </a:cubicBezTo>
                <a:cubicBezTo>
                  <a:pt x="679" y="5510"/>
                  <a:pt x="659" y="5510"/>
                  <a:pt x="647" y="5516"/>
                </a:cubicBezTo>
                <a:cubicBezTo>
                  <a:pt x="647" y="5504"/>
                  <a:pt x="666" y="5510"/>
                  <a:pt x="659" y="5491"/>
                </a:cubicBezTo>
                <a:close/>
                <a:moveTo>
                  <a:pt x="5639" y="5472"/>
                </a:moveTo>
                <a:cubicBezTo>
                  <a:pt x="5608" y="5472"/>
                  <a:pt x="5600" y="5491"/>
                  <a:pt x="5588" y="5504"/>
                </a:cubicBezTo>
                <a:cubicBezTo>
                  <a:pt x="5614" y="5516"/>
                  <a:pt x="5633" y="5491"/>
                  <a:pt x="5639" y="5472"/>
                </a:cubicBezTo>
                <a:close/>
                <a:moveTo>
                  <a:pt x="6606" y="5471"/>
                </a:moveTo>
                <a:cubicBezTo>
                  <a:pt x="6591" y="5472"/>
                  <a:pt x="6598" y="5490"/>
                  <a:pt x="6576" y="5485"/>
                </a:cubicBezTo>
                <a:cubicBezTo>
                  <a:pt x="6582" y="5505"/>
                  <a:pt x="6589" y="5517"/>
                  <a:pt x="6602" y="5523"/>
                </a:cubicBezTo>
                <a:cubicBezTo>
                  <a:pt x="6608" y="5510"/>
                  <a:pt x="6614" y="5497"/>
                  <a:pt x="6614" y="5472"/>
                </a:cubicBezTo>
                <a:cubicBezTo>
                  <a:pt x="6611" y="5471"/>
                  <a:pt x="6608" y="5471"/>
                  <a:pt x="6606" y="5471"/>
                </a:cubicBezTo>
                <a:close/>
                <a:moveTo>
                  <a:pt x="1415" y="5466"/>
                </a:moveTo>
                <a:cubicBezTo>
                  <a:pt x="1357" y="5478"/>
                  <a:pt x="1338" y="5530"/>
                  <a:pt x="1299" y="5555"/>
                </a:cubicBezTo>
                <a:cubicBezTo>
                  <a:pt x="1344" y="5530"/>
                  <a:pt x="1395" y="5510"/>
                  <a:pt x="1415" y="5466"/>
                </a:cubicBezTo>
                <a:close/>
                <a:moveTo>
                  <a:pt x="5801" y="5452"/>
                </a:moveTo>
                <a:cubicBezTo>
                  <a:pt x="5807" y="5472"/>
                  <a:pt x="5807" y="5466"/>
                  <a:pt x="5801" y="5484"/>
                </a:cubicBezTo>
                <a:cubicBezTo>
                  <a:pt x="5827" y="5484"/>
                  <a:pt x="5827" y="5452"/>
                  <a:pt x="5801" y="5452"/>
                </a:cubicBezTo>
                <a:close/>
                <a:moveTo>
                  <a:pt x="7545" y="5446"/>
                </a:moveTo>
                <a:cubicBezTo>
                  <a:pt x="7519" y="5446"/>
                  <a:pt x="7506" y="5460"/>
                  <a:pt x="7493" y="5471"/>
                </a:cubicBezTo>
                <a:cubicBezTo>
                  <a:pt x="7512" y="5465"/>
                  <a:pt x="7545" y="5471"/>
                  <a:pt x="7545" y="5446"/>
                </a:cubicBezTo>
                <a:close/>
                <a:moveTo>
                  <a:pt x="5994" y="5440"/>
                </a:moveTo>
                <a:cubicBezTo>
                  <a:pt x="5962" y="5446"/>
                  <a:pt x="5949" y="5472"/>
                  <a:pt x="5968" y="5497"/>
                </a:cubicBezTo>
                <a:cubicBezTo>
                  <a:pt x="5994" y="5497"/>
                  <a:pt x="6007" y="5491"/>
                  <a:pt x="6001" y="5466"/>
                </a:cubicBezTo>
                <a:cubicBezTo>
                  <a:pt x="5968" y="5472"/>
                  <a:pt x="6008" y="5460"/>
                  <a:pt x="5994" y="5440"/>
                </a:cubicBezTo>
                <a:close/>
                <a:moveTo>
                  <a:pt x="1180" y="5434"/>
                </a:moveTo>
                <a:cubicBezTo>
                  <a:pt x="1201" y="5433"/>
                  <a:pt x="1218" y="5452"/>
                  <a:pt x="1228" y="5466"/>
                </a:cubicBezTo>
                <a:cubicBezTo>
                  <a:pt x="1196" y="5478"/>
                  <a:pt x="1183" y="5485"/>
                  <a:pt x="1151" y="5485"/>
                </a:cubicBezTo>
                <a:cubicBezTo>
                  <a:pt x="1143" y="5497"/>
                  <a:pt x="1163" y="5460"/>
                  <a:pt x="1157" y="5441"/>
                </a:cubicBezTo>
                <a:cubicBezTo>
                  <a:pt x="1165" y="5436"/>
                  <a:pt x="1173" y="5434"/>
                  <a:pt x="1180" y="5434"/>
                </a:cubicBezTo>
                <a:close/>
                <a:moveTo>
                  <a:pt x="718" y="5421"/>
                </a:moveTo>
                <a:cubicBezTo>
                  <a:pt x="730" y="5433"/>
                  <a:pt x="698" y="5460"/>
                  <a:pt x="679" y="5452"/>
                </a:cubicBezTo>
                <a:cubicBezTo>
                  <a:pt x="692" y="5440"/>
                  <a:pt x="698" y="5427"/>
                  <a:pt x="718" y="5421"/>
                </a:cubicBezTo>
                <a:close/>
                <a:moveTo>
                  <a:pt x="6251" y="5420"/>
                </a:moveTo>
                <a:cubicBezTo>
                  <a:pt x="6258" y="5419"/>
                  <a:pt x="6254" y="5433"/>
                  <a:pt x="6265" y="5433"/>
                </a:cubicBezTo>
                <a:cubicBezTo>
                  <a:pt x="6259" y="5452"/>
                  <a:pt x="6233" y="5446"/>
                  <a:pt x="6227" y="5459"/>
                </a:cubicBezTo>
                <a:cubicBezTo>
                  <a:pt x="6220" y="5459"/>
                  <a:pt x="6214" y="5446"/>
                  <a:pt x="6214" y="5433"/>
                </a:cubicBezTo>
                <a:cubicBezTo>
                  <a:pt x="6234" y="5427"/>
                  <a:pt x="6253" y="5452"/>
                  <a:pt x="6246" y="5421"/>
                </a:cubicBezTo>
                <a:cubicBezTo>
                  <a:pt x="6248" y="5420"/>
                  <a:pt x="6249" y="5420"/>
                  <a:pt x="6251" y="5420"/>
                </a:cubicBezTo>
                <a:close/>
                <a:moveTo>
                  <a:pt x="7151" y="5415"/>
                </a:moveTo>
                <a:cubicBezTo>
                  <a:pt x="7125" y="5428"/>
                  <a:pt x="7132" y="5441"/>
                  <a:pt x="7119" y="5453"/>
                </a:cubicBezTo>
                <a:cubicBezTo>
                  <a:pt x="7119" y="5427"/>
                  <a:pt x="7073" y="5466"/>
                  <a:pt x="7093" y="5472"/>
                </a:cubicBezTo>
                <a:cubicBezTo>
                  <a:pt x="7100" y="5466"/>
                  <a:pt x="7106" y="5460"/>
                  <a:pt x="7113" y="5453"/>
                </a:cubicBezTo>
                <a:cubicBezTo>
                  <a:pt x="7106" y="5472"/>
                  <a:pt x="7100" y="5485"/>
                  <a:pt x="7080" y="5485"/>
                </a:cubicBezTo>
                <a:cubicBezTo>
                  <a:pt x="7080" y="5460"/>
                  <a:pt x="7061" y="5491"/>
                  <a:pt x="7048" y="5472"/>
                </a:cubicBezTo>
                <a:cubicBezTo>
                  <a:pt x="7042" y="5491"/>
                  <a:pt x="7054" y="5485"/>
                  <a:pt x="7054" y="5504"/>
                </a:cubicBezTo>
                <a:cubicBezTo>
                  <a:pt x="7079" y="5510"/>
                  <a:pt x="7106" y="5510"/>
                  <a:pt x="7092" y="5543"/>
                </a:cubicBezTo>
                <a:cubicBezTo>
                  <a:pt x="7124" y="5523"/>
                  <a:pt x="7138" y="5530"/>
                  <a:pt x="7183" y="5498"/>
                </a:cubicBezTo>
                <a:cubicBezTo>
                  <a:pt x="7183" y="5478"/>
                  <a:pt x="7170" y="5472"/>
                  <a:pt x="7177" y="5453"/>
                </a:cubicBezTo>
                <a:cubicBezTo>
                  <a:pt x="7158" y="5453"/>
                  <a:pt x="7132" y="5472"/>
                  <a:pt x="7125" y="5453"/>
                </a:cubicBezTo>
                <a:cubicBezTo>
                  <a:pt x="7139" y="5440"/>
                  <a:pt x="7171" y="5433"/>
                  <a:pt x="7151" y="5415"/>
                </a:cubicBezTo>
                <a:close/>
                <a:moveTo>
                  <a:pt x="6764" y="5408"/>
                </a:moveTo>
                <a:cubicBezTo>
                  <a:pt x="6744" y="5434"/>
                  <a:pt x="6744" y="5441"/>
                  <a:pt x="6731" y="5466"/>
                </a:cubicBezTo>
                <a:cubicBezTo>
                  <a:pt x="6756" y="5466"/>
                  <a:pt x="6756" y="5478"/>
                  <a:pt x="6776" y="5478"/>
                </a:cubicBezTo>
                <a:cubicBezTo>
                  <a:pt x="6770" y="5447"/>
                  <a:pt x="6770" y="5421"/>
                  <a:pt x="6764" y="5408"/>
                </a:cubicBezTo>
                <a:close/>
                <a:moveTo>
                  <a:pt x="7182" y="5374"/>
                </a:moveTo>
                <a:cubicBezTo>
                  <a:pt x="7186" y="5374"/>
                  <a:pt x="7191" y="5375"/>
                  <a:pt x="7195" y="5377"/>
                </a:cubicBezTo>
                <a:cubicBezTo>
                  <a:pt x="7175" y="5383"/>
                  <a:pt x="7175" y="5409"/>
                  <a:pt x="7162" y="5422"/>
                </a:cubicBezTo>
                <a:cubicBezTo>
                  <a:pt x="7162" y="5434"/>
                  <a:pt x="7176" y="5441"/>
                  <a:pt x="7182" y="5453"/>
                </a:cubicBezTo>
                <a:cubicBezTo>
                  <a:pt x="7188" y="5447"/>
                  <a:pt x="7202" y="5447"/>
                  <a:pt x="7214" y="5453"/>
                </a:cubicBezTo>
                <a:cubicBezTo>
                  <a:pt x="7214" y="5460"/>
                  <a:pt x="7221" y="5466"/>
                  <a:pt x="7221" y="5472"/>
                </a:cubicBezTo>
                <a:cubicBezTo>
                  <a:pt x="7201" y="5478"/>
                  <a:pt x="7207" y="5466"/>
                  <a:pt x="7195" y="5460"/>
                </a:cubicBezTo>
                <a:cubicBezTo>
                  <a:pt x="7202" y="5504"/>
                  <a:pt x="7227" y="5472"/>
                  <a:pt x="7253" y="5472"/>
                </a:cubicBezTo>
                <a:cubicBezTo>
                  <a:pt x="7247" y="5485"/>
                  <a:pt x="7234" y="5478"/>
                  <a:pt x="7241" y="5497"/>
                </a:cubicBezTo>
                <a:cubicBezTo>
                  <a:pt x="7267" y="5517"/>
                  <a:pt x="7292" y="5485"/>
                  <a:pt x="7312" y="5478"/>
                </a:cubicBezTo>
                <a:cubicBezTo>
                  <a:pt x="7299" y="5497"/>
                  <a:pt x="7331" y="5497"/>
                  <a:pt x="7331" y="5485"/>
                </a:cubicBezTo>
                <a:cubicBezTo>
                  <a:pt x="7344" y="5491"/>
                  <a:pt x="7319" y="5497"/>
                  <a:pt x="7331" y="5516"/>
                </a:cubicBezTo>
                <a:cubicBezTo>
                  <a:pt x="7189" y="5574"/>
                  <a:pt x="7067" y="5658"/>
                  <a:pt x="6957" y="5753"/>
                </a:cubicBezTo>
                <a:cubicBezTo>
                  <a:pt x="6963" y="5760"/>
                  <a:pt x="6963" y="5766"/>
                  <a:pt x="6963" y="5785"/>
                </a:cubicBezTo>
                <a:cubicBezTo>
                  <a:pt x="6982" y="5785"/>
                  <a:pt x="6989" y="5753"/>
                  <a:pt x="7002" y="5772"/>
                </a:cubicBezTo>
                <a:cubicBezTo>
                  <a:pt x="7027" y="5741"/>
                  <a:pt x="7047" y="5721"/>
                  <a:pt x="7053" y="5689"/>
                </a:cubicBezTo>
                <a:cubicBezTo>
                  <a:pt x="7067" y="5689"/>
                  <a:pt x="7060" y="5715"/>
                  <a:pt x="7079" y="5708"/>
                </a:cubicBezTo>
                <a:cubicBezTo>
                  <a:pt x="7073" y="5721"/>
                  <a:pt x="7086" y="5727"/>
                  <a:pt x="7086" y="5740"/>
                </a:cubicBezTo>
                <a:cubicBezTo>
                  <a:pt x="7060" y="5746"/>
                  <a:pt x="7079" y="5752"/>
                  <a:pt x="7066" y="5771"/>
                </a:cubicBezTo>
                <a:cubicBezTo>
                  <a:pt x="7086" y="5771"/>
                  <a:pt x="7073" y="5797"/>
                  <a:pt x="7086" y="5790"/>
                </a:cubicBezTo>
                <a:cubicBezTo>
                  <a:pt x="7086" y="5848"/>
                  <a:pt x="6982" y="5868"/>
                  <a:pt x="6950" y="5899"/>
                </a:cubicBezTo>
                <a:cubicBezTo>
                  <a:pt x="6924" y="5874"/>
                  <a:pt x="6989" y="5849"/>
                  <a:pt x="6989" y="5810"/>
                </a:cubicBezTo>
                <a:cubicBezTo>
                  <a:pt x="6944" y="5772"/>
                  <a:pt x="6885" y="5881"/>
                  <a:pt x="6911" y="5913"/>
                </a:cubicBezTo>
                <a:cubicBezTo>
                  <a:pt x="6911" y="5933"/>
                  <a:pt x="6899" y="5939"/>
                  <a:pt x="6899" y="5958"/>
                </a:cubicBezTo>
                <a:cubicBezTo>
                  <a:pt x="6886" y="5951"/>
                  <a:pt x="6866" y="5939"/>
                  <a:pt x="6860" y="5958"/>
                </a:cubicBezTo>
                <a:cubicBezTo>
                  <a:pt x="6860" y="5945"/>
                  <a:pt x="6860" y="5926"/>
                  <a:pt x="6834" y="5926"/>
                </a:cubicBezTo>
                <a:cubicBezTo>
                  <a:pt x="6821" y="5939"/>
                  <a:pt x="6809" y="5951"/>
                  <a:pt x="6789" y="5958"/>
                </a:cubicBezTo>
                <a:cubicBezTo>
                  <a:pt x="6776" y="5894"/>
                  <a:pt x="6841" y="5887"/>
                  <a:pt x="6873" y="5844"/>
                </a:cubicBezTo>
                <a:cubicBezTo>
                  <a:pt x="6867" y="5818"/>
                  <a:pt x="6854" y="5793"/>
                  <a:pt x="6822" y="5793"/>
                </a:cubicBezTo>
                <a:cubicBezTo>
                  <a:pt x="6835" y="5774"/>
                  <a:pt x="6835" y="5748"/>
                  <a:pt x="6854" y="5735"/>
                </a:cubicBezTo>
                <a:cubicBezTo>
                  <a:pt x="6854" y="5722"/>
                  <a:pt x="6835" y="5735"/>
                  <a:pt x="6835" y="5722"/>
                </a:cubicBezTo>
                <a:cubicBezTo>
                  <a:pt x="6835" y="5696"/>
                  <a:pt x="6866" y="5696"/>
                  <a:pt x="6886" y="5684"/>
                </a:cubicBezTo>
                <a:cubicBezTo>
                  <a:pt x="6892" y="5651"/>
                  <a:pt x="6867" y="5651"/>
                  <a:pt x="6880" y="5626"/>
                </a:cubicBezTo>
                <a:cubicBezTo>
                  <a:pt x="6886" y="5640"/>
                  <a:pt x="6892" y="5652"/>
                  <a:pt x="6892" y="5671"/>
                </a:cubicBezTo>
                <a:cubicBezTo>
                  <a:pt x="6944" y="5671"/>
                  <a:pt x="6989" y="5595"/>
                  <a:pt x="6970" y="5556"/>
                </a:cubicBezTo>
                <a:cubicBezTo>
                  <a:pt x="6970" y="5550"/>
                  <a:pt x="6982" y="5556"/>
                  <a:pt x="6982" y="5543"/>
                </a:cubicBezTo>
                <a:cubicBezTo>
                  <a:pt x="7002" y="5556"/>
                  <a:pt x="7008" y="5576"/>
                  <a:pt x="7002" y="5601"/>
                </a:cubicBezTo>
                <a:cubicBezTo>
                  <a:pt x="7034" y="5601"/>
                  <a:pt x="7053" y="5581"/>
                  <a:pt x="7073" y="5556"/>
                </a:cubicBezTo>
                <a:cubicBezTo>
                  <a:pt x="7073" y="5543"/>
                  <a:pt x="7060" y="5524"/>
                  <a:pt x="7053" y="5543"/>
                </a:cubicBezTo>
                <a:cubicBezTo>
                  <a:pt x="7047" y="5531"/>
                  <a:pt x="7053" y="5518"/>
                  <a:pt x="7021" y="5531"/>
                </a:cubicBezTo>
                <a:cubicBezTo>
                  <a:pt x="7021" y="5505"/>
                  <a:pt x="7027" y="5479"/>
                  <a:pt x="7001" y="5492"/>
                </a:cubicBezTo>
                <a:cubicBezTo>
                  <a:pt x="7014" y="5441"/>
                  <a:pt x="7059" y="5453"/>
                  <a:pt x="7085" y="5434"/>
                </a:cubicBezTo>
                <a:cubicBezTo>
                  <a:pt x="7091" y="5415"/>
                  <a:pt x="7072" y="5415"/>
                  <a:pt x="7079" y="5396"/>
                </a:cubicBezTo>
                <a:cubicBezTo>
                  <a:pt x="7108" y="5436"/>
                  <a:pt x="7143" y="5372"/>
                  <a:pt x="7182" y="5374"/>
                </a:cubicBezTo>
                <a:close/>
                <a:moveTo>
                  <a:pt x="7215" y="5363"/>
                </a:moveTo>
                <a:cubicBezTo>
                  <a:pt x="7215" y="5363"/>
                  <a:pt x="7215" y="5363"/>
                  <a:pt x="7222" y="5363"/>
                </a:cubicBezTo>
                <a:cubicBezTo>
                  <a:pt x="7215" y="5363"/>
                  <a:pt x="7215" y="5370"/>
                  <a:pt x="7215" y="5376"/>
                </a:cubicBezTo>
                <a:lnTo>
                  <a:pt x="7215" y="5363"/>
                </a:lnTo>
                <a:close/>
                <a:moveTo>
                  <a:pt x="6840" y="5363"/>
                </a:moveTo>
                <a:cubicBezTo>
                  <a:pt x="6840" y="5376"/>
                  <a:pt x="6801" y="5376"/>
                  <a:pt x="6828" y="5388"/>
                </a:cubicBezTo>
                <a:cubicBezTo>
                  <a:pt x="6834" y="5388"/>
                  <a:pt x="6866" y="5363"/>
                  <a:pt x="6840" y="5363"/>
                </a:cubicBezTo>
                <a:close/>
                <a:moveTo>
                  <a:pt x="963" y="5357"/>
                </a:moveTo>
                <a:cubicBezTo>
                  <a:pt x="937" y="5396"/>
                  <a:pt x="873" y="5402"/>
                  <a:pt x="839" y="5440"/>
                </a:cubicBezTo>
                <a:cubicBezTo>
                  <a:pt x="839" y="5452"/>
                  <a:pt x="853" y="5452"/>
                  <a:pt x="859" y="5452"/>
                </a:cubicBezTo>
                <a:cubicBezTo>
                  <a:pt x="788" y="5523"/>
                  <a:pt x="678" y="5529"/>
                  <a:pt x="601" y="5593"/>
                </a:cubicBezTo>
                <a:cubicBezTo>
                  <a:pt x="665" y="5536"/>
                  <a:pt x="736" y="5491"/>
                  <a:pt x="794" y="5433"/>
                </a:cubicBezTo>
                <a:cubicBezTo>
                  <a:pt x="807" y="5433"/>
                  <a:pt x="813" y="5440"/>
                  <a:pt x="833" y="5440"/>
                </a:cubicBezTo>
                <a:cubicBezTo>
                  <a:pt x="853" y="5396"/>
                  <a:pt x="918" y="5357"/>
                  <a:pt x="963" y="5357"/>
                </a:cubicBezTo>
                <a:close/>
                <a:moveTo>
                  <a:pt x="1565" y="5344"/>
                </a:moveTo>
                <a:cubicBezTo>
                  <a:pt x="1510" y="5343"/>
                  <a:pt x="1497" y="5379"/>
                  <a:pt x="1473" y="5408"/>
                </a:cubicBezTo>
                <a:cubicBezTo>
                  <a:pt x="1492" y="5427"/>
                  <a:pt x="1518" y="5408"/>
                  <a:pt x="1538" y="5402"/>
                </a:cubicBezTo>
                <a:cubicBezTo>
                  <a:pt x="1531" y="5370"/>
                  <a:pt x="1564" y="5363"/>
                  <a:pt x="1576" y="5344"/>
                </a:cubicBezTo>
                <a:cubicBezTo>
                  <a:pt x="1572" y="5344"/>
                  <a:pt x="1568" y="5344"/>
                  <a:pt x="1565" y="5344"/>
                </a:cubicBezTo>
                <a:close/>
                <a:moveTo>
                  <a:pt x="5802" y="5342"/>
                </a:moveTo>
                <a:cubicBezTo>
                  <a:pt x="5793" y="5341"/>
                  <a:pt x="5791" y="5355"/>
                  <a:pt x="5780" y="5350"/>
                </a:cubicBezTo>
                <a:cubicBezTo>
                  <a:pt x="5780" y="5376"/>
                  <a:pt x="5768" y="5382"/>
                  <a:pt x="5774" y="5401"/>
                </a:cubicBezTo>
                <a:cubicBezTo>
                  <a:pt x="5755" y="5401"/>
                  <a:pt x="5742" y="5414"/>
                  <a:pt x="5729" y="5426"/>
                </a:cubicBezTo>
                <a:cubicBezTo>
                  <a:pt x="5729" y="5414"/>
                  <a:pt x="5749" y="5407"/>
                  <a:pt x="5723" y="5407"/>
                </a:cubicBezTo>
                <a:cubicBezTo>
                  <a:pt x="5710" y="5421"/>
                  <a:pt x="5749" y="5446"/>
                  <a:pt x="5716" y="5452"/>
                </a:cubicBezTo>
                <a:cubicBezTo>
                  <a:pt x="5730" y="5452"/>
                  <a:pt x="5724" y="5472"/>
                  <a:pt x="5735" y="5471"/>
                </a:cubicBezTo>
                <a:cubicBezTo>
                  <a:pt x="5742" y="5433"/>
                  <a:pt x="5794" y="5439"/>
                  <a:pt x="5806" y="5407"/>
                </a:cubicBezTo>
                <a:cubicBezTo>
                  <a:pt x="5806" y="5375"/>
                  <a:pt x="5800" y="5369"/>
                  <a:pt x="5806" y="5343"/>
                </a:cubicBezTo>
                <a:cubicBezTo>
                  <a:pt x="5805" y="5343"/>
                  <a:pt x="5803" y="5342"/>
                  <a:pt x="5802" y="5342"/>
                </a:cubicBezTo>
                <a:close/>
                <a:moveTo>
                  <a:pt x="1079" y="5325"/>
                </a:moveTo>
                <a:cubicBezTo>
                  <a:pt x="1098" y="5338"/>
                  <a:pt x="1060" y="5338"/>
                  <a:pt x="1067" y="5357"/>
                </a:cubicBezTo>
                <a:cubicBezTo>
                  <a:pt x="1054" y="5344"/>
                  <a:pt x="1054" y="5357"/>
                  <a:pt x="1034" y="5357"/>
                </a:cubicBezTo>
                <a:cubicBezTo>
                  <a:pt x="1034" y="5332"/>
                  <a:pt x="1079" y="5351"/>
                  <a:pt x="1079" y="5325"/>
                </a:cubicBezTo>
                <a:close/>
                <a:moveTo>
                  <a:pt x="5826" y="5313"/>
                </a:moveTo>
                <a:cubicBezTo>
                  <a:pt x="5826" y="5319"/>
                  <a:pt x="5820" y="5325"/>
                  <a:pt x="5820" y="5332"/>
                </a:cubicBezTo>
                <a:cubicBezTo>
                  <a:pt x="5840" y="5332"/>
                  <a:pt x="5852" y="5332"/>
                  <a:pt x="5852" y="5313"/>
                </a:cubicBezTo>
                <a:cubicBezTo>
                  <a:pt x="5852" y="5313"/>
                  <a:pt x="5852" y="5313"/>
                  <a:pt x="5826" y="5313"/>
                </a:cubicBezTo>
                <a:close/>
                <a:moveTo>
                  <a:pt x="7829" y="5306"/>
                </a:moveTo>
                <a:cubicBezTo>
                  <a:pt x="7796" y="5312"/>
                  <a:pt x="7790" y="5338"/>
                  <a:pt x="7764" y="5351"/>
                </a:cubicBezTo>
                <a:cubicBezTo>
                  <a:pt x="7796" y="5351"/>
                  <a:pt x="7809" y="5325"/>
                  <a:pt x="7829" y="5306"/>
                </a:cubicBezTo>
                <a:close/>
                <a:moveTo>
                  <a:pt x="6582" y="5300"/>
                </a:moveTo>
                <a:cubicBezTo>
                  <a:pt x="6582" y="5313"/>
                  <a:pt x="6556" y="5332"/>
                  <a:pt x="6582" y="5325"/>
                </a:cubicBezTo>
                <a:cubicBezTo>
                  <a:pt x="6569" y="5363"/>
                  <a:pt x="6537" y="5325"/>
                  <a:pt x="6537" y="5357"/>
                </a:cubicBezTo>
                <a:cubicBezTo>
                  <a:pt x="6518" y="5325"/>
                  <a:pt x="6563" y="5312"/>
                  <a:pt x="6582" y="5300"/>
                </a:cubicBezTo>
                <a:close/>
                <a:moveTo>
                  <a:pt x="852" y="5286"/>
                </a:moveTo>
                <a:cubicBezTo>
                  <a:pt x="864" y="5286"/>
                  <a:pt x="861" y="5304"/>
                  <a:pt x="878" y="5293"/>
                </a:cubicBezTo>
                <a:cubicBezTo>
                  <a:pt x="878" y="5306"/>
                  <a:pt x="865" y="5299"/>
                  <a:pt x="865" y="5299"/>
                </a:cubicBezTo>
                <a:cubicBezTo>
                  <a:pt x="833" y="5357"/>
                  <a:pt x="840" y="5351"/>
                  <a:pt x="782" y="5363"/>
                </a:cubicBezTo>
                <a:cubicBezTo>
                  <a:pt x="757" y="5370"/>
                  <a:pt x="730" y="5382"/>
                  <a:pt x="698" y="5395"/>
                </a:cubicBezTo>
                <a:cubicBezTo>
                  <a:pt x="705" y="5376"/>
                  <a:pt x="730" y="5357"/>
                  <a:pt x="757" y="5370"/>
                </a:cubicBezTo>
                <a:cubicBezTo>
                  <a:pt x="782" y="5332"/>
                  <a:pt x="814" y="5306"/>
                  <a:pt x="846" y="5287"/>
                </a:cubicBezTo>
                <a:cubicBezTo>
                  <a:pt x="848" y="5286"/>
                  <a:pt x="850" y="5286"/>
                  <a:pt x="852" y="5286"/>
                </a:cubicBezTo>
                <a:close/>
                <a:moveTo>
                  <a:pt x="7079" y="5280"/>
                </a:moveTo>
                <a:cubicBezTo>
                  <a:pt x="7093" y="5280"/>
                  <a:pt x="7079" y="5299"/>
                  <a:pt x="7079" y="5299"/>
                </a:cubicBezTo>
                <a:cubicBezTo>
                  <a:pt x="7066" y="5306"/>
                  <a:pt x="7066" y="5299"/>
                  <a:pt x="7053" y="5293"/>
                </a:cubicBezTo>
                <a:cubicBezTo>
                  <a:pt x="7060" y="5287"/>
                  <a:pt x="7073" y="5293"/>
                  <a:pt x="7079" y="5287"/>
                </a:cubicBezTo>
                <a:cubicBezTo>
                  <a:pt x="7079" y="5287"/>
                  <a:pt x="7079" y="5287"/>
                  <a:pt x="7079" y="5280"/>
                </a:cubicBezTo>
                <a:close/>
                <a:moveTo>
                  <a:pt x="6549" y="5274"/>
                </a:moveTo>
                <a:cubicBezTo>
                  <a:pt x="6553" y="5274"/>
                  <a:pt x="6558" y="5276"/>
                  <a:pt x="6563" y="5280"/>
                </a:cubicBezTo>
                <a:cubicBezTo>
                  <a:pt x="6563" y="5306"/>
                  <a:pt x="6543" y="5306"/>
                  <a:pt x="6524" y="5306"/>
                </a:cubicBezTo>
                <a:cubicBezTo>
                  <a:pt x="6524" y="5291"/>
                  <a:pt x="6535" y="5274"/>
                  <a:pt x="6549" y="5274"/>
                </a:cubicBezTo>
                <a:close/>
                <a:moveTo>
                  <a:pt x="7338" y="5268"/>
                </a:moveTo>
                <a:cubicBezTo>
                  <a:pt x="7338" y="5268"/>
                  <a:pt x="7338" y="5280"/>
                  <a:pt x="7351" y="5280"/>
                </a:cubicBezTo>
                <a:cubicBezTo>
                  <a:pt x="7357" y="5299"/>
                  <a:pt x="7331" y="5293"/>
                  <a:pt x="7338" y="5312"/>
                </a:cubicBezTo>
                <a:cubicBezTo>
                  <a:pt x="7306" y="5287"/>
                  <a:pt x="7281" y="5344"/>
                  <a:pt x="7261" y="5363"/>
                </a:cubicBezTo>
                <a:cubicBezTo>
                  <a:pt x="7261" y="5363"/>
                  <a:pt x="7261" y="5363"/>
                  <a:pt x="7222" y="5363"/>
                </a:cubicBezTo>
                <a:cubicBezTo>
                  <a:pt x="7241" y="5325"/>
                  <a:pt x="7319" y="5313"/>
                  <a:pt x="7338" y="5268"/>
                </a:cubicBezTo>
                <a:close/>
                <a:moveTo>
                  <a:pt x="6401" y="5268"/>
                </a:moveTo>
                <a:cubicBezTo>
                  <a:pt x="6415" y="5268"/>
                  <a:pt x="6401" y="5293"/>
                  <a:pt x="6408" y="5299"/>
                </a:cubicBezTo>
                <a:cubicBezTo>
                  <a:pt x="6401" y="5299"/>
                  <a:pt x="6401" y="5287"/>
                  <a:pt x="6388" y="5287"/>
                </a:cubicBezTo>
                <a:cubicBezTo>
                  <a:pt x="6381" y="5274"/>
                  <a:pt x="6401" y="5280"/>
                  <a:pt x="6401" y="5268"/>
                </a:cubicBezTo>
                <a:close/>
                <a:moveTo>
                  <a:pt x="5994" y="5268"/>
                </a:moveTo>
                <a:cubicBezTo>
                  <a:pt x="6014" y="5280"/>
                  <a:pt x="5988" y="5312"/>
                  <a:pt x="5988" y="5325"/>
                </a:cubicBezTo>
                <a:cubicBezTo>
                  <a:pt x="5956" y="5313"/>
                  <a:pt x="5994" y="5287"/>
                  <a:pt x="5994" y="5268"/>
                </a:cubicBezTo>
                <a:close/>
                <a:moveTo>
                  <a:pt x="1564" y="5254"/>
                </a:moveTo>
                <a:cubicBezTo>
                  <a:pt x="1525" y="5268"/>
                  <a:pt x="1525" y="5325"/>
                  <a:pt x="1480" y="5331"/>
                </a:cubicBezTo>
                <a:cubicBezTo>
                  <a:pt x="1519" y="5350"/>
                  <a:pt x="1557" y="5299"/>
                  <a:pt x="1564" y="5254"/>
                </a:cubicBezTo>
                <a:close/>
                <a:moveTo>
                  <a:pt x="7467" y="5248"/>
                </a:moveTo>
                <a:cubicBezTo>
                  <a:pt x="7455" y="5254"/>
                  <a:pt x="7455" y="5280"/>
                  <a:pt x="7474" y="5280"/>
                </a:cubicBezTo>
                <a:cubicBezTo>
                  <a:pt x="7480" y="5267"/>
                  <a:pt x="7480" y="5248"/>
                  <a:pt x="7467" y="5248"/>
                </a:cubicBezTo>
                <a:close/>
                <a:moveTo>
                  <a:pt x="6705" y="5248"/>
                </a:moveTo>
                <a:cubicBezTo>
                  <a:pt x="6705" y="5254"/>
                  <a:pt x="6693" y="5280"/>
                  <a:pt x="6705" y="5280"/>
                </a:cubicBezTo>
                <a:cubicBezTo>
                  <a:pt x="6705" y="5267"/>
                  <a:pt x="6724" y="5267"/>
                  <a:pt x="6718" y="5254"/>
                </a:cubicBezTo>
                <a:cubicBezTo>
                  <a:pt x="6711" y="5254"/>
                  <a:pt x="6711" y="5248"/>
                  <a:pt x="6705" y="5248"/>
                </a:cubicBezTo>
                <a:close/>
                <a:moveTo>
                  <a:pt x="6892" y="5242"/>
                </a:moveTo>
                <a:cubicBezTo>
                  <a:pt x="6879" y="5242"/>
                  <a:pt x="6873" y="5249"/>
                  <a:pt x="6866" y="5261"/>
                </a:cubicBezTo>
                <a:cubicBezTo>
                  <a:pt x="6873" y="5261"/>
                  <a:pt x="6880" y="5261"/>
                  <a:pt x="6886" y="5268"/>
                </a:cubicBezTo>
                <a:cubicBezTo>
                  <a:pt x="6886" y="5261"/>
                  <a:pt x="6892" y="5254"/>
                  <a:pt x="6892" y="5242"/>
                </a:cubicBezTo>
                <a:close/>
                <a:moveTo>
                  <a:pt x="1518" y="5238"/>
                </a:moveTo>
                <a:cubicBezTo>
                  <a:pt x="1491" y="5239"/>
                  <a:pt x="1461" y="5253"/>
                  <a:pt x="1441" y="5268"/>
                </a:cubicBezTo>
                <a:cubicBezTo>
                  <a:pt x="1434" y="5287"/>
                  <a:pt x="1460" y="5274"/>
                  <a:pt x="1461" y="5287"/>
                </a:cubicBezTo>
                <a:cubicBezTo>
                  <a:pt x="1486" y="5281"/>
                  <a:pt x="1551" y="5268"/>
                  <a:pt x="1545" y="5242"/>
                </a:cubicBezTo>
                <a:cubicBezTo>
                  <a:pt x="1537" y="5239"/>
                  <a:pt x="1528" y="5238"/>
                  <a:pt x="1518" y="5238"/>
                </a:cubicBezTo>
                <a:close/>
                <a:moveTo>
                  <a:pt x="6220" y="5216"/>
                </a:moveTo>
                <a:cubicBezTo>
                  <a:pt x="6240" y="5223"/>
                  <a:pt x="6240" y="5235"/>
                  <a:pt x="6246" y="5249"/>
                </a:cubicBezTo>
                <a:cubicBezTo>
                  <a:pt x="6240" y="5255"/>
                  <a:pt x="6220" y="5255"/>
                  <a:pt x="6214" y="5268"/>
                </a:cubicBezTo>
                <a:cubicBezTo>
                  <a:pt x="6208" y="5261"/>
                  <a:pt x="6208" y="5242"/>
                  <a:pt x="6208" y="5229"/>
                </a:cubicBezTo>
                <a:cubicBezTo>
                  <a:pt x="6208" y="5223"/>
                  <a:pt x="6220" y="5229"/>
                  <a:pt x="6220" y="5216"/>
                </a:cubicBezTo>
                <a:close/>
                <a:moveTo>
                  <a:pt x="7177" y="5204"/>
                </a:moveTo>
                <a:cubicBezTo>
                  <a:pt x="7144" y="5204"/>
                  <a:pt x="7138" y="5223"/>
                  <a:pt x="7118" y="5230"/>
                </a:cubicBezTo>
                <a:cubicBezTo>
                  <a:pt x="7138" y="5223"/>
                  <a:pt x="7138" y="5242"/>
                  <a:pt x="7151" y="5242"/>
                </a:cubicBezTo>
                <a:cubicBezTo>
                  <a:pt x="7151" y="5216"/>
                  <a:pt x="7177" y="5223"/>
                  <a:pt x="7177" y="5204"/>
                </a:cubicBezTo>
                <a:close/>
                <a:moveTo>
                  <a:pt x="6723" y="5196"/>
                </a:moveTo>
                <a:cubicBezTo>
                  <a:pt x="6701" y="5195"/>
                  <a:pt x="6679" y="5212"/>
                  <a:pt x="6679" y="5235"/>
                </a:cubicBezTo>
                <a:cubicBezTo>
                  <a:pt x="6718" y="5242"/>
                  <a:pt x="6731" y="5223"/>
                  <a:pt x="6744" y="5204"/>
                </a:cubicBezTo>
                <a:cubicBezTo>
                  <a:pt x="6737" y="5199"/>
                  <a:pt x="6730" y="5196"/>
                  <a:pt x="6723" y="5196"/>
                </a:cubicBezTo>
                <a:close/>
                <a:moveTo>
                  <a:pt x="1251" y="5189"/>
                </a:moveTo>
                <a:cubicBezTo>
                  <a:pt x="1246" y="5189"/>
                  <a:pt x="1241" y="5192"/>
                  <a:pt x="1234" y="5204"/>
                </a:cubicBezTo>
                <a:cubicBezTo>
                  <a:pt x="1234" y="5204"/>
                  <a:pt x="1234" y="5204"/>
                  <a:pt x="1247" y="5204"/>
                </a:cubicBezTo>
                <a:cubicBezTo>
                  <a:pt x="1241" y="5229"/>
                  <a:pt x="1260" y="5223"/>
                  <a:pt x="1267" y="5235"/>
                </a:cubicBezTo>
                <a:cubicBezTo>
                  <a:pt x="1279" y="5235"/>
                  <a:pt x="1286" y="5223"/>
                  <a:pt x="1293" y="5210"/>
                </a:cubicBezTo>
                <a:cubicBezTo>
                  <a:pt x="1273" y="5229"/>
                  <a:pt x="1265" y="5191"/>
                  <a:pt x="1251" y="5189"/>
                </a:cubicBezTo>
                <a:close/>
                <a:moveTo>
                  <a:pt x="1187" y="5159"/>
                </a:moveTo>
                <a:cubicBezTo>
                  <a:pt x="1147" y="5157"/>
                  <a:pt x="1112" y="5182"/>
                  <a:pt x="1086" y="5203"/>
                </a:cubicBezTo>
                <a:cubicBezTo>
                  <a:pt x="1098" y="5223"/>
                  <a:pt x="1086" y="5229"/>
                  <a:pt x="1092" y="5242"/>
                </a:cubicBezTo>
                <a:cubicBezTo>
                  <a:pt x="1125" y="5204"/>
                  <a:pt x="1170" y="5184"/>
                  <a:pt x="1215" y="5164"/>
                </a:cubicBezTo>
                <a:cubicBezTo>
                  <a:pt x="1206" y="5161"/>
                  <a:pt x="1196" y="5159"/>
                  <a:pt x="1187" y="5159"/>
                </a:cubicBezTo>
                <a:close/>
                <a:moveTo>
                  <a:pt x="1105" y="5152"/>
                </a:moveTo>
                <a:cubicBezTo>
                  <a:pt x="1098" y="5159"/>
                  <a:pt x="1086" y="5165"/>
                  <a:pt x="1085" y="5178"/>
                </a:cubicBezTo>
                <a:cubicBezTo>
                  <a:pt x="1092" y="5178"/>
                  <a:pt x="1092" y="5184"/>
                  <a:pt x="1105" y="5184"/>
                </a:cubicBezTo>
                <a:cubicBezTo>
                  <a:pt x="1105" y="5178"/>
                  <a:pt x="1117" y="5152"/>
                  <a:pt x="1105" y="5152"/>
                </a:cubicBezTo>
                <a:close/>
                <a:moveTo>
                  <a:pt x="7500" y="5126"/>
                </a:moveTo>
                <a:cubicBezTo>
                  <a:pt x="7507" y="5133"/>
                  <a:pt x="7513" y="5133"/>
                  <a:pt x="7519" y="5133"/>
                </a:cubicBezTo>
                <a:cubicBezTo>
                  <a:pt x="7519" y="5152"/>
                  <a:pt x="7500" y="5152"/>
                  <a:pt x="7493" y="5171"/>
                </a:cubicBezTo>
                <a:cubicBezTo>
                  <a:pt x="7486" y="5171"/>
                  <a:pt x="7480" y="5165"/>
                  <a:pt x="7474" y="5165"/>
                </a:cubicBezTo>
                <a:cubicBezTo>
                  <a:pt x="7474" y="5146"/>
                  <a:pt x="7493" y="5146"/>
                  <a:pt x="7500" y="5126"/>
                </a:cubicBezTo>
                <a:close/>
                <a:moveTo>
                  <a:pt x="7305" y="5120"/>
                </a:moveTo>
                <a:cubicBezTo>
                  <a:pt x="7305" y="5126"/>
                  <a:pt x="7305" y="5133"/>
                  <a:pt x="7298" y="5133"/>
                </a:cubicBezTo>
                <a:cubicBezTo>
                  <a:pt x="7298" y="5133"/>
                  <a:pt x="7292" y="5126"/>
                  <a:pt x="7292" y="5133"/>
                </a:cubicBezTo>
                <a:cubicBezTo>
                  <a:pt x="7298" y="5133"/>
                  <a:pt x="7298" y="5145"/>
                  <a:pt x="7298" y="5152"/>
                </a:cubicBezTo>
                <a:cubicBezTo>
                  <a:pt x="7298" y="5152"/>
                  <a:pt x="7298" y="5152"/>
                  <a:pt x="7318" y="5152"/>
                </a:cubicBezTo>
                <a:cubicBezTo>
                  <a:pt x="7318" y="5145"/>
                  <a:pt x="7312" y="5139"/>
                  <a:pt x="7312" y="5133"/>
                </a:cubicBezTo>
                <a:cubicBezTo>
                  <a:pt x="7325" y="5139"/>
                  <a:pt x="7331" y="5133"/>
                  <a:pt x="7331" y="5120"/>
                </a:cubicBezTo>
                <a:lnTo>
                  <a:pt x="7305" y="5120"/>
                </a:lnTo>
                <a:close/>
                <a:moveTo>
                  <a:pt x="7699" y="5076"/>
                </a:moveTo>
                <a:cubicBezTo>
                  <a:pt x="7699" y="5076"/>
                  <a:pt x="7699" y="5082"/>
                  <a:pt x="7693" y="5082"/>
                </a:cubicBezTo>
                <a:cubicBezTo>
                  <a:pt x="7693" y="5076"/>
                  <a:pt x="7699" y="5076"/>
                  <a:pt x="7699" y="5076"/>
                </a:cubicBezTo>
                <a:close/>
                <a:moveTo>
                  <a:pt x="6426" y="5067"/>
                </a:moveTo>
                <a:cubicBezTo>
                  <a:pt x="6425" y="5067"/>
                  <a:pt x="6423" y="5067"/>
                  <a:pt x="6421" y="5069"/>
                </a:cubicBezTo>
                <a:cubicBezTo>
                  <a:pt x="6421" y="5069"/>
                  <a:pt x="6421" y="5069"/>
                  <a:pt x="6421" y="5082"/>
                </a:cubicBezTo>
                <a:cubicBezTo>
                  <a:pt x="6428" y="5095"/>
                  <a:pt x="6428" y="5082"/>
                  <a:pt x="6441" y="5082"/>
                </a:cubicBezTo>
                <a:cubicBezTo>
                  <a:pt x="6441" y="5082"/>
                  <a:pt x="6441" y="5082"/>
                  <a:pt x="6441" y="5069"/>
                </a:cubicBezTo>
                <a:cubicBezTo>
                  <a:pt x="6432" y="5069"/>
                  <a:pt x="6429" y="5067"/>
                  <a:pt x="6426" y="5067"/>
                </a:cubicBezTo>
                <a:close/>
                <a:moveTo>
                  <a:pt x="7881" y="5057"/>
                </a:moveTo>
                <a:cubicBezTo>
                  <a:pt x="7868" y="5082"/>
                  <a:pt x="7862" y="5089"/>
                  <a:pt x="7868" y="5121"/>
                </a:cubicBezTo>
                <a:cubicBezTo>
                  <a:pt x="7836" y="5121"/>
                  <a:pt x="7830" y="5146"/>
                  <a:pt x="7804" y="5152"/>
                </a:cubicBezTo>
                <a:cubicBezTo>
                  <a:pt x="7797" y="5146"/>
                  <a:pt x="7797" y="5127"/>
                  <a:pt x="7778" y="5127"/>
                </a:cubicBezTo>
                <a:cubicBezTo>
                  <a:pt x="7784" y="5140"/>
                  <a:pt x="7758" y="5153"/>
                  <a:pt x="7758" y="5178"/>
                </a:cubicBezTo>
                <a:cubicBezTo>
                  <a:pt x="7751" y="5172"/>
                  <a:pt x="7744" y="5172"/>
                  <a:pt x="7738" y="5172"/>
                </a:cubicBezTo>
                <a:cubicBezTo>
                  <a:pt x="7731" y="5147"/>
                  <a:pt x="7751" y="5178"/>
                  <a:pt x="7751" y="5153"/>
                </a:cubicBezTo>
                <a:cubicBezTo>
                  <a:pt x="7738" y="5140"/>
                  <a:pt x="7706" y="5166"/>
                  <a:pt x="7699" y="5178"/>
                </a:cubicBezTo>
                <a:cubicBezTo>
                  <a:pt x="7687" y="5165"/>
                  <a:pt x="7693" y="5159"/>
                  <a:pt x="7693" y="5133"/>
                </a:cubicBezTo>
                <a:cubicBezTo>
                  <a:pt x="7693" y="5133"/>
                  <a:pt x="7693" y="5140"/>
                  <a:pt x="7693" y="5146"/>
                </a:cubicBezTo>
                <a:cubicBezTo>
                  <a:pt x="7784" y="5140"/>
                  <a:pt x="7803" y="5076"/>
                  <a:pt x="7881" y="5057"/>
                </a:cubicBezTo>
                <a:close/>
                <a:moveTo>
                  <a:pt x="7716" y="5027"/>
                </a:moveTo>
                <a:cubicBezTo>
                  <a:pt x="7719" y="5026"/>
                  <a:pt x="7723" y="5028"/>
                  <a:pt x="7726" y="5031"/>
                </a:cubicBezTo>
                <a:cubicBezTo>
                  <a:pt x="7694" y="5037"/>
                  <a:pt x="7706" y="5063"/>
                  <a:pt x="7700" y="5076"/>
                </a:cubicBezTo>
                <a:cubicBezTo>
                  <a:pt x="7700" y="5069"/>
                  <a:pt x="7693" y="5069"/>
                  <a:pt x="7688" y="5062"/>
                </a:cubicBezTo>
                <a:cubicBezTo>
                  <a:pt x="7681" y="5056"/>
                  <a:pt x="7694" y="5050"/>
                  <a:pt x="7688" y="5043"/>
                </a:cubicBezTo>
                <a:cubicBezTo>
                  <a:pt x="7692" y="5039"/>
                  <a:pt x="7705" y="5027"/>
                  <a:pt x="7716" y="5027"/>
                </a:cubicBezTo>
                <a:close/>
                <a:moveTo>
                  <a:pt x="6014" y="5012"/>
                </a:moveTo>
                <a:cubicBezTo>
                  <a:pt x="5988" y="5018"/>
                  <a:pt x="5956" y="5018"/>
                  <a:pt x="5949" y="5043"/>
                </a:cubicBezTo>
                <a:cubicBezTo>
                  <a:pt x="5982" y="5043"/>
                  <a:pt x="6008" y="5037"/>
                  <a:pt x="6014" y="5012"/>
                </a:cubicBezTo>
                <a:close/>
                <a:moveTo>
                  <a:pt x="6589" y="5003"/>
                </a:moveTo>
                <a:cubicBezTo>
                  <a:pt x="6601" y="5003"/>
                  <a:pt x="6598" y="5017"/>
                  <a:pt x="6609" y="5017"/>
                </a:cubicBezTo>
                <a:cubicBezTo>
                  <a:pt x="6602" y="5031"/>
                  <a:pt x="6589" y="5037"/>
                  <a:pt x="6589" y="5056"/>
                </a:cubicBezTo>
                <a:cubicBezTo>
                  <a:pt x="6563" y="5043"/>
                  <a:pt x="6602" y="5031"/>
                  <a:pt x="6583" y="5005"/>
                </a:cubicBezTo>
                <a:cubicBezTo>
                  <a:pt x="6585" y="5004"/>
                  <a:pt x="6587" y="5004"/>
                  <a:pt x="6589" y="5003"/>
                </a:cubicBezTo>
                <a:close/>
                <a:moveTo>
                  <a:pt x="5337" y="4998"/>
                </a:moveTo>
                <a:cubicBezTo>
                  <a:pt x="5329" y="4998"/>
                  <a:pt x="5319" y="4999"/>
                  <a:pt x="5304" y="4999"/>
                </a:cubicBezTo>
                <a:cubicBezTo>
                  <a:pt x="5298" y="5019"/>
                  <a:pt x="5304" y="5032"/>
                  <a:pt x="5311" y="5044"/>
                </a:cubicBezTo>
                <a:cubicBezTo>
                  <a:pt x="5297" y="5044"/>
                  <a:pt x="5297" y="5057"/>
                  <a:pt x="5291" y="5057"/>
                </a:cubicBezTo>
                <a:cubicBezTo>
                  <a:pt x="5291" y="5044"/>
                  <a:pt x="5284" y="5038"/>
                  <a:pt x="5271" y="5038"/>
                </a:cubicBezTo>
                <a:cubicBezTo>
                  <a:pt x="5265" y="5057"/>
                  <a:pt x="5271" y="5063"/>
                  <a:pt x="5277" y="5069"/>
                </a:cubicBezTo>
                <a:cubicBezTo>
                  <a:pt x="5265" y="5082"/>
                  <a:pt x="5246" y="5082"/>
                  <a:pt x="5226" y="5095"/>
                </a:cubicBezTo>
                <a:cubicBezTo>
                  <a:pt x="5239" y="5121"/>
                  <a:pt x="5220" y="5127"/>
                  <a:pt x="5200" y="5133"/>
                </a:cubicBezTo>
                <a:cubicBezTo>
                  <a:pt x="5200" y="5153"/>
                  <a:pt x="5206" y="5153"/>
                  <a:pt x="5206" y="5172"/>
                </a:cubicBezTo>
                <a:cubicBezTo>
                  <a:pt x="5187" y="5172"/>
                  <a:pt x="5194" y="5191"/>
                  <a:pt x="5174" y="5191"/>
                </a:cubicBezTo>
                <a:cubicBezTo>
                  <a:pt x="5174" y="5185"/>
                  <a:pt x="5168" y="5185"/>
                  <a:pt x="5168" y="5191"/>
                </a:cubicBezTo>
                <a:cubicBezTo>
                  <a:pt x="5180" y="5197"/>
                  <a:pt x="5187" y="5204"/>
                  <a:pt x="5213" y="5204"/>
                </a:cubicBezTo>
                <a:cubicBezTo>
                  <a:pt x="5265" y="5146"/>
                  <a:pt x="5348" y="5127"/>
                  <a:pt x="5388" y="5056"/>
                </a:cubicBezTo>
                <a:cubicBezTo>
                  <a:pt x="5363" y="5056"/>
                  <a:pt x="5363" y="5088"/>
                  <a:pt x="5343" y="5095"/>
                </a:cubicBezTo>
                <a:cubicBezTo>
                  <a:pt x="5350" y="5076"/>
                  <a:pt x="5330" y="5082"/>
                  <a:pt x="5330" y="5069"/>
                </a:cubicBezTo>
                <a:cubicBezTo>
                  <a:pt x="5343" y="5051"/>
                  <a:pt x="5363" y="5037"/>
                  <a:pt x="5369" y="5012"/>
                </a:cubicBezTo>
                <a:cubicBezTo>
                  <a:pt x="5357" y="5000"/>
                  <a:pt x="5350" y="4998"/>
                  <a:pt x="5337" y="4998"/>
                </a:cubicBezTo>
                <a:close/>
                <a:moveTo>
                  <a:pt x="6705" y="4986"/>
                </a:moveTo>
                <a:cubicBezTo>
                  <a:pt x="6711" y="5000"/>
                  <a:pt x="6720" y="5001"/>
                  <a:pt x="6729" y="4995"/>
                </a:cubicBezTo>
                <a:lnTo>
                  <a:pt x="6730" y="4994"/>
                </a:lnTo>
                <a:lnTo>
                  <a:pt x="6729" y="4996"/>
                </a:lnTo>
                <a:cubicBezTo>
                  <a:pt x="6726" y="5003"/>
                  <a:pt x="6726" y="5012"/>
                  <a:pt x="6731" y="5024"/>
                </a:cubicBezTo>
                <a:cubicBezTo>
                  <a:pt x="6719" y="5024"/>
                  <a:pt x="6699" y="5017"/>
                  <a:pt x="6699" y="5036"/>
                </a:cubicBezTo>
                <a:cubicBezTo>
                  <a:pt x="6679" y="5036"/>
                  <a:pt x="6699" y="5005"/>
                  <a:pt x="6679" y="5017"/>
                </a:cubicBezTo>
                <a:cubicBezTo>
                  <a:pt x="6685" y="5005"/>
                  <a:pt x="6685" y="4986"/>
                  <a:pt x="6705" y="4986"/>
                </a:cubicBezTo>
                <a:close/>
                <a:moveTo>
                  <a:pt x="6740" y="4985"/>
                </a:moveTo>
                <a:lnTo>
                  <a:pt x="6739" y="4985"/>
                </a:lnTo>
                <a:cubicBezTo>
                  <a:pt x="6737" y="4988"/>
                  <a:pt x="6735" y="4990"/>
                  <a:pt x="6732" y="4992"/>
                </a:cubicBezTo>
                <a:lnTo>
                  <a:pt x="6730" y="4994"/>
                </a:lnTo>
                <a:lnTo>
                  <a:pt x="6731" y="4992"/>
                </a:lnTo>
                <a:cubicBezTo>
                  <a:pt x="6733" y="4990"/>
                  <a:pt x="6734" y="4988"/>
                  <a:pt x="6737" y="4987"/>
                </a:cubicBezTo>
                <a:lnTo>
                  <a:pt x="6740" y="4985"/>
                </a:lnTo>
                <a:close/>
                <a:moveTo>
                  <a:pt x="7267" y="4967"/>
                </a:moveTo>
                <a:cubicBezTo>
                  <a:pt x="7255" y="4967"/>
                  <a:pt x="7235" y="4967"/>
                  <a:pt x="7235" y="4986"/>
                </a:cubicBezTo>
                <a:cubicBezTo>
                  <a:pt x="7254" y="4986"/>
                  <a:pt x="7267" y="4979"/>
                  <a:pt x="7267" y="4967"/>
                </a:cubicBezTo>
                <a:close/>
                <a:moveTo>
                  <a:pt x="5762" y="4967"/>
                </a:moveTo>
                <a:cubicBezTo>
                  <a:pt x="5743" y="4967"/>
                  <a:pt x="5730" y="4979"/>
                  <a:pt x="5743" y="4992"/>
                </a:cubicBezTo>
                <a:cubicBezTo>
                  <a:pt x="5756" y="4992"/>
                  <a:pt x="5762" y="4986"/>
                  <a:pt x="5762" y="4967"/>
                </a:cubicBezTo>
                <a:close/>
                <a:moveTo>
                  <a:pt x="6776" y="4960"/>
                </a:moveTo>
                <a:cubicBezTo>
                  <a:pt x="6776" y="4966"/>
                  <a:pt x="6770" y="4972"/>
                  <a:pt x="6770" y="4979"/>
                </a:cubicBezTo>
                <a:cubicBezTo>
                  <a:pt x="6758" y="4979"/>
                  <a:pt x="6748" y="4981"/>
                  <a:pt x="6740" y="4985"/>
                </a:cubicBezTo>
                <a:lnTo>
                  <a:pt x="6740" y="4985"/>
                </a:lnTo>
                <a:lnTo>
                  <a:pt x="6742" y="4981"/>
                </a:lnTo>
                <a:cubicBezTo>
                  <a:pt x="6747" y="4974"/>
                  <a:pt x="6750" y="4966"/>
                  <a:pt x="6750" y="4961"/>
                </a:cubicBezTo>
                <a:cubicBezTo>
                  <a:pt x="6770" y="4967"/>
                  <a:pt x="6764" y="4967"/>
                  <a:pt x="6776" y="4960"/>
                </a:cubicBezTo>
                <a:close/>
                <a:moveTo>
                  <a:pt x="5749" y="4948"/>
                </a:moveTo>
                <a:cubicBezTo>
                  <a:pt x="5736" y="4948"/>
                  <a:pt x="5716" y="4948"/>
                  <a:pt x="5716" y="4967"/>
                </a:cubicBezTo>
                <a:cubicBezTo>
                  <a:pt x="5736" y="4967"/>
                  <a:pt x="5743" y="4961"/>
                  <a:pt x="5749" y="4948"/>
                </a:cubicBezTo>
                <a:close/>
                <a:moveTo>
                  <a:pt x="1099" y="4936"/>
                </a:moveTo>
                <a:cubicBezTo>
                  <a:pt x="1113" y="4935"/>
                  <a:pt x="1127" y="4938"/>
                  <a:pt x="1137" y="4942"/>
                </a:cubicBezTo>
                <a:cubicBezTo>
                  <a:pt x="1131" y="4961"/>
                  <a:pt x="1098" y="4961"/>
                  <a:pt x="1066" y="4954"/>
                </a:cubicBezTo>
                <a:cubicBezTo>
                  <a:pt x="1072" y="4942"/>
                  <a:pt x="1085" y="4937"/>
                  <a:pt x="1099" y="4936"/>
                </a:cubicBezTo>
                <a:close/>
                <a:moveTo>
                  <a:pt x="5788" y="4923"/>
                </a:moveTo>
                <a:cubicBezTo>
                  <a:pt x="5788" y="4929"/>
                  <a:pt x="5775" y="4929"/>
                  <a:pt x="5769" y="4929"/>
                </a:cubicBezTo>
                <a:cubicBezTo>
                  <a:pt x="5769" y="4942"/>
                  <a:pt x="5769" y="4954"/>
                  <a:pt x="5781" y="4954"/>
                </a:cubicBezTo>
                <a:cubicBezTo>
                  <a:pt x="5781" y="4935"/>
                  <a:pt x="5807" y="4929"/>
                  <a:pt x="5788" y="4923"/>
                </a:cubicBezTo>
                <a:close/>
                <a:moveTo>
                  <a:pt x="7706" y="4909"/>
                </a:moveTo>
                <a:cubicBezTo>
                  <a:pt x="7693" y="4916"/>
                  <a:pt x="7661" y="4909"/>
                  <a:pt x="7668" y="4934"/>
                </a:cubicBezTo>
                <a:cubicBezTo>
                  <a:pt x="7680" y="4947"/>
                  <a:pt x="7680" y="4928"/>
                  <a:pt x="7700" y="4934"/>
                </a:cubicBezTo>
                <a:cubicBezTo>
                  <a:pt x="7700" y="4922"/>
                  <a:pt x="7706" y="4916"/>
                  <a:pt x="7706" y="4909"/>
                </a:cubicBezTo>
                <a:close/>
                <a:moveTo>
                  <a:pt x="6272" y="4909"/>
                </a:moveTo>
                <a:cubicBezTo>
                  <a:pt x="6253" y="4909"/>
                  <a:pt x="6240" y="4909"/>
                  <a:pt x="6240" y="4922"/>
                </a:cubicBezTo>
                <a:cubicBezTo>
                  <a:pt x="6253" y="4922"/>
                  <a:pt x="6266" y="4928"/>
                  <a:pt x="6272" y="4909"/>
                </a:cubicBezTo>
                <a:close/>
                <a:moveTo>
                  <a:pt x="7079" y="4904"/>
                </a:moveTo>
                <a:cubicBezTo>
                  <a:pt x="7073" y="4923"/>
                  <a:pt x="7073" y="4936"/>
                  <a:pt x="7079" y="4955"/>
                </a:cubicBezTo>
                <a:cubicBezTo>
                  <a:pt x="7061" y="4955"/>
                  <a:pt x="7041" y="4961"/>
                  <a:pt x="7034" y="4974"/>
                </a:cubicBezTo>
                <a:cubicBezTo>
                  <a:pt x="7027" y="4993"/>
                  <a:pt x="7053" y="4980"/>
                  <a:pt x="7047" y="4999"/>
                </a:cubicBezTo>
                <a:cubicBezTo>
                  <a:pt x="7021" y="5006"/>
                  <a:pt x="7015" y="5024"/>
                  <a:pt x="6982" y="5024"/>
                </a:cubicBezTo>
                <a:cubicBezTo>
                  <a:pt x="6976" y="5037"/>
                  <a:pt x="7002" y="5050"/>
                  <a:pt x="6982" y="5050"/>
                </a:cubicBezTo>
                <a:cubicBezTo>
                  <a:pt x="6970" y="5037"/>
                  <a:pt x="6937" y="5043"/>
                  <a:pt x="6931" y="5056"/>
                </a:cubicBezTo>
                <a:cubicBezTo>
                  <a:pt x="6925" y="5088"/>
                  <a:pt x="6951" y="5088"/>
                  <a:pt x="6951" y="5114"/>
                </a:cubicBezTo>
                <a:cubicBezTo>
                  <a:pt x="6951" y="5146"/>
                  <a:pt x="6918" y="5146"/>
                  <a:pt x="6912" y="5173"/>
                </a:cubicBezTo>
                <a:cubicBezTo>
                  <a:pt x="6983" y="5167"/>
                  <a:pt x="7002" y="5103"/>
                  <a:pt x="7028" y="5051"/>
                </a:cubicBezTo>
                <a:cubicBezTo>
                  <a:pt x="7042" y="5058"/>
                  <a:pt x="7042" y="5070"/>
                  <a:pt x="7054" y="5070"/>
                </a:cubicBezTo>
                <a:cubicBezTo>
                  <a:pt x="7119" y="5051"/>
                  <a:pt x="7125" y="4980"/>
                  <a:pt x="7190" y="4955"/>
                </a:cubicBezTo>
                <a:cubicBezTo>
                  <a:pt x="7196" y="4935"/>
                  <a:pt x="7184" y="4923"/>
                  <a:pt x="7184" y="4904"/>
                </a:cubicBezTo>
                <a:cubicBezTo>
                  <a:pt x="7145" y="4910"/>
                  <a:pt x="7158" y="4916"/>
                  <a:pt x="7125" y="4904"/>
                </a:cubicBezTo>
                <a:cubicBezTo>
                  <a:pt x="7125" y="4923"/>
                  <a:pt x="7125" y="4949"/>
                  <a:pt x="7099" y="4949"/>
                </a:cubicBezTo>
                <a:cubicBezTo>
                  <a:pt x="7112" y="4935"/>
                  <a:pt x="7099" y="4923"/>
                  <a:pt x="7099" y="4904"/>
                </a:cubicBezTo>
                <a:cubicBezTo>
                  <a:pt x="7099" y="4904"/>
                  <a:pt x="7099" y="4904"/>
                  <a:pt x="7079" y="4904"/>
                </a:cubicBezTo>
                <a:close/>
                <a:moveTo>
                  <a:pt x="7506" y="4897"/>
                </a:moveTo>
                <a:cubicBezTo>
                  <a:pt x="7467" y="4897"/>
                  <a:pt x="7448" y="4942"/>
                  <a:pt x="7461" y="4967"/>
                </a:cubicBezTo>
                <a:cubicBezTo>
                  <a:pt x="7487" y="4961"/>
                  <a:pt x="7487" y="4922"/>
                  <a:pt x="7506" y="4897"/>
                </a:cubicBezTo>
                <a:close/>
                <a:moveTo>
                  <a:pt x="6873" y="4897"/>
                </a:moveTo>
                <a:cubicBezTo>
                  <a:pt x="6873" y="4897"/>
                  <a:pt x="6873" y="4897"/>
                  <a:pt x="6873" y="4922"/>
                </a:cubicBezTo>
                <a:cubicBezTo>
                  <a:pt x="6886" y="4922"/>
                  <a:pt x="6892" y="4922"/>
                  <a:pt x="6899" y="4916"/>
                </a:cubicBezTo>
                <a:cubicBezTo>
                  <a:pt x="6899" y="4903"/>
                  <a:pt x="6886" y="4897"/>
                  <a:pt x="6873" y="4897"/>
                </a:cubicBezTo>
                <a:close/>
                <a:moveTo>
                  <a:pt x="6059" y="4878"/>
                </a:moveTo>
                <a:cubicBezTo>
                  <a:pt x="6034" y="4884"/>
                  <a:pt x="6027" y="4897"/>
                  <a:pt x="6014" y="4909"/>
                </a:cubicBezTo>
                <a:cubicBezTo>
                  <a:pt x="6033" y="4916"/>
                  <a:pt x="6027" y="4954"/>
                  <a:pt x="6021" y="4967"/>
                </a:cubicBezTo>
                <a:cubicBezTo>
                  <a:pt x="6039" y="4979"/>
                  <a:pt x="6053" y="4954"/>
                  <a:pt x="6059" y="4968"/>
                </a:cubicBezTo>
                <a:cubicBezTo>
                  <a:pt x="6059" y="4987"/>
                  <a:pt x="6027" y="4980"/>
                  <a:pt x="6027" y="4999"/>
                </a:cubicBezTo>
                <a:cubicBezTo>
                  <a:pt x="6033" y="5006"/>
                  <a:pt x="6046" y="5012"/>
                  <a:pt x="6066" y="5012"/>
                </a:cubicBezTo>
                <a:cubicBezTo>
                  <a:pt x="6092" y="4987"/>
                  <a:pt x="6150" y="4993"/>
                  <a:pt x="6156" y="4942"/>
                </a:cubicBezTo>
                <a:cubicBezTo>
                  <a:pt x="6137" y="4923"/>
                  <a:pt x="6111" y="4942"/>
                  <a:pt x="6098" y="4954"/>
                </a:cubicBezTo>
                <a:cubicBezTo>
                  <a:pt x="6092" y="4928"/>
                  <a:pt x="6059" y="4922"/>
                  <a:pt x="6047" y="4903"/>
                </a:cubicBezTo>
                <a:cubicBezTo>
                  <a:pt x="6053" y="4903"/>
                  <a:pt x="6059" y="4897"/>
                  <a:pt x="6059" y="4878"/>
                </a:cubicBezTo>
                <a:close/>
                <a:moveTo>
                  <a:pt x="7294" y="4857"/>
                </a:moveTo>
                <a:cubicBezTo>
                  <a:pt x="7282" y="4856"/>
                  <a:pt x="7262" y="4871"/>
                  <a:pt x="7241" y="4871"/>
                </a:cubicBezTo>
                <a:cubicBezTo>
                  <a:pt x="7235" y="4884"/>
                  <a:pt x="7254" y="4884"/>
                  <a:pt x="7248" y="4897"/>
                </a:cubicBezTo>
                <a:cubicBezTo>
                  <a:pt x="7280" y="4890"/>
                  <a:pt x="7286" y="4884"/>
                  <a:pt x="7306" y="4884"/>
                </a:cubicBezTo>
                <a:cubicBezTo>
                  <a:pt x="7306" y="4865"/>
                  <a:pt x="7302" y="4858"/>
                  <a:pt x="7294" y="4857"/>
                </a:cubicBezTo>
                <a:close/>
                <a:moveTo>
                  <a:pt x="6847" y="4857"/>
                </a:moveTo>
                <a:cubicBezTo>
                  <a:pt x="6782" y="4889"/>
                  <a:pt x="6718" y="4934"/>
                  <a:pt x="6659" y="4979"/>
                </a:cubicBezTo>
                <a:cubicBezTo>
                  <a:pt x="6666" y="5004"/>
                  <a:pt x="6659" y="5036"/>
                  <a:pt x="6679" y="5049"/>
                </a:cubicBezTo>
                <a:cubicBezTo>
                  <a:pt x="6654" y="5049"/>
                  <a:pt x="6666" y="5062"/>
                  <a:pt x="6666" y="5074"/>
                </a:cubicBezTo>
                <a:cubicBezTo>
                  <a:pt x="6647" y="5087"/>
                  <a:pt x="6621" y="5081"/>
                  <a:pt x="6602" y="5093"/>
                </a:cubicBezTo>
                <a:cubicBezTo>
                  <a:pt x="6595" y="5106"/>
                  <a:pt x="6628" y="5112"/>
                  <a:pt x="6608" y="5118"/>
                </a:cubicBezTo>
                <a:cubicBezTo>
                  <a:pt x="6608" y="5118"/>
                  <a:pt x="6608" y="5118"/>
                  <a:pt x="6582" y="5118"/>
                </a:cubicBezTo>
                <a:cubicBezTo>
                  <a:pt x="6589" y="5099"/>
                  <a:pt x="6576" y="5093"/>
                  <a:pt x="6569" y="5087"/>
                </a:cubicBezTo>
                <a:cubicBezTo>
                  <a:pt x="6621" y="5074"/>
                  <a:pt x="6666" y="5023"/>
                  <a:pt x="6628" y="4972"/>
                </a:cubicBezTo>
                <a:cubicBezTo>
                  <a:pt x="6641" y="4972"/>
                  <a:pt x="6641" y="4984"/>
                  <a:pt x="6654" y="4978"/>
                </a:cubicBezTo>
                <a:cubicBezTo>
                  <a:pt x="6648" y="4952"/>
                  <a:pt x="6654" y="4958"/>
                  <a:pt x="6654" y="4933"/>
                </a:cubicBezTo>
                <a:cubicBezTo>
                  <a:pt x="6641" y="4933"/>
                  <a:pt x="6628" y="4933"/>
                  <a:pt x="6621" y="4927"/>
                </a:cubicBezTo>
                <a:cubicBezTo>
                  <a:pt x="6595" y="4940"/>
                  <a:pt x="6602" y="4984"/>
                  <a:pt x="6563" y="4972"/>
                </a:cubicBezTo>
                <a:cubicBezTo>
                  <a:pt x="6557" y="4998"/>
                  <a:pt x="6550" y="5023"/>
                  <a:pt x="6524" y="5029"/>
                </a:cubicBezTo>
                <a:cubicBezTo>
                  <a:pt x="6524" y="5029"/>
                  <a:pt x="6524" y="5029"/>
                  <a:pt x="6524" y="5010"/>
                </a:cubicBezTo>
                <a:cubicBezTo>
                  <a:pt x="6505" y="5004"/>
                  <a:pt x="6498" y="5017"/>
                  <a:pt x="6486" y="5023"/>
                </a:cubicBezTo>
                <a:cubicBezTo>
                  <a:pt x="6479" y="5043"/>
                  <a:pt x="6486" y="5055"/>
                  <a:pt x="6492" y="5068"/>
                </a:cubicBezTo>
                <a:cubicBezTo>
                  <a:pt x="6441" y="5081"/>
                  <a:pt x="6447" y="5138"/>
                  <a:pt x="6415" y="5163"/>
                </a:cubicBezTo>
                <a:cubicBezTo>
                  <a:pt x="6382" y="5131"/>
                  <a:pt x="6370" y="5189"/>
                  <a:pt x="6350" y="5195"/>
                </a:cubicBezTo>
                <a:cubicBezTo>
                  <a:pt x="6331" y="5189"/>
                  <a:pt x="6331" y="5182"/>
                  <a:pt x="6311" y="5189"/>
                </a:cubicBezTo>
                <a:cubicBezTo>
                  <a:pt x="6317" y="5208"/>
                  <a:pt x="6305" y="5221"/>
                  <a:pt x="6305" y="5240"/>
                </a:cubicBezTo>
                <a:cubicBezTo>
                  <a:pt x="6325" y="5234"/>
                  <a:pt x="6325" y="5240"/>
                  <a:pt x="6331" y="5259"/>
                </a:cubicBezTo>
                <a:cubicBezTo>
                  <a:pt x="6318" y="5259"/>
                  <a:pt x="6292" y="5272"/>
                  <a:pt x="6286" y="5265"/>
                </a:cubicBezTo>
                <a:cubicBezTo>
                  <a:pt x="6292" y="5246"/>
                  <a:pt x="6298" y="5239"/>
                  <a:pt x="6298" y="5220"/>
                </a:cubicBezTo>
                <a:cubicBezTo>
                  <a:pt x="6260" y="5214"/>
                  <a:pt x="6305" y="5169"/>
                  <a:pt x="6298" y="5150"/>
                </a:cubicBezTo>
                <a:cubicBezTo>
                  <a:pt x="6305" y="5150"/>
                  <a:pt x="6305" y="5163"/>
                  <a:pt x="6311" y="5163"/>
                </a:cubicBezTo>
                <a:cubicBezTo>
                  <a:pt x="6317" y="5144"/>
                  <a:pt x="6343" y="5118"/>
                  <a:pt x="6337" y="5105"/>
                </a:cubicBezTo>
                <a:cubicBezTo>
                  <a:pt x="6318" y="5105"/>
                  <a:pt x="6312" y="5124"/>
                  <a:pt x="6292" y="5111"/>
                </a:cubicBezTo>
                <a:cubicBezTo>
                  <a:pt x="6298" y="5137"/>
                  <a:pt x="6285" y="5118"/>
                  <a:pt x="6272" y="5124"/>
                </a:cubicBezTo>
                <a:cubicBezTo>
                  <a:pt x="6266" y="5118"/>
                  <a:pt x="6291" y="5111"/>
                  <a:pt x="6279" y="5105"/>
                </a:cubicBezTo>
                <a:cubicBezTo>
                  <a:pt x="6272" y="5118"/>
                  <a:pt x="6259" y="5118"/>
                  <a:pt x="6246" y="5124"/>
                </a:cubicBezTo>
                <a:cubicBezTo>
                  <a:pt x="6260" y="5175"/>
                  <a:pt x="6201" y="5182"/>
                  <a:pt x="6169" y="5182"/>
                </a:cubicBezTo>
                <a:cubicBezTo>
                  <a:pt x="6169" y="5201"/>
                  <a:pt x="6182" y="5214"/>
                  <a:pt x="6195" y="5220"/>
                </a:cubicBezTo>
                <a:cubicBezTo>
                  <a:pt x="6163" y="5239"/>
                  <a:pt x="6156" y="5284"/>
                  <a:pt x="6124" y="5297"/>
                </a:cubicBezTo>
                <a:cubicBezTo>
                  <a:pt x="6124" y="5323"/>
                  <a:pt x="6130" y="5329"/>
                  <a:pt x="6118" y="5342"/>
                </a:cubicBezTo>
                <a:cubicBezTo>
                  <a:pt x="6118" y="5310"/>
                  <a:pt x="6111" y="5303"/>
                  <a:pt x="6085" y="5291"/>
                </a:cubicBezTo>
                <a:cubicBezTo>
                  <a:pt x="6111" y="5258"/>
                  <a:pt x="6201" y="5201"/>
                  <a:pt x="6130" y="5169"/>
                </a:cubicBezTo>
                <a:cubicBezTo>
                  <a:pt x="6104" y="5182"/>
                  <a:pt x="6124" y="5214"/>
                  <a:pt x="6104" y="5220"/>
                </a:cubicBezTo>
                <a:cubicBezTo>
                  <a:pt x="6111" y="5201"/>
                  <a:pt x="6085" y="5214"/>
                  <a:pt x="6092" y="5195"/>
                </a:cubicBezTo>
                <a:cubicBezTo>
                  <a:pt x="6034" y="5214"/>
                  <a:pt x="5982" y="5246"/>
                  <a:pt x="5937" y="5291"/>
                </a:cubicBezTo>
                <a:cubicBezTo>
                  <a:pt x="5944" y="5291"/>
                  <a:pt x="5957" y="5284"/>
                  <a:pt x="5957" y="5291"/>
                </a:cubicBezTo>
                <a:cubicBezTo>
                  <a:pt x="5950" y="5310"/>
                  <a:pt x="5924" y="5342"/>
                  <a:pt x="5918" y="5336"/>
                </a:cubicBezTo>
                <a:cubicBezTo>
                  <a:pt x="5912" y="5329"/>
                  <a:pt x="5937" y="5323"/>
                  <a:pt x="5924" y="5317"/>
                </a:cubicBezTo>
                <a:cubicBezTo>
                  <a:pt x="5892" y="5329"/>
                  <a:pt x="5885" y="5362"/>
                  <a:pt x="5853" y="5374"/>
                </a:cubicBezTo>
                <a:cubicBezTo>
                  <a:pt x="5867" y="5407"/>
                  <a:pt x="5834" y="5413"/>
                  <a:pt x="5847" y="5438"/>
                </a:cubicBezTo>
                <a:cubicBezTo>
                  <a:pt x="5847" y="5432"/>
                  <a:pt x="5853" y="5426"/>
                  <a:pt x="5859" y="5426"/>
                </a:cubicBezTo>
                <a:cubicBezTo>
                  <a:pt x="5866" y="5445"/>
                  <a:pt x="5852" y="5477"/>
                  <a:pt x="5872" y="5477"/>
                </a:cubicBezTo>
                <a:cubicBezTo>
                  <a:pt x="5891" y="5463"/>
                  <a:pt x="5891" y="5457"/>
                  <a:pt x="5878" y="5432"/>
                </a:cubicBezTo>
                <a:cubicBezTo>
                  <a:pt x="5904" y="5432"/>
                  <a:pt x="5911" y="5412"/>
                  <a:pt x="5917" y="5393"/>
                </a:cubicBezTo>
                <a:cubicBezTo>
                  <a:pt x="5898" y="5381"/>
                  <a:pt x="5878" y="5400"/>
                  <a:pt x="5872" y="5387"/>
                </a:cubicBezTo>
                <a:cubicBezTo>
                  <a:pt x="5885" y="5393"/>
                  <a:pt x="5879" y="5374"/>
                  <a:pt x="5892" y="5374"/>
                </a:cubicBezTo>
                <a:cubicBezTo>
                  <a:pt x="5898" y="5374"/>
                  <a:pt x="5905" y="5381"/>
                  <a:pt x="5918" y="5381"/>
                </a:cubicBezTo>
                <a:cubicBezTo>
                  <a:pt x="5924" y="5355"/>
                  <a:pt x="5924" y="5323"/>
                  <a:pt x="5957" y="5323"/>
                </a:cubicBezTo>
                <a:cubicBezTo>
                  <a:pt x="5957" y="5343"/>
                  <a:pt x="5957" y="5355"/>
                  <a:pt x="5963" y="5368"/>
                </a:cubicBezTo>
                <a:cubicBezTo>
                  <a:pt x="5995" y="5368"/>
                  <a:pt x="6002" y="5342"/>
                  <a:pt x="6021" y="5329"/>
                </a:cubicBezTo>
                <a:cubicBezTo>
                  <a:pt x="6028" y="5355"/>
                  <a:pt x="6054" y="5393"/>
                  <a:pt x="6021" y="5406"/>
                </a:cubicBezTo>
                <a:cubicBezTo>
                  <a:pt x="6060" y="5406"/>
                  <a:pt x="6053" y="5367"/>
                  <a:pt x="6073" y="5361"/>
                </a:cubicBezTo>
                <a:cubicBezTo>
                  <a:pt x="6079" y="5373"/>
                  <a:pt x="6085" y="5380"/>
                  <a:pt x="6105" y="5380"/>
                </a:cubicBezTo>
                <a:cubicBezTo>
                  <a:pt x="6124" y="5366"/>
                  <a:pt x="6124" y="5341"/>
                  <a:pt x="6144" y="5335"/>
                </a:cubicBezTo>
                <a:cubicBezTo>
                  <a:pt x="6150" y="5335"/>
                  <a:pt x="6137" y="5347"/>
                  <a:pt x="6137" y="5354"/>
                </a:cubicBezTo>
                <a:cubicBezTo>
                  <a:pt x="6176" y="5366"/>
                  <a:pt x="6241" y="5296"/>
                  <a:pt x="6253" y="5277"/>
                </a:cubicBezTo>
                <a:cubicBezTo>
                  <a:pt x="6253" y="5283"/>
                  <a:pt x="6260" y="5290"/>
                  <a:pt x="6253" y="5302"/>
                </a:cubicBezTo>
                <a:cubicBezTo>
                  <a:pt x="6267" y="5315"/>
                  <a:pt x="6267" y="5277"/>
                  <a:pt x="6273" y="5296"/>
                </a:cubicBezTo>
                <a:cubicBezTo>
                  <a:pt x="6260" y="5322"/>
                  <a:pt x="6241" y="5360"/>
                  <a:pt x="6208" y="5347"/>
                </a:cubicBezTo>
                <a:cubicBezTo>
                  <a:pt x="6202" y="5347"/>
                  <a:pt x="6215" y="5373"/>
                  <a:pt x="6202" y="5379"/>
                </a:cubicBezTo>
                <a:cubicBezTo>
                  <a:pt x="6189" y="5373"/>
                  <a:pt x="6195" y="5360"/>
                  <a:pt x="6182" y="5366"/>
                </a:cubicBezTo>
                <a:cubicBezTo>
                  <a:pt x="6170" y="5379"/>
                  <a:pt x="6163" y="5399"/>
                  <a:pt x="6150" y="5418"/>
                </a:cubicBezTo>
                <a:cubicBezTo>
                  <a:pt x="6150" y="5418"/>
                  <a:pt x="6150" y="5418"/>
                  <a:pt x="6085" y="5418"/>
                </a:cubicBezTo>
                <a:cubicBezTo>
                  <a:pt x="6066" y="5507"/>
                  <a:pt x="5962" y="5513"/>
                  <a:pt x="5917" y="5577"/>
                </a:cubicBezTo>
                <a:cubicBezTo>
                  <a:pt x="5904" y="5571"/>
                  <a:pt x="5924" y="5558"/>
                  <a:pt x="5904" y="5558"/>
                </a:cubicBezTo>
                <a:cubicBezTo>
                  <a:pt x="5866" y="5629"/>
                  <a:pt x="5743" y="5610"/>
                  <a:pt x="5730" y="5705"/>
                </a:cubicBezTo>
                <a:cubicBezTo>
                  <a:pt x="5750" y="5744"/>
                  <a:pt x="5788" y="5731"/>
                  <a:pt x="5827" y="5744"/>
                </a:cubicBezTo>
                <a:cubicBezTo>
                  <a:pt x="5866" y="5731"/>
                  <a:pt x="5872" y="5687"/>
                  <a:pt x="5892" y="5648"/>
                </a:cubicBezTo>
                <a:cubicBezTo>
                  <a:pt x="5917" y="5655"/>
                  <a:pt x="5911" y="5661"/>
                  <a:pt x="5937" y="5655"/>
                </a:cubicBezTo>
                <a:cubicBezTo>
                  <a:pt x="5968" y="5616"/>
                  <a:pt x="5923" y="5565"/>
                  <a:pt x="5988" y="5546"/>
                </a:cubicBezTo>
                <a:cubicBezTo>
                  <a:pt x="5988" y="5558"/>
                  <a:pt x="5988" y="5571"/>
                  <a:pt x="6001" y="5577"/>
                </a:cubicBezTo>
                <a:cubicBezTo>
                  <a:pt x="6033" y="5533"/>
                  <a:pt x="6046" y="5482"/>
                  <a:pt x="6111" y="5488"/>
                </a:cubicBezTo>
                <a:cubicBezTo>
                  <a:pt x="6118" y="5495"/>
                  <a:pt x="6111" y="5520"/>
                  <a:pt x="6098" y="5527"/>
                </a:cubicBezTo>
                <a:cubicBezTo>
                  <a:pt x="6084" y="5514"/>
                  <a:pt x="6092" y="5527"/>
                  <a:pt x="6072" y="5527"/>
                </a:cubicBezTo>
                <a:cubicBezTo>
                  <a:pt x="6059" y="5546"/>
                  <a:pt x="6046" y="5572"/>
                  <a:pt x="6039" y="5597"/>
                </a:cubicBezTo>
                <a:cubicBezTo>
                  <a:pt x="6066" y="5603"/>
                  <a:pt x="6072" y="5597"/>
                  <a:pt x="6098" y="5597"/>
                </a:cubicBezTo>
                <a:cubicBezTo>
                  <a:pt x="6092" y="5565"/>
                  <a:pt x="6130" y="5571"/>
                  <a:pt x="6137" y="5552"/>
                </a:cubicBezTo>
                <a:cubicBezTo>
                  <a:pt x="6144" y="5520"/>
                  <a:pt x="6137" y="5501"/>
                  <a:pt x="6124" y="5488"/>
                </a:cubicBezTo>
                <a:cubicBezTo>
                  <a:pt x="6150" y="5501"/>
                  <a:pt x="6137" y="5463"/>
                  <a:pt x="6156" y="5463"/>
                </a:cubicBezTo>
                <a:cubicBezTo>
                  <a:pt x="6144" y="5494"/>
                  <a:pt x="6182" y="5469"/>
                  <a:pt x="6189" y="5494"/>
                </a:cubicBezTo>
                <a:cubicBezTo>
                  <a:pt x="6189" y="5482"/>
                  <a:pt x="6189" y="5475"/>
                  <a:pt x="6201" y="5469"/>
                </a:cubicBezTo>
                <a:cubicBezTo>
                  <a:pt x="6208" y="5475"/>
                  <a:pt x="6208" y="5482"/>
                  <a:pt x="6208" y="5488"/>
                </a:cubicBezTo>
                <a:cubicBezTo>
                  <a:pt x="6233" y="5494"/>
                  <a:pt x="6227" y="5463"/>
                  <a:pt x="6253" y="5469"/>
                </a:cubicBezTo>
                <a:cubicBezTo>
                  <a:pt x="6253" y="5469"/>
                  <a:pt x="6253" y="5469"/>
                  <a:pt x="6253" y="5494"/>
                </a:cubicBezTo>
                <a:cubicBezTo>
                  <a:pt x="6291" y="5482"/>
                  <a:pt x="6324" y="5443"/>
                  <a:pt x="6350" y="5443"/>
                </a:cubicBezTo>
                <a:cubicBezTo>
                  <a:pt x="6350" y="5456"/>
                  <a:pt x="6331" y="5443"/>
                  <a:pt x="6337" y="5462"/>
                </a:cubicBezTo>
                <a:cubicBezTo>
                  <a:pt x="6331" y="5481"/>
                  <a:pt x="6343" y="5475"/>
                  <a:pt x="6343" y="5493"/>
                </a:cubicBezTo>
                <a:cubicBezTo>
                  <a:pt x="6369" y="5500"/>
                  <a:pt x="6369" y="5475"/>
                  <a:pt x="6388" y="5468"/>
                </a:cubicBezTo>
                <a:cubicBezTo>
                  <a:pt x="6388" y="5487"/>
                  <a:pt x="6388" y="5493"/>
                  <a:pt x="6395" y="5500"/>
                </a:cubicBezTo>
                <a:cubicBezTo>
                  <a:pt x="6452" y="5487"/>
                  <a:pt x="6491" y="5398"/>
                  <a:pt x="6550" y="5423"/>
                </a:cubicBezTo>
                <a:cubicBezTo>
                  <a:pt x="6530" y="5436"/>
                  <a:pt x="6556" y="5436"/>
                  <a:pt x="6556" y="5455"/>
                </a:cubicBezTo>
                <a:cubicBezTo>
                  <a:pt x="6536" y="5455"/>
                  <a:pt x="6542" y="5467"/>
                  <a:pt x="6530" y="5474"/>
                </a:cubicBezTo>
                <a:cubicBezTo>
                  <a:pt x="6511" y="5480"/>
                  <a:pt x="6504" y="5467"/>
                  <a:pt x="6491" y="5467"/>
                </a:cubicBezTo>
                <a:cubicBezTo>
                  <a:pt x="6484" y="5493"/>
                  <a:pt x="6497" y="5506"/>
                  <a:pt x="6504" y="5519"/>
                </a:cubicBezTo>
                <a:cubicBezTo>
                  <a:pt x="6530" y="5525"/>
                  <a:pt x="6523" y="5500"/>
                  <a:pt x="6542" y="5506"/>
                </a:cubicBezTo>
                <a:cubicBezTo>
                  <a:pt x="6536" y="5512"/>
                  <a:pt x="6536" y="5519"/>
                  <a:pt x="6536" y="5538"/>
                </a:cubicBezTo>
                <a:cubicBezTo>
                  <a:pt x="6484" y="5531"/>
                  <a:pt x="6504" y="5576"/>
                  <a:pt x="6510" y="5608"/>
                </a:cubicBezTo>
                <a:cubicBezTo>
                  <a:pt x="6587" y="5589"/>
                  <a:pt x="6523" y="5467"/>
                  <a:pt x="6594" y="5474"/>
                </a:cubicBezTo>
                <a:cubicBezTo>
                  <a:pt x="6600" y="5455"/>
                  <a:pt x="6606" y="5422"/>
                  <a:pt x="6633" y="5403"/>
                </a:cubicBezTo>
                <a:cubicBezTo>
                  <a:pt x="6594" y="5397"/>
                  <a:pt x="6594" y="5422"/>
                  <a:pt x="6574" y="5429"/>
                </a:cubicBezTo>
                <a:cubicBezTo>
                  <a:pt x="6580" y="5410"/>
                  <a:pt x="6568" y="5377"/>
                  <a:pt x="6580" y="5371"/>
                </a:cubicBezTo>
                <a:cubicBezTo>
                  <a:pt x="6587" y="5384"/>
                  <a:pt x="6606" y="5384"/>
                  <a:pt x="6625" y="5390"/>
                </a:cubicBezTo>
                <a:cubicBezTo>
                  <a:pt x="6625" y="5370"/>
                  <a:pt x="6645" y="5358"/>
                  <a:pt x="6651" y="5339"/>
                </a:cubicBezTo>
                <a:cubicBezTo>
                  <a:pt x="6638" y="5339"/>
                  <a:pt x="6625" y="5339"/>
                  <a:pt x="6625" y="5326"/>
                </a:cubicBezTo>
                <a:cubicBezTo>
                  <a:pt x="6632" y="5319"/>
                  <a:pt x="6612" y="5287"/>
                  <a:pt x="6638" y="5287"/>
                </a:cubicBezTo>
                <a:cubicBezTo>
                  <a:pt x="6651" y="5313"/>
                  <a:pt x="6645" y="5320"/>
                  <a:pt x="6658" y="5339"/>
                </a:cubicBezTo>
                <a:cubicBezTo>
                  <a:pt x="6682" y="5339"/>
                  <a:pt x="6712" y="5316"/>
                  <a:pt x="6721" y="5297"/>
                </a:cubicBezTo>
                <a:lnTo>
                  <a:pt x="6722" y="5296"/>
                </a:lnTo>
                <a:lnTo>
                  <a:pt x="6722" y="5296"/>
                </a:lnTo>
                <a:cubicBezTo>
                  <a:pt x="6723" y="5295"/>
                  <a:pt x="6723" y="5294"/>
                  <a:pt x="6723" y="5294"/>
                </a:cubicBezTo>
                <a:lnTo>
                  <a:pt x="6722" y="5296"/>
                </a:lnTo>
                <a:lnTo>
                  <a:pt x="6721" y="5296"/>
                </a:lnTo>
                <a:cubicBezTo>
                  <a:pt x="6720" y="5297"/>
                  <a:pt x="6719" y="5296"/>
                  <a:pt x="6716" y="5294"/>
                </a:cubicBezTo>
                <a:cubicBezTo>
                  <a:pt x="6697" y="5287"/>
                  <a:pt x="6697" y="5287"/>
                  <a:pt x="6671" y="5287"/>
                </a:cubicBezTo>
                <a:cubicBezTo>
                  <a:pt x="6671" y="5268"/>
                  <a:pt x="6659" y="5261"/>
                  <a:pt x="6671" y="5242"/>
                </a:cubicBezTo>
                <a:cubicBezTo>
                  <a:pt x="6659" y="5242"/>
                  <a:pt x="6645" y="5230"/>
                  <a:pt x="6633" y="5223"/>
                </a:cubicBezTo>
                <a:cubicBezTo>
                  <a:pt x="6659" y="5197"/>
                  <a:pt x="6697" y="5185"/>
                  <a:pt x="6742" y="5178"/>
                </a:cubicBezTo>
                <a:cubicBezTo>
                  <a:pt x="6749" y="5185"/>
                  <a:pt x="6742" y="5204"/>
                  <a:pt x="6762" y="5204"/>
                </a:cubicBezTo>
                <a:cubicBezTo>
                  <a:pt x="6762" y="5197"/>
                  <a:pt x="6781" y="5191"/>
                  <a:pt x="6775" y="5210"/>
                </a:cubicBezTo>
                <a:cubicBezTo>
                  <a:pt x="6807" y="5204"/>
                  <a:pt x="6807" y="5165"/>
                  <a:pt x="6833" y="5146"/>
                </a:cubicBezTo>
                <a:cubicBezTo>
                  <a:pt x="6788" y="5146"/>
                  <a:pt x="6794" y="5088"/>
                  <a:pt x="6762" y="5082"/>
                </a:cubicBezTo>
                <a:cubicBezTo>
                  <a:pt x="6691" y="5108"/>
                  <a:pt x="6645" y="5166"/>
                  <a:pt x="6561" y="5185"/>
                </a:cubicBezTo>
                <a:cubicBezTo>
                  <a:pt x="6549" y="5229"/>
                  <a:pt x="6516" y="5249"/>
                  <a:pt x="6484" y="5280"/>
                </a:cubicBezTo>
                <a:cubicBezTo>
                  <a:pt x="6465" y="5254"/>
                  <a:pt x="6459" y="5248"/>
                  <a:pt x="6433" y="5242"/>
                </a:cubicBezTo>
                <a:cubicBezTo>
                  <a:pt x="6446" y="5229"/>
                  <a:pt x="6439" y="5216"/>
                  <a:pt x="6426" y="5210"/>
                </a:cubicBezTo>
                <a:cubicBezTo>
                  <a:pt x="6439" y="5185"/>
                  <a:pt x="6484" y="5178"/>
                  <a:pt x="6471" y="5140"/>
                </a:cubicBezTo>
                <a:cubicBezTo>
                  <a:pt x="6497" y="5140"/>
                  <a:pt x="6497" y="5121"/>
                  <a:pt x="6523" y="5121"/>
                </a:cubicBezTo>
                <a:cubicBezTo>
                  <a:pt x="6510" y="5127"/>
                  <a:pt x="6523" y="5146"/>
                  <a:pt x="6542" y="5146"/>
                </a:cubicBezTo>
                <a:cubicBezTo>
                  <a:pt x="6556" y="5126"/>
                  <a:pt x="6530" y="5101"/>
                  <a:pt x="6562" y="5095"/>
                </a:cubicBezTo>
                <a:cubicBezTo>
                  <a:pt x="6562" y="5121"/>
                  <a:pt x="6569" y="5121"/>
                  <a:pt x="6556" y="5140"/>
                </a:cubicBezTo>
                <a:cubicBezTo>
                  <a:pt x="6614" y="5133"/>
                  <a:pt x="6640" y="5088"/>
                  <a:pt x="6704" y="5088"/>
                </a:cubicBezTo>
                <a:cubicBezTo>
                  <a:pt x="6718" y="5076"/>
                  <a:pt x="6718" y="5050"/>
                  <a:pt x="6724" y="5037"/>
                </a:cubicBezTo>
                <a:cubicBezTo>
                  <a:pt x="6802" y="5076"/>
                  <a:pt x="6809" y="4979"/>
                  <a:pt x="6865" y="4959"/>
                </a:cubicBezTo>
                <a:cubicBezTo>
                  <a:pt x="6859" y="4953"/>
                  <a:pt x="6865" y="4953"/>
                  <a:pt x="6865" y="4946"/>
                </a:cubicBezTo>
                <a:cubicBezTo>
                  <a:pt x="6847" y="4927"/>
                  <a:pt x="6801" y="4978"/>
                  <a:pt x="6788" y="4953"/>
                </a:cubicBezTo>
                <a:cubicBezTo>
                  <a:pt x="6814" y="4934"/>
                  <a:pt x="6820" y="4889"/>
                  <a:pt x="6853" y="4882"/>
                </a:cubicBezTo>
                <a:cubicBezTo>
                  <a:pt x="6859" y="4870"/>
                  <a:pt x="6847" y="4870"/>
                  <a:pt x="6847" y="4857"/>
                </a:cubicBezTo>
                <a:close/>
                <a:moveTo>
                  <a:pt x="7052" y="4857"/>
                </a:moveTo>
                <a:cubicBezTo>
                  <a:pt x="7055" y="4858"/>
                  <a:pt x="7056" y="4865"/>
                  <a:pt x="7061" y="4865"/>
                </a:cubicBezTo>
                <a:cubicBezTo>
                  <a:pt x="7067" y="4884"/>
                  <a:pt x="7041" y="4878"/>
                  <a:pt x="7041" y="4890"/>
                </a:cubicBezTo>
                <a:cubicBezTo>
                  <a:pt x="7022" y="4884"/>
                  <a:pt x="7041" y="4865"/>
                  <a:pt x="7048" y="4859"/>
                </a:cubicBezTo>
                <a:cubicBezTo>
                  <a:pt x="7049" y="4857"/>
                  <a:pt x="7051" y="4857"/>
                  <a:pt x="7052" y="4857"/>
                </a:cubicBezTo>
                <a:close/>
                <a:moveTo>
                  <a:pt x="6861" y="4839"/>
                </a:moveTo>
                <a:cubicBezTo>
                  <a:pt x="6854" y="4845"/>
                  <a:pt x="6854" y="4870"/>
                  <a:pt x="6873" y="4870"/>
                </a:cubicBezTo>
                <a:cubicBezTo>
                  <a:pt x="6873" y="4858"/>
                  <a:pt x="6880" y="4852"/>
                  <a:pt x="6880" y="4845"/>
                </a:cubicBezTo>
                <a:cubicBezTo>
                  <a:pt x="6873" y="4845"/>
                  <a:pt x="6873" y="4839"/>
                  <a:pt x="6861" y="4839"/>
                </a:cubicBezTo>
                <a:close/>
                <a:moveTo>
                  <a:pt x="6741" y="4832"/>
                </a:moveTo>
                <a:cubicBezTo>
                  <a:pt x="6720" y="4834"/>
                  <a:pt x="6705" y="4859"/>
                  <a:pt x="6705" y="4865"/>
                </a:cubicBezTo>
                <a:cubicBezTo>
                  <a:pt x="6705" y="4858"/>
                  <a:pt x="6716" y="4858"/>
                  <a:pt x="6712" y="4870"/>
                </a:cubicBezTo>
                <a:lnTo>
                  <a:pt x="6712" y="4872"/>
                </a:lnTo>
                <a:lnTo>
                  <a:pt x="6711" y="4872"/>
                </a:lnTo>
                <a:lnTo>
                  <a:pt x="6709" y="4870"/>
                </a:lnTo>
                <a:cubicBezTo>
                  <a:pt x="6704" y="4867"/>
                  <a:pt x="6700" y="4872"/>
                  <a:pt x="6705" y="4872"/>
                </a:cubicBezTo>
                <a:cubicBezTo>
                  <a:pt x="6707" y="4872"/>
                  <a:pt x="6709" y="4872"/>
                  <a:pt x="6711" y="4872"/>
                </a:cubicBezTo>
                <a:lnTo>
                  <a:pt x="6711" y="4872"/>
                </a:lnTo>
                <a:lnTo>
                  <a:pt x="6711" y="4872"/>
                </a:lnTo>
                <a:lnTo>
                  <a:pt x="6712" y="4872"/>
                </a:lnTo>
                <a:lnTo>
                  <a:pt x="6716" y="4871"/>
                </a:lnTo>
                <a:cubicBezTo>
                  <a:pt x="6740" y="4867"/>
                  <a:pt x="6750" y="4850"/>
                  <a:pt x="6750" y="4833"/>
                </a:cubicBezTo>
                <a:cubicBezTo>
                  <a:pt x="6747" y="4832"/>
                  <a:pt x="6744" y="4832"/>
                  <a:pt x="6741" y="4832"/>
                </a:cubicBezTo>
                <a:close/>
                <a:moveTo>
                  <a:pt x="1267" y="4826"/>
                </a:moveTo>
                <a:cubicBezTo>
                  <a:pt x="1248" y="4833"/>
                  <a:pt x="1228" y="4833"/>
                  <a:pt x="1228" y="4858"/>
                </a:cubicBezTo>
                <a:cubicBezTo>
                  <a:pt x="1247" y="4852"/>
                  <a:pt x="1267" y="4852"/>
                  <a:pt x="1267" y="4826"/>
                </a:cubicBezTo>
                <a:close/>
                <a:moveTo>
                  <a:pt x="7267" y="4820"/>
                </a:moveTo>
                <a:cubicBezTo>
                  <a:pt x="7248" y="4820"/>
                  <a:pt x="7228" y="4839"/>
                  <a:pt x="7241" y="4859"/>
                </a:cubicBezTo>
                <a:cubicBezTo>
                  <a:pt x="7267" y="4859"/>
                  <a:pt x="7261" y="4839"/>
                  <a:pt x="7267" y="4820"/>
                </a:cubicBezTo>
                <a:close/>
                <a:moveTo>
                  <a:pt x="5988" y="4820"/>
                </a:moveTo>
                <a:cubicBezTo>
                  <a:pt x="5981" y="4833"/>
                  <a:pt x="5962" y="4826"/>
                  <a:pt x="5968" y="4845"/>
                </a:cubicBezTo>
                <a:cubicBezTo>
                  <a:pt x="5968" y="4845"/>
                  <a:pt x="5968" y="4845"/>
                  <a:pt x="5994" y="4845"/>
                </a:cubicBezTo>
                <a:cubicBezTo>
                  <a:pt x="5988" y="4833"/>
                  <a:pt x="5994" y="4820"/>
                  <a:pt x="5988" y="4820"/>
                </a:cubicBezTo>
                <a:close/>
                <a:moveTo>
                  <a:pt x="5694" y="4816"/>
                </a:moveTo>
                <a:cubicBezTo>
                  <a:pt x="5656" y="4817"/>
                  <a:pt x="5614" y="4851"/>
                  <a:pt x="5601" y="4883"/>
                </a:cubicBezTo>
                <a:cubicBezTo>
                  <a:pt x="5595" y="4916"/>
                  <a:pt x="5634" y="4934"/>
                  <a:pt x="5608" y="4947"/>
                </a:cubicBezTo>
                <a:cubicBezTo>
                  <a:pt x="5589" y="4941"/>
                  <a:pt x="5589" y="4916"/>
                  <a:pt x="5569" y="4916"/>
                </a:cubicBezTo>
                <a:cubicBezTo>
                  <a:pt x="5549" y="4942"/>
                  <a:pt x="5575" y="4954"/>
                  <a:pt x="5581" y="4967"/>
                </a:cubicBezTo>
                <a:cubicBezTo>
                  <a:pt x="5600" y="4973"/>
                  <a:pt x="5600" y="4954"/>
                  <a:pt x="5620" y="4954"/>
                </a:cubicBezTo>
                <a:cubicBezTo>
                  <a:pt x="5614" y="4974"/>
                  <a:pt x="5601" y="4987"/>
                  <a:pt x="5614" y="4999"/>
                </a:cubicBezTo>
                <a:cubicBezTo>
                  <a:pt x="5665" y="4967"/>
                  <a:pt x="5698" y="4922"/>
                  <a:pt x="5737" y="4883"/>
                </a:cubicBezTo>
                <a:cubicBezTo>
                  <a:pt x="5711" y="4877"/>
                  <a:pt x="5750" y="4870"/>
                  <a:pt x="5750" y="4858"/>
                </a:cubicBezTo>
                <a:cubicBezTo>
                  <a:pt x="5738" y="4826"/>
                  <a:pt x="5716" y="4815"/>
                  <a:pt x="5694" y="4816"/>
                </a:cubicBezTo>
                <a:close/>
                <a:moveTo>
                  <a:pt x="7680" y="4807"/>
                </a:moveTo>
                <a:cubicBezTo>
                  <a:pt x="7668" y="4839"/>
                  <a:pt x="7706" y="4839"/>
                  <a:pt x="7700" y="4807"/>
                </a:cubicBezTo>
                <a:cubicBezTo>
                  <a:pt x="7700" y="4807"/>
                  <a:pt x="7700" y="4807"/>
                  <a:pt x="7680" y="4807"/>
                </a:cubicBezTo>
                <a:close/>
                <a:moveTo>
                  <a:pt x="7229" y="4775"/>
                </a:moveTo>
                <a:cubicBezTo>
                  <a:pt x="7229" y="4781"/>
                  <a:pt x="7215" y="4781"/>
                  <a:pt x="7203" y="4781"/>
                </a:cubicBezTo>
                <a:cubicBezTo>
                  <a:pt x="7203" y="4807"/>
                  <a:pt x="7235" y="4801"/>
                  <a:pt x="7222" y="4826"/>
                </a:cubicBezTo>
                <a:cubicBezTo>
                  <a:pt x="7248" y="4819"/>
                  <a:pt x="7267" y="4807"/>
                  <a:pt x="7274" y="4788"/>
                </a:cubicBezTo>
                <a:cubicBezTo>
                  <a:pt x="7241" y="4801"/>
                  <a:pt x="7248" y="4775"/>
                  <a:pt x="7229" y="4775"/>
                </a:cubicBezTo>
                <a:close/>
                <a:moveTo>
                  <a:pt x="5967" y="4761"/>
                </a:moveTo>
                <a:cubicBezTo>
                  <a:pt x="5949" y="4762"/>
                  <a:pt x="5938" y="4783"/>
                  <a:pt x="5923" y="4769"/>
                </a:cubicBezTo>
                <a:cubicBezTo>
                  <a:pt x="5923" y="4814"/>
                  <a:pt x="5885" y="4781"/>
                  <a:pt x="5885" y="4826"/>
                </a:cubicBezTo>
                <a:cubicBezTo>
                  <a:pt x="5897" y="4845"/>
                  <a:pt x="5923" y="4833"/>
                  <a:pt x="5904" y="4820"/>
                </a:cubicBezTo>
                <a:cubicBezTo>
                  <a:pt x="5943" y="4833"/>
                  <a:pt x="5982" y="4807"/>
                  <a:pt x="5988" y="4769"/>
                </a:cubicBezTo>
                <a:cubicBezTo>
                  <a:pt x="5980" y="4762"/>
                  <a:pt x="5973" y="4760"/>
                  <a:pt x="5967" y="4761"/>
                </a:cubicBezTo>
                <a:close/>
                <a:moveTo>
                  <a:pt x="7293" y="4749"/>
                </a:moveTo>
                <a:cubicBezTo>
                  <a:pt x="7291" y="4749"/>
                  <a:pt x="7289" y="4749"/>
                  <a:pt x="7286" y="4750"/>
                </a:cubicBezTo>
                <a:cubicBezTo>
                  <a:pt x="7286" y="4756"/>
                  <a:pt x="7286" y="4756"/>
                  <a:pt x="7281" y="4756"/>
                </a:cubicBezTo>
                <a:cubicBezTo>
                  <a:pt x="7281" y="4762"/>
                  <a:pt x="7281" y="4769"/>
                  <a:pt x="7287" y="4769"/>
                </a:cubicBezTo>
                <a:cubicBezTo>
                  <a:pt x="7287" y="4762"/>
                  <a:pt x="7287" y="4762"/>
                  <a:pt x="7293" y="4762"/>
                </a:cubicBezTo>
                <a:cubicBezTo>
                  <a:pt x="7293" y="4769"/>
                  <a:pt x="7293" y="4775"/>
                  <a:pt x="7300" y="4775"/>
                </a:cubicBezTo>
                <a:cubicBezTo>
                  <a:pt x="7300" y="4769"/>
                  <a:pt x="7306" y="4769"/>
                  <a:pt x="7312" y="4769"/>
                </a:cubicBezTo>
                <a:cubicBezTo>
                  <a:pt x="7312" y="4762"/>
                  <a:pt x="7312" y="4750"/>
                  <a:pt x="7306" y="4750"/>
                </a:cubicBezTo>
                <a:cubicBezTo>
                  <a:pt x="7306" y="4772"/>
                  <a:pt x="7306" y="4750"/>
                  <a:pt x="7293" y="4749"/>
                </a:cubicBezTo>
                <a:close/>
                <a:moveTo>
                  <a:pt x="6898" y="4749"/>
                </a:moveTo>
                <a:cubicBezTo>
                  <a:pt x="6855" y="4748"/>
                  <a:pt x="6832" y="4799"/>
                  <a:pt x="6809" y="4782"/>
                </a:cubicBezTo>
                <a:cubicBezTo>
                  <a:pt x="6801" y="4795"/>
                  <a:pt x="6783" y="4795"/>
                  <a:pt x="6789" y="4814"/>
                </a:cubicBezTo>
                <a:cubicBezTo>
                  <a:pt x="6841" y="4807"/>
                  <a:pt x="6873" y="4788"/>
                  <a:pt x="6912" y="4750"/>
                </a:cubicBezTo>
                <a:cubicBezTo>
                  <a:pt x="6907" y="4749"/>
                  <a:pt x="6903" y="4749"/>
                  <a:pt x="6898" y="4749"/>
                </a:cubicBezTo>
                <a:close/>
                <a:moveTo>
                  <a:pt x="7490" y="4742"/>
                </a:moveTo>
                <a:cubicBezTo>
                  <a:pt x="7454" y="4741"/>
                  <a:pt x="7410" y="4797"/>
                  <a:pt x="7396" y="4820"/>
                </a:cubicBezTo>
                <a:cubicBezTo>
                  <a:pt x="7402" y="4845"/>
                  <a:pt x="7402" y="4859"/>
                  <a:pt x="7409" y="4890"/>
                </a:cubicBezTo>
                <a:cubicBezTo>
                  <a:pt x="7455" y="4890"/>
                  <a:pt x="7480" y="4864"/>
                  <a:pt x="7506" y="4852"/>
                </a:cubicBezTo>
                <a:cubicBezTo>
                  <a:pt x="7506" y="4839"/>
                  <a:pt x="7500" y="4839"/>
                  <a:pt x="7500" y="4826"/>
                </a:cubicBezTo>
                <a:cubicBezTo>
                  <a:pt x="7538" y="4814"/>
                  <a:pt x="7571" y="4794"/>
                  <a:pt x="7597" y="4769"/>
                </a:cubicBezTo>
                <a:cubicBezTo>
                  <a:pt x="7590" y="4769"/>
                  <a:pt x="7590" y="4756"/>
                  <a:pt x="7590" y="4750"/>
                </a:cubicBezTo>
                <a:cubicBezTo>
                  <a:pt x="7564" y="4750"/>
                  <a:pt x="7538" y="4762"/>
                  <a:pt x="7526" y="4775"/>
                </a:cubicBezTo>
                <a:cubicBezTo>
                  <a:pt x="7517" y="4752"/>
                  <a:pt x="7504" y="4742"/>
                  <a:pt x="7490" y="4742"/>
                </a:cubicBezTo>
                <a:close/>
                <a:moveTo>
                  <a:pt x="7183" y="4731"/>
                </a:moveTo>
                <a:cubicBezTo>
                  <a:pt x="7183" y="4743"/>
                  <a:pt x="7189" y="4743"/>
                  <a:pt x="7196" y="4750"/>
                </a:cubicBezTo>
                <a:cubicBezTo>
                  <a:pt x="7196" y="4762"/>
                  <a:pt x="7191" y="4763"/>
                  <a:pt x="7189" y="4772"/>
                </a:cubicBezTo>
                <a:lnTo>
                  <a:pt x="7189" y="4775"/>
                </a:lnTo>
                <a:lnTo>
                  <a:pt x="7189" y="4775"/>
                </a:lnTo>
                <a:lnTo>
                  <a:pt x="7184" y="4770"/>
                </a:lnTo>
                <a:cubicBezTo>
                  <a:pt x="7172" y="4756"/>
                  <a:pt x="7160" y="4736"/>
                  <a:pt x="7183" y="4731"/>
                </a:cubicBezTo>
                <a:close/>
                <a:moveTo>
                  <a:pt x="6733" y="4723"/>
                </a:moveTo>
                <a:lnTo>
                  <a:pt x="6732" y="4723"/>
                </a:lnTo>
                <a:cubicBezTo>
                  <a:pt x="6732" y="4724"/>
                  <a:pt x="6732" y="4724"/>
                  <a:pt x="6731" y="4724"/>
                </a:cubicBezTo>
                <a:lnTo>
                  <a:pt x="6733" y="4723"/>
                </a:lnTo>
                <a:close/>
                <a:moveTo>
                  <a:pt x="6982" y="4721"/>
                </a:moveTo>
                <a:cubicBezTo>
                  <a:pt x="6968" y="4722"/>
                  <a:pt x="6951" y="4735"/>
                  <a:pt x="6951" y="4743"/>
                </a:cubicBezTo>
                <a:cubicBezTo>
                  <a:pt x="6963" y="4737"/>
                  <a:pt x="6983" y="4750"/>
                  <a:pt x="6996" y="4737"/>
                </a:cubicBezTo>
                <a:cubicBezTo>
                  <a:pt x="6996" y="4725"/>
                  <a:pt x="6989" y="4721"/>
                  <a:pt x="6982" y="4721"/>
                </a:cubicBezTo>
                <a:close/>
                <a:moveTo>
                  <a:pt x="6227" y="4718"/>
                </a:moveTo>
                <a:cubicBezTo>
                  <a:pt x="6208" y="4724"/>
                  <a:pt x="6182" y="4731"/>
                  <a:pt x="6175" y="4750"/>
                </a:cubicBezTo>
                <a:cubicBezTo>
                  <a:pt x="6195" y="4743"/>
                  <a:pt x="6195" y="4756"/>
                  <a:pt x="6208" y="4756"/>
                </a:cubicBezTo>
                <a:cubicBezTo>
                  <a:pt x="6214" y="4743"/>
                  <a:pt x="6234" y="4743"/>
                  <a:pt x="6227" y="4718"/>
                </a:cubicBezTo>
                <a:close/>
                <a:moveTo>
                  <a:pt x="6445" y="4715"/>
                </a:moveTo>
                <a:cubicBezTo>
                  <a:pt x="6441" y="4714"/>
                  <a:pt x="6437" y="4715"/>
                  <a:pt x="6434" y="4717"/>
                </a:cubicBezTo>
                <a:cubicBezTo>
                  <a:pt x="6447" y="4731"/>
                  <a:pt x="6447" y="4750"/>
                  <a:pt x="6460" y="4756"/>
                </a:cubicBezTo>
                <a:cubicBezTo>
                  <a:pt x="6476" y="4741"/>
                  <a:pt x="6461" y="4716"/>
                  <a:pt x="6445" y="4715"/>
                </a:cubicBezTo>
                <a:close/>
                <a:moveTo>
                  <a:pt x="6738" y="4705"/>
                </a:moveTo>
                <a:cubicBezTo>
                  <a:pt x="6731" y="4724"/>
                  <a:pt x="6711" y="4705"/>
                  <a:pt x="6705" y="4711"/>
                </a:cubicBezTo>
                <a:cubicBezTo>
                  <a:pt x="6680" y="4769"/>
                  <a:pt x="6744" y="4795"/>
                  <a:pt x="6764" y="4756"/>
                </a:cubicBezTo>
                <a:cubicBezTo>
                  <a:pt x="6745" y="4744"/>
                  <a:pt x="6749" y="4721"/>
                  <a:pt x="6734" y="4723"/>
                </a:cubicBezTo>
                <a:lnTo>
                  <a:pt x="6733" y="4723"/>
                </a:lnTo>
                <a:lnTo>
                  <a:pt x="6734" y="4723"/>
                </a:lnTo>
                <a:cubicBezTo>
                  <a:pt x="6740" y="4719"/>
                  <a:pt x="6749" y="4705"/>
                  <a:pt x="6738" y="4705"/>
                </a:cubicBezTo>
                <a:close/>
                <a:moveTo>
                  <a:pt x="6421" y="4705"/>
                </a:moveTo>
                <a:cubicBezTo>
                  <a:pt x="6401" y="4711"/>
                  <a:pt x="6382" y="4705"/>
                  <a:pt x="6376" y="4736"/>
                </a:cubicBezTo>
                <a:cubicBezTo>
                  <a:pt x="6395" y="4730"/>
                  <a:pt x="6421" y="4730"/>
                  <a:pt x="6421" y="4705"/>
                </a:cubicBezTo>
                <a:close/>
                <a:moveTo>
                  <a:pt x="6025" y="4698"/>
                </a:moveTo>
                <a:cubicBezTo>
                  <a:pt x="6024" y="4698"/>
                  <a:pt x="6022" y="4698"/>
                  <a:pt x="6021" y="4698"/>
                </a:cubicBezTo>
                <a:cubicBezTo>
                  <a:pt x="6027" y="4705"/>
                  <a:pt x="6014" y="4731"/>
                  <a:pt x="6027" y="4730"/>
                </a:cubicBezTo>
                <a:cubicBezTo>
                  <a:pt x="6033" y="4730"/>
                  <a:pt x="6045" y="4697"/>
                  <a:pt x="6025" y="4698"/>
                </a:cubicBezTo>
                <a:close/>
                <a:moveTo>
                  <a:pt x="5912" y="4679"/>
                </a:moveTo>
                <a:cubicBezTo>
                  <a:pt x="5912" y="4685"/>
                  <a:pt x="5898" y="4685"/>
                  <a:pt x="5892" y="4685"/>
                </a:cubicBezTo>
                <a:cubicBezTo>
                  <a:pt x="5892" y="4705"/>
                  <a:pt x="5872" y="4705"/>
                  <a:pt x="5866" y="4724"/>
                </a:cubicBezTo>
                <a:cubicBezTo>
                  <a:pt x="5846" y="4711"/>
                  <a:pt x="5807" y="4717"/>
                  <a:pt x="5808" y="4742"/>
                </a:cubicBezTo>
                <a:cubicBezTo>
                  <a:pt x="5827" y="4749"/>
                  <a:pt x="5840" y="4768"/>
                  <a:pt x="5853" y="4780"/>
                </a:cubicBezTo>
                <a:cubicBezTo>
                  <a:pt x="5853" y="4768"/>
                  <a:pt x="5866" y="4768"/>
                  <a:pt x="5885" y="4768"/>
                </a:cubicBezTo>
                <a:cubicBezTo>
                  <a:pt x="5898" y="4742"/>
                  <a:pt x="5898" y="4735"/>
                  <a:pt x="5885" y="4710"/>
                </a:cubicBezTo>
                <a:cubicBezTo>
                  <a:pt x="5892" y="4704"/>
                  <a:pt x="5924" y="4691"/>
                  <a:pt x="5912" y="4679"/>
                </a:cubicBezTo>
                <a:close/>
                <a:moveTo>
                  <a:pt x="7248" y="4660"/>
                </a:moveTo>
                <a:cubicBezTo>
                  <a:pt x="7189" y="4698"/>
                  <a:pt x="7106" y="4711"/>
                  <a:pt x="7067" y="4769"/>
                </a:cubicBezTo>
                <a:cubicBezTo>
                  <a:pt x="7060" y="4762"/>
                  <a:pt x="7060" y="4756"/>
                  <a:pt x="7047" y="4762"/>
                </a:cubicBezTo>
                <a:cubicBezTo>
                  <a:pt x="7047" y="4795"/>
                  <a:pt x="7015" y="4801"/>
                  <a:pt x="6989" y="4789"/>
                </a:cubicBezTo>
                <a:cubicBezTo>
                  <a:pt x="6989" y="4821"/>
                  <a:pt x="7015" y="4802"/>
                  <a:pt x="7015" y="4808"/>
                </a:cubicBezTo>
                <a:cubicBezTo>
                  <a:pt x="7041" y="4846"/>
                  <a:pt x="6995" y="4872"/>
                  <a:pt x="7021" y="4897"/>
                </a:cubicBezTo>
                <a:cubicBezTo>
                  <a:pt x="7014" y="4904"/>
                  <a:pt x="6982" y="4916"/>
                  <a:pt x="7001" y="4929"/>
                </a:cubicBezTo>
                <a:cubicBezTo>
                  <a:pt x="7027" y="4909"/>
                  <a:pt x="7046" y="4897"/>
                  <a:pt x="7079" y="4884"/>
                </a:cubicBezTo>
                <a:cubicBezTo>
                  <a:pt x="7079" y="4890"/>
                  <a:pt x="7072" y="4897"/>
                  <a:pt x="7079" y="4897"/>
                </a:cubicBezTo>
                <a:cubicBezTo>
                  <a:pt x="7117" y="4890"/>
                  <a:pt x="7137" y="4858"/>
                  <a:pt x="7176" y="4845"/>
                </a:cubicBezTo>
                <a:cubicBezTo>
                  <a:pt x="7156" y="4859"/>
                  <a:pt x="7169" y="4884"/>
                  <a:pt x="7188" y="4890"/>
                </a:cubicBezTo>
                <a:cubicBezTo>
                  <a:pt x="7195" y="4877"/>
                  <a:pt x="7207" y="4870"/>
                  <a:pt x="7201" y="4852"/>
                </a:cubicBezTo>
                <a:cubicBezTo>
                  <a:pt x="7182" y="4845"/>
                  <a:pt x="7176" y="4819"/>
                  <a:pt x="7188" y="4794"/>
                </a:cubicBezTo>
                <a:cubicBezTo>
                  <a:pt x="7175" y="4794"/>
                  <a:pt x="7169" y="4807"/>
                  <a:pt x="7169" y="4794"/>
                </a:cubicBezTo>
                <a:cubicBezTo>
                  <a:pt x="7176" y="4788"/>
                  <a:pt x="7182" y="4781"/>
                  <a:pt x="7188" y="4775"/>
                </a:cubicBezTo>
                <a:lnTo>
                  <a:pt x="7189" y="4775"/>
                </a:lnTo>
                <a:lnTo>
                  <a:pt x="7189" y="4776"/>
                </a:lnTo>
                <a:lnTo>
                  <a:pt x="7189" y="4775"/>
                </a:lnTo>
                <a:lnTo>
                  <a:pt x="7195" y="4774"/>
                </a:lnTo>
                <a:cubicBezTo>
                  <a:pt x="7230" y="4766"/>
                  <a:pt x="7247" y="4747"/>
                  <a:pt x="7253" y="4705"/>
                </a:cubicBezTo>
                <a:cubicBezTo>
                  <a:pt x="7228" y="4698"/>
                  <a:pt x="7234" y="4730"/>
                  <a:pt x="7208" y="4724"/>
                </a:cubicBezTo>
                <a:cubicBezTo>
                  <a:pt x="7202" y="4724"/>
                  <a:pt x="7196" y="4717"/>
                  <a:pt x="7196" y="4705"/>
                </a:cubicBezTo>
                <a:cubicBezTo>
                  <a:pt x="7215" y="4698"/>
                  <a:pt x="7208" y="4711"/>
                  <a:pt x="7228" y="4705"/>
                </a:cubicBezTo>
                <a:cubicBezTo>
                  <a:pt x="7235" y="4691"/>
                  <a:pt x="7241" y="4679"/>
                  <a:pt x="7248" y="4660"/>
                </a:cubicBezTo>
                <a:close/>
                <a:moveTo>
                  <a:pt x="7237" y="4627"/>
                </a:moveTo>
                <a:cubicBezTo>
                  <a:pt x="7215" y="4626"/>
                  <a:pt x="7210" y="4653"/>
                  <a:pt x="7229" y="4653"/>
                </a:cubicBezTo>
                <a:cubicBezTo>
                  <a:pt x="7235" y="4647"/>
                  <a:pt x="7235" y="4641"/>
                  <a:pt x="7241" y="4628"/>
                </a:cubicBezTo>
                <a:cubicBezTo>
                  <a:pt x="7240" y="4628"/>
                  <a:pt x="7238" y="4627"/>
                  <a:pt x="7237" y="4627"/>
                </a:cubicBezTo>
                <a:close/>
                <a:moveTo>
                  <a:pt x="7441" y="4622"/>
                </a:moveTo>
                <a:cubicBezTo>
                  <a:pt x="7441" y="4641"/>
                  <a:pt x="7422" y="4634"/>
                  <a:pt x="7421" y="4653"/>
                </a:cubicBezTo>
                <a:cubicBezTo>
                  <a:pt x="7396" y="4647"/>
                  <a:pt x="7421" y="4628"/>
                  <a:pt x="7441" y="4622"/>
                </a:cubicBezTo>
                <a:close/>
                <a:moveTo>
                  <a:pt x="5911" y="4622"/>
                </a:moveTo>
                <a:cubicBezTo>
                  <a:pt x="5897" y="4622"/>
                  <a:pt x="5891" y="4628"/>
                  <a:pt x="5885" y="4628"/>
                </a:cubicBezTo>
                <a:cubicBezTo>
                  <a:pt x="5885" y="4641"/>
                  <a:pt x="5892" y="4647"/>
                  <a:pt x="5898" y="4653"/>
                </a:cubicBezTo>
                <a:cubicBezTo>
                  <a:pt x="5898" y="4641"/>
                  <a:pt x="5917" y="4641"/>
                  <a:pt x="5911" y="4622"/>
                </a:cubicBezTo>
                <a:close/>
                <a:moveTo>
                  <a:pt x="6146" y="4614"/>
                </a:moveTo>
                <a:cubicBezTo>
                  <a:pt x="6143" y="4614"/>
                  <a:pt x="6140" y="4614"/>
                  <a:pt x="6137" y="4615"/>
                </a:cubicBezTo>
                <a:cubicBezTo>
                  <a:pt x="6137" y="4622"/>
                  <a:pt x="6130" y="4628"/>
                  <a:pt x="6130" y="4634"/>
                </a:cubicBezTo>
                <a:lnTo>
                  <a:pt x="6156" y="4634"/>
                </a:lnTo>
                <a:cubicBezTo>
                  <a:pt x="6156" y="4624"/>
                  <a:pt x="6156" y="4614"/>
                  <a:pt x="6146" y="4614"/>
                </a:cubicBezTo>
                <a:close/>
                <a:moveTo>
                  <a:pt x="7835" y="4609"/>
                </a:moveTo>
                <a:cubicBezTo>
                  <a:pt x="7841" y="4622"/>
                  <a:pt x="7823" y="4641"/>
                  <a:pt x="7835" y="4647"/>
                </a:cubicBezTo>
                <a:cubicBezTo>
                  <a:pt x="7835" y="4660"/>
                  <a:pt x="7816" y="4653"/>
                  <a:pt x="7823" y="4666"/>
                </a:cubicBezTo>
                <a:cubicBezTo>
                  <a:pt x="7809" y="4660"/>
                  <a:pt x="7803" y="4653"/>
                  <a:pt x="7796" y="4641"/>
                </a:cubicBezTo>
                <a:cubicBezTo>
                  <a:pt x="7803" y="4622"/>
                  <a:pt x="7815" y="4609"/>
                  <a:pt x="7835" y="4609"/>
                </a:cubicBezTo>
                <a:close/>
                <a:moveTo>
                  <a:pt x="6608" y="4609"/>
                </a:moveTo>
                <a:cubicBezTo>
                  <a:pt x="6582" y="4609"/>
                  <a:pt x="6569" y="4634"/>
                  <a:pt x="6531" y="4622"/>
                </a:cubicBezTo>
                <a:cubicBezTo>
                  <a:pt x="6531" y="4651"/>
                  <a:pt x="6531" y="4659"/>
                  <a:pt x="6546" y="4676"/>
                </a:cubicBezTo>
                <a:lnTo>
                  <a:pt x="6549" y="4679"/>
                </a:lnTo>
                <a:lnTo>
                  <a:pt x="6549" y="4679"/>
                </a:lnTo>
                <a:lnTo>
                  <a:pt x="6545" y="4679"/>
                </a:lnTo>
                <a:cubicBezTo>
                  <a:pt x="6534" y="4680"/>
                  <a:pt x="6526" y="4680"/>
                  <a:pt x="6537" y="4686"/>
                </a:cubicBezTo>
                <a:cubicBezTo>
                  <a:pt x="6540" y="4684"/>
                  <a:pt x="6543" y="4682"/>
                  <a:pt x="6546" y="4681"/>
                </a:cubicBezTo>
                <a:lnTo>
                  <a:pt x="6549" y="4679"/>
                </a:lnTo>
                <a:lnTo>
                  <a:pt x="6550" y="4679"/>
                </a:lnTo>
                <a:lnTo>
                  <a:pt x="6549" y="4679"/>
                </a:lnTo>
                <a:lnTo>
                  <a:pt x="6555" y="4676"/>
                </a:lnTo>
                <a:cubicBezTo>
                  <a:pt x="6573" y="4666"/>
                  <a:pt x="6588" y="4655"/>
                  <a:pt x="6608" y="4641"/>
                </a:cubicBezTo>
                <a:cubicBezTo>
                  <a:pt x="6608" y="4641"/>
                  <a:pt x="6608" y="4641"/>
                  <a:pt x="6608" y="4609"/>
                </a:cubicBezTo>
                <a:close/>
                <a:moveTo>
                  <a:pt x="6896" y="4592"/>
                </a:moveTo>
                <a:cubicBezTo>
                  <a:pt x="6889" y="4592"/>
                  <a:pt x="6883" y="4595"/>
                  <a:pt x="6867" y="4595"/>
                </a:cubicBezTo>
                <a:cubicBezTo>
                  <a:pt x="6867" y="4627"/>
                  <a:pt x="6841" y="4634"/>
                  <a:pt x="6828" y="4646"/>
                </a:cubicBezTo>
                <a:cubicBezTo>
                  <a:pt x="6828" y="4666"/>
                  <a:pt x="6841" y="4666"/>
                  <a:pt x="6841" y="4685"/>
                </a:cubicBezTo>
                <a:cubicBezTo>
                  <a:pt x="6821" y="4679"/>
                  <a:pt x="6809" y="4698"/>
                  <a:pt x="6809" y="4685"/>
                </a:cubicBezTo>
                <a:cubicBezTo>
                  <a:pt x="6821" y="4685"/>
                  <a:pt x="6809" y="4666"/>
                  <a:pt x="6809" y="4660"/>
                </a:cubicBezTo>
                <a:cubicBezTo>
                  <a:pt x="6776" y="4667"/>
                  <a:pt x="6731" y="4698"/>
                  <a:pt x="6764" y="4729"/>
                </a:cubicBezTo>
                <a:cubicBezTo>
                  <a:pt x="6776" y="4729"/>
                  <a:pt x="6783" y="4710"/>
                  <a:pt x="6796" y="4723"/>
                </a:cubicBezTo>
                <a:cubicBezTo>
                  <a:pt x="6796" y="4735"/>
                  <a:pt x="6790" y="4742"/>
                  <a:pt x="6783" y="4748"/>
                </a:cubicBezTo>
                <a:cubicBezTo>
                  <a:pt x="6822" y="4768"/>
                  <a:pt x="6822" y="4729"/>
                  <a:pt x="6842" y="4717"/>
                </a:cubicBezTo>
                <a:cubicBezTo>
                  <a:pt x="6842" y="4697"/>
                  <a:pt x="6835" y="4684"/>
                  <a:pt x="6854" y="4678"/>
                </a:cubicBezTo>
                <a:cubicBezTo>
                  <a:pt x="6854" y="4684"/>
                  <a:pt x="6854" y="4690"/>
                  <a:pt x="6861" y="4697"/>
                </a:cubicBezTo>
                <a:cubicBezTo>
                  <a:pt x="6868" y="4684"/>
                  <a:pt x="6880" y="4684"/>
                  <a:pt x="6880" y="4665"/>
                </a:cubicBezTo>
                <a:cubicBezTo>
                  <a:pt x="6867" y="4665"/>
                  <a:pt x="6861" y="4659"/>
                  <a:pt x="6861" y="4640"/>
                </a:cubicBezTo>
                <a:cubicBezTo>
                  <a:pt x="6880" y="4640"/>
                  <a:pt x="6887" y="4646"/>
                  <a:pt x="6899" y="4646"/>
                </a:cubicBezTo>
                <a:cubicBezTo>
                  <a:pt x="6899" y="4627"/>
                  <a:pt x="6912" y="4627"/>
                  <a:pt x="6912" y="4595"/>
                </a:cubicBezTo>
                <a:cubicBezTo>
                  <a:pt x="6905" y="4593"/>
                  <a:pt x="6900" y="4592"/>
                  <a:pt x="6896" y="4592"/>
                </a:cubicBezTo>
                <a:close/>
                <a:moveTo>
                  <a:pt x="6234" y="4583"/>
                </a:moveTo>
                <a:cubicBezTo>
                  <a:pt x="6207" y="4583"/>
                  <a:pt x="6180" y="4588"/>
                  <a:pt x="6175" y="4622"/>
                </a:cubicBezTo>
                <a:cubicBezTo>
                  <a:pt x="6189" y="4628"/>
                  <a:pt x="6201" y="4628"/>
                  <a:pt x="6201" y="4641"/>
                </a:cubicBezTo>
                <a:cubicBezTo>
                  <a:pt x="6175" y="4653"/>
                  <a:pt x="6169" y="4679"/>
                  <a:pt x="6169" y="4692"/>
                </a:cubicBezTo>
                <a:cubicBezTo>
                  <a:pt x="6201" y="4692"/>
                  <a:pt x="6221" y="4653"/>
                  <a:pt x="6234" y="4653"/>
                </a:cubicBezTo>
                <a:cubicBezTo>
                  <a:pt x="6221" y="4628"/>
                  <a:pt x="6247" y="4602"/>
                  <a:pt x="6260" y="4583"/>
                </a:cubicBezTo>
                <a:cubicBezTo>
                  <a:pt x="6252" y="4583"/>
                  <a:pt x="6243" y="4583"/>
                  <a:pt x="6234" y="4583"/>
                </a:cubicBezTo>
                <a:close/>
                <a:moveTo>
                  <a:pt x="6731" y="4558"/>
                </a:moveTo>
                <a:cubicBezTo>
                  <a:pt x="6693" y="4558"/>
                  <a:pt x="6693" y="4589"/>
                  <a:pt x="6674" y="4609"/>
                </a:cubicBezTo>
                <a:cubicBezTo>
                  <a:pt x="6693" y="4622"/>
                  <a:pt x="6699" y="4590"/>
                  <a:pt x="6725" y="4597"/>
                </a:cubicBezTo>
                <a:cubicBezTo>
                  <a:pt x="6731" y="4577"/>
                  <a:pt x="6725" y="4583"/>
                  <a:pt x="6731" y="4558"/>
                </a:cubicBezTo>
                <a:close/>
                <a:moveTo>
                  <a:pt x="6485" y="4519"/>
                </a:moveTo>
                <a:cubicBezTo>
                  <a:pt x="6471" y="4518"/>
                  <a:pt x="6463" y="4533"/>
                  <a:pt x="6441" y="4533"/>
                </a:cubicBezTo>
                <a:cubicBezTo>
                  <a:pt x="6441" y="4558"/>
                  <a:pt x="6427" y="4570"/>
                  <a:pt x="6460" y="4578"/>
                </a:cubicBezTo>
                <a:cubicBezTo>
                  <a:pt x="6460" y="4571"/>
                  <a:pt x="6460" y="4559"/>
                  <a:pt x="6467" y="4559"/>
                </a:cubicBezTo>
                <a:cubicBezTo>
                  <a:pt x="6479" y="4578"/>
                  <a:pt x="6447" y="4585"/>
                  <a:pt x="6447" y="4604"/>
                </a:cubicBezTo>
                <a:cubicBezTo>
                  <a:pt x="6472" y="4597"/>
                  <a:pt x="6479" y="4578"/>
                  <a:pt x="6498" y="4565"/>
                </a:cubicBezTo>
                <a:cubicBezTo>
                  <a:pt x="6498" y="4578"/>
                  <a:pt x="6505" y="4590"/>
                  <a:pt x="6511" y="4590"/>
                </a:cubicBezTo>
                <a:cubicBezTo>
                  <a:pt x="6524" y="4578"/>
                  <a:pt x="6543" y="4584"/>
                  <a:pt x="6543" y="4559"/>
                </a:cubicBezTo>
                <a:cubicBezTo>
                  <a:pt x="6524" y="4545"/>
                  <a:pt x="6492" y="4552"/>
                  <a:pt x="6492" y="4520"/>
                </a:cubicBezTo>
                <a:cubicBezTo>
                  <a:pt x="6490" y="4519"/>
                  <a:pt x="6487" y="4519"/>
                  <a:pt x="6485" y="4519"/>
                </a:cubicBezTo>
                <a:close/>
                <a:moveTo>
                  <a:pt x="6886" y="4506"/>
                </a:moveTo>
                <a:cubicBezTo>
                  <a:pt x="6847" y="4506"/>
                  <a:pt x="6821" y="4525"/>
                  <a:pt x="6815" y="4552"/>
                </a:cubicBezTo>
                <a:cubicBezTo>
                  <a:pt x="6828" y="4558"/>
                  <a:pt x="6847" y="4558"/>
                  <a:pt x="6841" y="4583"/>
                </a:cubicBezTo>
                <a:cubicBezTo>
                  <a:pt x="6867" y="4583"/>
                  <a:pt x="6893" y="4577"/>
                  <a:pt x="6906" y="4552"/>
                </a:cubicBezTo>
                <a:cubicBezTo>
                  <a:pt x="6886" y="4538"/>
                  <a:pt x="6906" y="4519"/>
                  <a:pt x="6886" y="4506"/>
                </a:cubicBezTo>
                <a:close/>
                <a:moveTo>
                  <a:pt x="6750" y="4456"/>
                </a:moveTo>
                <a:cubicBezTo>
                  <a:pt x="6738" y="4500"/>
                  <a:pt x="6699" y="4514"/>
                  <a:pt x="6679" y="4539"/>
                </a:cubicBezTo>
                <a:cubicBezTo>
                  <a:pt x="6698" y="4533"/>
                  <a:pt x="6698" y="4545"/>
                  <a:pt x="6718" y="4545"/>
                </a:cubicBezTo>
                <a:cubicBezTo>
                  <a:pt x="6731" y="4513"/>
                  <a:pt x="6776" y="4513"/>
                  <a:pt x="6783" y="4475"/>
                </a:cubicBezTo>
                <a:cubicBezTo>
                  <a:pt x="6756" y="4488"/>
                  <a:pt x="6770" y="4456"/>
                  <a:pt x="6750" y="4456"/>
                </a:cubicBezTo>
                <a:close/>
                <a:moveTo>
                  <a:pt x="6172" y="4450"/>
                </a:moveTo>
                <a:cubicBezTo>
                  <a:pt x="6146" y="4449"/>
                  <a:pt x="6115" y="4458"/>
                  <a:pt x="6124" y="4475"/>
                </a:cubicBezTo>
                <a:cubicBezTo>
                  <a:pt x="6124" y="4469"/>
                  <a:pt x="6130" y="4475"/>
                  <a:pt x="6130" y="4488"/>
                </a:cubicBezTo>
                <a:cubicBezTo>
                  <a:pt x="6163" y="4488"/>
                  <a:pt x="6182" y="4475"/>
                  <a:pt x="6201" y="4456"/>
                </a:cubicBezTo>
                <a:cubicBezTo>
                  <a:pt x="6195" y="4452"/>
                  <a:pt x="6184" y="4450"/>
                  <a:pt x="6172" y="4450"/>
                </a:cubicBezTo>
                <a:close/>
                <a:moveTo>
                  <a:pt x="7125" y="4379"/>
                </a:moveTo>
                <a:cubicBezTo>
                  <a:pt x="7112" y="4391"/>
                  <a:pt x="7093" y="4417"/>
                  <a:pt x="7106" y="4430"/>
                </a:cubicBezTo>
                <a:cubicBezTo>
                  <a:pt x="7125" y="4423"/>
                  <a:pt x="7138" y="4410"/>
                  <a:pt x="7138" y="4391"/>
                </a:cubicBezTo>
                <a:cubicBezTo>
                  <a:pt x="7132" y="4391"/>
                  <a:pt x="7132" y="4385"/>
                  <a:pt x="7125" y="4379"/>
                </a:cubicBezTo>
                <a:close/>
                <a:moveTo>
                  <a:pt x="6790" y="4378"/>
                </a:moveTo>
                <a:cubicBezTo>
                  <a:pt x="6738" y="4384"/>
                  <a:pt x="6705" y="4461"/>
                  <a:pt x="6654" y="4429"/>
                </a:cubicBezTo>
                <a:cubicBezTo>
                  <a:pt x="6629" y="4429"/>
                  <a:pt x="6629" y="4448"/>
                  <a:pt x="6609" y="4435"/>
                </a:cubicBezTo>
                <a:cubicBezTo>
                  <a:pt x="6609" y="4423"/>
                  <a:pt x="6629" y="4410"/>
                  <a:pt x="6609" y="4404"/>
                </a:cubicBezTo>
                <a:cubicBezTo>
                  <a:pt x="6609" y="4410"/>
                  <a:pt x="6595" y="4410"/>
                  <a:pt x="6583" y="4410"/>
                </a:cubicBezTo>
                <a:cubicBezTo>
                  <a:pt x="6614" y="4454"/>
                  <a:pt x="6569" y="4461"/>
                  <a:pt x="6563" y="4493"/>
                </a:cubicBezTo>
                <a:cubicBezTo>
                  <a:pt x="6576" y="4499"/>
                  <a:pt x="6583" y="4474"/>
                  <a:pt x="6589" y="4493"/>
                </a:cubicBezTo>
                <a:cubicBezTo>
                  <a:pt x="6576" y="4506"/>
                  <a:pt x="6550" y="4499"/>
                  <a:pt x="6557" y="4538"/>
                </a:cubicBezTo>
                <a:cubicBezTo>
                  <a:pt x="6589" y="4525"/>
                  <a:pt x="6557" y="4538"/>
                  <a:pt x="6563" y="4563"/>
                </a:cubicBezTo>
                <a:cubicBezTo>
                  <a:pt x="6615" y="4563"/>
                  <a:pt x="6602" y="4493"/>
                  <a:pt x="6654" y="4493"/>
                </a:cubicBezTo>
                <a:cubicBezTo>
                  <a:pt x="6673" y="4500"/>
                  <a:pt x="6640" y="4519"/>
                  <a:pt x="6660" y="4532"/>
                </a:cubicBezTo>
                <a:cubicBezTo>
                  <a:pt x="6719" y="4519"/>
                  <a:pt x="6712" y="4442"/>
                  <a:pt x="6764" y="4416"/>
                </a:cubicBezTo>
                <a:cubicBezTo>
                  <a:pt x="6764" y="4436"/>
                  <a:pt x="6738" y="4430"/>
                  <a:pt x="6744" y="4455"/>
                </a:cubicBezTo>
                <a:cubicBezTo>
                  <a:pt x="6763" y="4449"/>
                  <a:pt x="6763" y="4461"/>
                  <a:pt x="6783" y="4455"/>
                </a:cubicBezTo>
                <a:cubicBezTo>
                  <a:pt x="6802" y="4424"/>
                  <a:pt x="6770" y="4411"/>
                  <a:pt x="6790" y="4378"/>
                </a:cubicBezTo>
                <a:close/>
                <a:moveTo>
                  <a:pt x="7527" y="4352"/>
                </a:moveTo>
                <a:cubicBezTo>
                  <a:pt x="7543" y="4351"/>
                  <a:pt x="7544" y="4366"/>
                  <a:pt x="7500" y="4366"/>
                </a:cubicBezTo>
                <a:cubicBezTo>
                  <a:pt x="7510" y="4356"/>
                  <a:pt x="7520" y="4352"/>
                  <a:pt x="7527" y="4352"/>
                </a:cubicBezTo>
                <a:close/>
                <a:moveTo>
                  <a:pt x="6886" y="4268"/>
                </a:moveTo>
                <a:cubicBezTo>
                  <a:pt x="6876" y="4268"/>
                  <a:pt x="6873" y="4275"/>
                  <a:pt x="6873" y="4289"/>
                </a:cubicBezTo>
                <a:cubicBezTo>
                  <a:pt x="6880" y="4289"/>
                  <a:pt x="6880" y="4296"/>
                  <a:pt x="6892" y="4289"/>
                </a:cubicBezTo>
                <a:cubicBezTo>
                  <a:pt x="6892" y="4283"/>
                  <a:pt x="6899" y="4283"/>
                  <a:pt x="6899" y="4270"/>
                </a:cubicBezTo>
                <a:cubicBezTo>
                  <a:pt x="6894" y="4269"/>
                  <a:pt x="6890" y="4268"/>
                  <a:pt x="6886" y="4268"/>
                </a:cubicBezTo>
                <a:close/>
                <a:moveTo>
                  <a:pt x="7713" y="4244"/>
                </a:moveTo>
                <a:cubicBezTo>
                  <a:pt x="7719" y="4251"/>
                  <a:pt x="7725" y="4251"/>
                  <a:pt x="7725" y="4244"/>
                </a:cubicBezTo>
                <a:cubicBezTo>
                  <a:pt x="7745" y="4251"/>
                  <a:pt x="7719" y="4257"/>
                  <a:pt x="7726" y="4276"/>
                </a:cubicBezTo>
                <a:cubicBezTo>
                  <a:pt x="7700" y="4270"/>
                  <a:pt x="7700" y="4301"/>
                  <a:pt x="7668" y="4289"/>
                </a:cubicBezTo>
                <a:cubicBezTo>
                  <a:pt x="7668" y="4282"/>
                  <a:pt x="7674" y="4276"/>
                  <a:pt x="7674" y="4270"/>
                </a:cubicBezTo>
                <a:cubicBezTo>
                  <a:pt x="7693" y="4270"/>
                  <a:pt x="7713" y="4263"/>
                  <a:pt x="7713" y="4244"/>
                </a:cubicBezTo>
                <a:close/>
                <a:moveTo>
                  <a:pt x="7596" y="4239"/>
                </a:moveTo>
                <a:cubicBezTo>
                  <a:pt x="7577" y="4245"/>
                  <a:pt x="7551" y="4245"/>
                  <a:pt x="7551" y="4270"/>
                </a:cubicBezTo>
                <a:cubicBezTo>
                  <a:pt x="7564" y="4277"/>
                  <a:pt x="7577" y="4277"/>
                  <a:pt x="7590" y="4278"/>
                </a:cubicBezTo>
                <a:cubicBezTo>
                  <a:pt x="7590" y="4258"/>
                  <a:pt x="7596" y="4258"/>
                  <a:pt x="7596" y="4239"/>
                </a:cubicBezTo>
                <a:close/>
                <a:moveTo>
                  <a:pt x="7208" y="4233"/>
                </a:moveTo>
                <a:cubicBezTo>
                  <a:pt x="7208" y="4234"/>
                  <a:pt x="7208" y="4235"/>
                  <a:pt x="7208" y="4236"/>
                </a:cubicBezTo>
                <a:lnTo>
                  <a:pt x="7207" y="4238"/>
                </a:lnTo>
                <a:lnTo>
                  <a:pt x="7207" y="4236"/>
                </a:lnTo>
                <a:cubicBezTo>
                  <a:pt x="7207" y="4235"/>
                  <a:pt x="7208" y="4234"/>
                  <a:pt x="7208" y="4233"/>
                </a:cubicBezTo>
                <a:close/>
                <a:moveTo>
                  <a:pt x="7396" y="4225"/>
                </a:moveTo>
                <a:cubicBezTo>
                  <a:pt x="7383" y="4238"/>
                  <a:pt x="7370" y="4225"/>
                  <a:pt x="7357" y="4238"/>
                </a:cubicBezTo>
                <a:cubicBezTo>
                  <a:pt x="7357" y="4251"/>
                  <a:pt x="7370" y="4264"/>
                  <a:pt x="7364" y="4283"/>
                </a:cubicBezTo>
                <a:cubicBezTo>
                  <a:pt x="7390" y="4277"/>
                  <a:pt x="7396" y="4232"/>
                  <a:pt x="7396" y="4225"/>
                </a:cubicBezTo>
                <a:close/>
                <a:moveTo>
                  <a:pt x="7609" y="4212"/>
                </a:moveTo>
                <a:cubicBezTo>
                  <a:pt x="7609" y="4238"/>
                  <a:pt x="7609" y="4251"/>
                  <a:pt x="7603" y="4270"/>
                </a:cubicBezTo>
                <a:cubicBezTo>
                  <a:pt x="7603" y="4270"/>
                  <a:pt x="7609" y="4276"/>
                  <a:pt x="7609" y="4282"/>
                </a:cubicBezTo>
                <a:cubicBezTo>
                  <a:pt x="7635" y="4276"/>
                  <a:pt x="7648" y="4270"/>
                  <a:pt x="7661" y="4251"/>
                </a:cubicBezTo>
                <a:cubicBezTo>
                  <a:pt x="7661" y="4277"/>
                  <a:pt x="7616" y="4308"/>
                  <a:pt x="7577" y="4320"/>
                </a:cubicBezTo>
                <a:cubicBezTo>
                  <a:pt x="7577" y="4320"/>
                  <a:pt x="7577" y="4320"/>
                  <a:pt x="7577" y="4289"/>
                </a:cubicBezTo>
                <a:cubicBezTo>
                  <a:pt x="7564" y="4282"/>
                  <a:pt x="7525" y="4295"/>
                  <a:pt x="7519" y="4276"/>
                </a:cubicBezTo>
                <a:cubicBezTo>
                  <a:pt x="7545" y="4251"/>
                  <a:pt x="7571" y="4225"/>
                  <a:pt x="7609" y="4212"/>
                </a:cubicBezTo>
                <a:close/>
                <a:moveTo>
                  <a:pt x="1285" y="4160"/>
                </a:moveTo>
                <a:cubicBezTo>
                  <a:pt x="1293" y="4161"/>
                  <a:pt x="1296" y="4169"/>
                  <a:pt x="1305" y="4174"/>
                </a:cubicBezTo>
                <a:cubicBezTo>
                  <a:pt x="1299" y="4187"/>
                  <a:pt x="1267" y="4168"/>
                  <a:pt x="1267" y="4193"/>
                </a:cubicBezTo>
                <a:cubicBezTo>
                  <a:pt x="1260" y="4193"/>
                  <a:pt x="1273" y="4168"/>
                  <a:pt x="1273" y="4161"/>
                </a:cubicBezTo>
                <a:cubicBezTo>
                  <a:pt x="1278" y="4160"/>
                  <a:pt x="1282" y="4159"/>
                  <a:pt x="1285" y="4160"/>
                </a:cubicBezTo>
                <a:close/>
                <a:moveTo>
                  <a:pt x="7699" y="4155"/>
                </a:moveTo>
                <a:cubicBezTo>
                  <a:pt x="7706" y="4161"/>
                  <a:pt x="7719" y="4168"/>
                  <a:pt x="7719" y="4187"/>
                </a:cubicBezTo>
                <a:cubicBezTo>
                  <a:pt x="7687" y="4180"/>
                  <a:pt x="7706" y="4232"/>
                  <a:pt x="7673" y="4225"/>
                </a:cubicBezTo>
                <a:cubicBezTo>
                  <a:pt x="7673" y="4206"/>
                  <a:pt x="7661" y="4199"/>
                  <a:pt x="7667" y="4180"/>
                </a:cubicBezTo>
                <a:cubicBezTo>
                  <a:pt x="7680" y="4174"/>
                  <a:pt x="7693" y="4168"/>
                  <a:pt x="7699" y="4155"/>
                </a:cubicBezTo>
                <a:close/>
                <a:moveTo>
                  <a:pt x="7099" y="4123"/>
                </a:moveTo>
                <a:cubicBezTo>
                  <a:pt x="7093" y="4136"/>
                  <a:pt x="7093" y="4149"/>
                  <a:pt x="7093" y="4168"/>
                </a:cubicBezTo>
                <a:cubicBezTo>
                  <a:pt x="7112" y="4161"/>
                  <a:pt x="7132" y="4155"/>
                  <a:pt x="7132" y="4129"/>
                </a:cubicBezTo>
                <a:cubicBezTo>
                  <a:pt x="7119" y="4135"/>
                  <a:pt x="7119" y="4123"/>
                  <a:pt x="7099" y="4123"/>
                </a:cubicBezTo>
                <a:close/>
                <a:moveTo>
                  <a:pt x="7506" y="4116"/>
                </a:moveTo>
                <a:cubicBezTo>
                  <a:pt x="7525" y="4124"/>
                  <a:pt x="7525" y="4136"/>
                  <a:pt x="7519" y="4155"/>
                </a:cubicBezTo>
                <a:cubicBezTo>
                  <a:pt x="7506" y="4149"/>
                  <a:pt x="7493" y="4129"/>
                  <a:pt x="7506" y="4116"/>
                </a:cubicBezTo>
                <a:close/>
                <a:moveTo>
                  <a:pt x="7415" y="4109"/>
                </a:moveTo>
                <a:cubicBezTo>
                  <a:pt x="7421" y="4110"/>
                  <a:pt x="7426" y="4112"/>
                  <a:pt x="7428" y="4116"/>
                </a:cubicBezTo>
                <a:cubicBezTo>
                  <a:pt x="7428" y="4123"/>
                  <a:pt x="7416" y="4123"/>
                  <a:pt x="7416" y="4135"/>
                </a:cubicBezTo>
                <a:cubicBezTo>
                  <a:pt x="7396" y="4142"/>
                  <a:pt x="7402" y="4123"/>
                  <a:pt x="7396" y="4116"/>
                </a:cubicBezTo>
                <a:cubicBezTo>
                  <a:pt x="7396" y="4112"/>
                  <a:pt x="7406" y="4109"/>
                  <a:pt x="7415" y="4109"/>
                </a:cubicBezTo>
                <a:close/>
                <a:moveTo>
                  <a:pt x="614" y="4072"/>
                </a:moveTo>
                <a:cubicBezTo>
                  <a:pt x="621" y="4079"/>
                  <a:pt x="633" y="4091"/>
                  <a:pt x="653" y="4085"/>
                </a:cubicBezTo>
                <a:cubicBezTo>
                  <a:pt x="640" y="4149"/>
                  <a:pt x="582" y="4130"/>
                  <a:pt x="550" y="4149"/>
                </a:cubicBezTo>
                <a:cubicBezTo>
                  <a:pt x="556" y="4129"/>
                  <a:pt x="582" y="4129"/>
                  <a:pt x="602" y="4117"/>
                </a:cubicBezTo>
                <a:cubicBezTo>
                  <a:pt x="595" y="4097"/>
                  <a:pt x="608" y="4085"/>
                  <a:pt x="614" y="4072"/>
                </a:cubicBezTo>
                <a:close/>
                <a:moveTo>
                  <a:pt x="807" y="3973"/>
                </a:moveTo>
                <a:cubicBezTo>
                  <a:pt x="813" y="3973"/>
                  <a:pt x="819" y="3974"/>
                  <a:pt x="827" y="3977"/>
                </a:cubicBezTo>
                <a:cubicBezTo>
                  <a:pt x="827" y="3989"/>
                  <a:pt x="820" y="3996"/>
                  <a:pt x="814" y="4002"/>
                </a:cubicBezTo>
                <a:cubicBezTo>
                  <a:pt x="795" y="4002"/>
                  <a:pt x="802" y="3982"/>
                  <a:pt x="782" y="3983"/>
                </a:cubicBezTo>
                <a:cubicBezTo>
                  <a:pt x="790" y="3975"/>
                  <a:pt x="798" y="3972"/>
                  <a:pt x="807" y="3973"/>
                </a:cubicBezTo>
                <a:close/>
                <a:moveTo>
                  <a:pt x="726" y="3946"/>
                </a:moveTo>
                <a:cubicBezTo>
                  <a:pt x="738" y="3948"/>
                  <a:pt x="753" y="3977"/>
                  <a:pt x="763" y="3957"/>
                </a:cubicBezTo>
                <a:cubicBezTo>
                  <a:pt x="795" y="3982"/>
                  <a:pt x="737" y="4008"/>
                  <a:pt x="769" y="4027"/>
                </a:cubicBezTo>
                <a:cubicBezTo>
                  <a:pt x="749" y="4052"/>
                  <a:pt x="704" y="4059"/>
                  <a:pt x="679" y="4078"/>
                </a:cubicBezTo>
                <a:cubicBezTo>
                  <a:pt x="685" y="4052"/>
                  <a:pt x="711" y="4020"/>
                  <a:pt x="705" y="4001"/>
                </a:cubicBezTo>
                <a:cubicBezTo>
                  <a:pt x="705" y="3982"/>
                  <a:pt x="731" y="3989"/>
                  <a:pt x="738" y="3976"/>
                </a:cubicBezTo>
                <a:cubicBezTo>
                  <a:pt x="738" y="3963"/>
                  <a:pt x="730" y="3957"/>
                  <a:pt x="718" y="3951"/>
                </a:cubicBezTo>
                <a:cubicBezTo>
                  <a:pt x="720" y="3947"/>
                  <a:pt x="723" y="3946"/>
                  <a:pt x="726" y="3946"/>
                </a:cubicBezTo>
                <a:close/>
                <a:moveTo>
                  <a:pt x="853" y="3905"/>
                </a:moveTo>
                <a:cubicBezTo>
                  <a:pt x="863" y="3905"/>
                  <a:pt x="855" y="3924"/>
                  <a:pt x="873" y="3918"/>
                </a:cubicBezTo>
                <a:cubicBezTo>
                  <a:pt x="873" y="3937"/>
                  <a:pt x="847" y="3931"/>
                  <a:pt x="834" y="3931"/>
                </a:cubicBezTo>
                <a:cubicBezTo>
                  <a:pt x="834" y="3918"/>
                  <a:pt x="847" y="3918"/>
                  <a:pt x="847" y="3906"/>
                </a:cubicBezTo>
                <a:cubicBezTo>
                  <a:pt x="849" y="3905"/>
                  <a:pt x="851" y="3905"/>
                  <a:pt x="853" y="3905"/>
                </a:cubicBezTo>
                <a:close/>
                <a:moveTo>
                  <a:pt x="1367" y="3898"/>
                </a:moveTo>
                <a:cubicBezTo>
                  <a:pt x="1416" y="3899"/>
                  <a:pt x="1440" y="3917"/>
                  <a:pt x="1480" y="3906"/>
                </a:cubicBezTo>
                <a:cubicBezTo>
                  <a:pt x="1466" y="3938"/>
                  <a:pt x="1441" y="3963"/>
                  <a:pt x="1389" y="3957"/>
                </a:cubicBezTo>
                <a:cubicBezTo>
                  <a:pt x="1370" y="3944"/>
                  <a:pt x="1350" y="3925"/>
                  <a:pt x="1344" y="3899"/>
                </a:cubicBezTo>
                <a:cubicBezTo>
                  <a:pt x="1352" y="3899"/>
                  <a:pt x="1360" y="3898"/>
                  <a:pt x="1367" y="3898"/>
                </a:cubicBezTo>
                <a:close/>
                <a:moveTo>
                  <a:pt x="7571" y="3893"/>
                </a:moveTo>
                <a:cubicBezTo>
                  <a:pt x="7590" y="3893"/>
                  <a:pt x="7590" y="3906"/>
                  <a:pt x="7590" y="3918"/>
                </a:cubicBezTo>
                <a:cubicBezTo>
                  <a:pt x="7578" y="3918"/>
                  <a:pt x="7571" y="3937"/>
                  <a:pt x="7558" y="3925"/>
                </a:cubicBezTo>
                <a:cubicBezTo>
                  <a:pt x="7564" y="3912"/>
                  <a:pt x="7571" y="3906"/>
                  <a:pt x="7571" y="3893"/>
                </a:cubicBezTo>
                <a:close/>
                <a:moveTo>
                  <a:pt x="7648" y="3848"/>
                </a:moveTo>
                <a:cubicBezTo>
                  <a:pt x="7648" y="3874"/>
                  <a:pt x="7629" y="3893"/>
                  <a:pt x="7616" y="3912"/>
                </a:cubicBezTo>
                <a:cubicBezTo>
                  <a:pt x="7603" y="3899"/>
                  <a:pt x="7597" y="3880"/>
                  <a:pt x="7603" y="3867"/>
                </a:cubicBezTo>
                <a:cubicBezTo>
                  <a:pt x="7616" y="3861"/>
                  <a:pt x="7635" y="3854"/>
                  <a:pt x="7648" y="3848"/>
                </a:cubicBezTo>
                <a:close/>
                <a:moveTo>
                  <a:pt x="679" y="3835"/>
                </a:moveTo>
                <a:cubicBezTo>
                  <a:pt x="666" y="3861"/>
                  <a:pt x="647" y="3893"/>
                  <a:pt x="614" y="3899"/>
                </a:cubicBezTo>
                <a:cubicBezTo>
                  <a:pt x="621" y="3868"/>
                  <a:pt x="640" y="3835"/>
                  <a:pt x="679" y="3835"/>
                </a:cubicBezTo>
                <a:close/>
                <a:moveTo>
                  <a:pt x="7487" y="3797"/>
                </a:moveTo>
                <a:cubicBezTo>
                  <a:pt x="7512" y="3823"/>
                  <a:pt x="7441" y="3854"/>
                  <a:pt x="7410" y="3861"/>
                </a:cubicBezTo>
                <a:cubicBezTo>
                  <a:pt x="7410" y="3816"/>
                  <a:pt x="7455" y="3816"/>
                  <a:pt x="7487" y="3797"/>
                </a:cubicBezTo>
                <a:close/>
                <a:moveTo>
                  <a:pt x="862" y="3764"/>
                </a:moveTo>
                <a:cubicBezTo>
                  <a:pt x="868" y="3765"/>
                  <a:pt x="874" y="3767"/>
                  <a:pt x="879" y="3771"/>
                </a:cubicBezTo>
                <a:cubicBezTo>
                  <a:pt x="873" y="3771"/>
                  <a:pt x="828" y="3790"/>
                  <a:pt x="834" y="3771"/>
                </a:cubicBezTo>
                <a:cubicBezTo>
                  <a:pt x="842" y="3767"/>
                  <a:pt x="852" y="3763"/>
                  <a:pt x="862" y="3764"/>
                </a:cubicBezTo>
                <a:close/>
                <a:moveTo>
                  <a:pt x="1047" y="3740"/>
                </a:moveTo>
                <a:cubicBezTo>
                  <a:pt x="1047" y="3765"/>
                  <a:pt x="1015" y="3790"/>
                  <a:pt x="989" y="3778"/>
                </a:cubicBezTo>
                <a:cubicBezTo>
                  <a:pt x="982" y="3778"/>
                  <a:pt x="982" y="3784"/>
                  <a:pt x="976" y="3784"/>
                </a:cubicBezTo>
                <a:cubicBezTo>
                  <a:pt x="970" y="3810"/>
                  <a:pt x="982" y="3823"/>
                  <a:pt x="982" y="3842"/>
                </a:cubicBezTo>
                <a:cubicBezTo>
                  <a:pt x="970" y="3848"/>
                  <a:pt x="944" y="3848"/>
                  <a:pt x="937" y="3867"/>
                </a:cubicBezTo>
                <a:cubicBezTo>
                  <a:pt x="924" y="3861"/>
                  <a:pt x="950" y="3848"/>
                  <a:pt x="950" y="3835"/>
                </a:cubicBezTo>
                <a:cubicBezTo>
                  <a:pt x="937" y="3816"/>
                  <a:pt x="931" y="3823"/>
                  <a:pt x="911" y="3823"/>
                </a:cubicBezTo>
                <a:cubicBezTo>
                  <a:pt x="944" y="3785"/>
                  <a:pt x="989" y="3752"/>
                  <a:pt x="1047" y="3740"/>
                </a:cubicBezTo>
                <a:close/>
                <a:moveTo>
                  <a:pt x="7127" y="3694"/>
                </a:moveTo>
                <a:cubicBezTo>
                  <a:pt x="7086" y="3695"/>
                  <a:pt x="7041" y="3721"/>
                  <a:pt x="7041" y="3771"/>
                </a:cubicBezTo>
                <a:cubicBezTo>
                  <a:pt x="7086" y="3759"/>
                  <a:pt x="7125" y="3733"/>
                  <a:pt x="7144" y="3695"/>
                </a:cubicBezTo>
                <a:cubicBezTo>
                  <a:pt x="7139" y="3694"/>
                  <a:pt x="7133" y="3694"/>
                  <a:pt x="7127" y="3694"/>
                </a:cubicBezTo>
                <a:close/>
                <a:moveTo>
                  <a:pt x="7456" y="3662"/>
                </a:moveTo>
                <a:cubicBezTo>
                  <a:pt x="7433" y="3661"/>
                  <a:pt x="7416" y="3695"/>
                  <a:pt x="7435" y="3701"/>
                </a:cubicBezTo>
                <a:cubicBezTo>
                  <a:pt x="7441" y="3688"/>
                  <a:pt x="7461" y="3682"/>
                  <a:pt x="7461" y="3662"/>
                </a:cubicBezTo>
                <a:cubicBezTo>
                  <a:pt x="7459" y="3662"/>
                  <a:pt x="7458" y="3662"/>
                  <a:pt x="7456" y="3662"/>
                </a:cubicBezTo>
                <a:close/>
                <a:moveTo>
                  <a:pt x="989" y="3637"/>
                </a:moveTo>
                <a:cubicBezTo>
                  <a:pt x="982" y="3682"/>
                  <a:pt x="937" y="3695"/>
                  <a:pt x="899" y="3707"/>
                </a:cubicBezTo>
                <a:cubicBezTo>
                  <a:pt x="937" y="3695"/>
                  <a:pt x="937" y="3637"/>
                  <a:pt x="989" y="3637"/>
                </a:cubicBezTo>
                <a:close/>
                <a:moveTo>
                  <a:pt x="859" y="3637"/>
                </a:moveTo>
                <a:cubicBezTo>
                  <a:pt x="853" y="3656"/>
                  <a:pt x="834" y="3662"/>
                  <a:pt x="827" y="3676"/>
                </a:cubicBezTo>
                <a:cubicBezTo>
                  <a:pt x="814" y="3662"/>
                  <a:pt x="839" y="3637"/>
                  <a:pt x="859" y="3637"/>
                </a:cubicBezTo>
                <a:close/>
                <a:moveTo>
                  <a:pt x="7106" y="3625"/>
                </a:moveTo>
                <a:cubicBezTo>
                  <a:pt x="7086" y="3625"/>
                  <a:pt x="7079" y="3643"/>
                  <a:pt x="7073" y="3650"/>
                </a:cubicBezTo>
                <a:cubicBezTo>
                  <a:pt x="7093" y="3650"/>
                  <a:pt x="7106" y="3643"/>
                  <a:pt x="7106" y="3625"/>
                </a:cubicBezTo>
                <a:close/>
                <a:moveTo>
                  <a:pt x="6582" y="3548"/>
                </a:moveTo>
                <a:cubicBezTo>
                  <a:pt x="6563" y="3567"/>
                  <a:pt x="6524" y="3561"/>
                  <a:pt x="6511" y="3592"/>
                </a:cubicBezTo>
                <a:cubicBezTo>
                  <a:pt x="6524" y="3586"/>
                  <a:pt x="6543" y="3586"/>
                  <a:pt x="6550" y="3580"/>
                </a:cubicBezTo>
                <a:cubicBezTo>
                  <a:pt x="6531" y="3567"/>
                  <a:pt x="6588" y="3573"/>
                  <a:pt x="6582" y="3548"/>
                </a:cubicBezTo>
                <a:close/>
                <a:moveTo>
                  <a:pt x="7433" y="3499"/>
                </a:moveTo>
                <a:cubicBezTo>
                  <a:pt x="7391" y="3500"/>
                  <a:pt x="7348" y="3533"/>
                  <a:pt x="7319" y="3567"/>
                </a:cubicBezTo>
                <a:cubicBezTo>
                  <a:pt x="7299" y="3567"/>
                  <a:pt x="7312" y="3542"/>
                  <a:pt x="7293" y="3548"/>
                </a:cubicBezTo>
                <a:cubicBezTo>
                  <a:pt x="7267" y="3554"/>
                  <a:pt x="7274" y="3586"/>
                  <a:pt x="7241" y="3580"/>
                </a:cubicBezTo>
                <a:cubicBezTo>
                  <a:pt x="7235" y="3624"/>
                  <a:pt x="7203" y="3637"/>
                  <a:pt x="7177" y="3662"/>
                </a:cubicBezTo>
                <a:cubicBezTo>
                  <a:pt x="7196" y="3681"/>
                  <a:pt x="7208" y="3650"/>
                  <a:pt x="7228" y="3650"/>
                </a:cubicBezTo>
                <a:cubicBezTo>
                  <a:pt x="7215" y="3663"/>
                  <a:pt x="7228" y="3676"/>
                  <a:pt x="7228" y="3695"/>
                </a:cubicBezTo>
                <a:cubicBezTo>
                  <a:pt x="7312" y="3682"/>
                  <a:pt x="7435" y="3657"/>
                  <a:pt x="7435" y="3542"/>
                </a:cubicBezTo>
                <a:cubicBezTo>
                  <a:pt x="7455" y="3542"/>
                  <a:pt x="7461" y="3516"/>
                  <a:pt x="7474" y="3509"/>
                </a:cubicBezTo>
                <a:cubicBezTo>
                  <a:pt x="7461" y="3501"/>
                  <a:pt x="7447" y="3498"/>
                  <a:pt x="7433" y="3499"/>
                </a:cubicBezTo>
                <a:close/>
                <a:moveTo>
                  <a:pt x="6143" y="3465"/>
                </a:moveTo>
                <a:cubicBezTo>
                  <a:pt x="6136" y="3465"/>
                  <a:pt x="6124" y="3471"/>
                  <a:pt x="6123" y="3471"/>
                </a:cubicBezTo>
                <a:cubicBezTo>
                  <a:pt x="6111" y="3490"/>
                  <a:pt x="6162" y="3490"/>
                  <a:pt x="6149" y="3471"/>
                </a:cubicBezTo>
                <a:cubicBezTo>
                  <a:pt x="6149" y="3467"/>
                  <a:pt x="6147" y="3466"/>
                  <a:pt x="6143" y="3465"/>
                </a:cubicBezTo>
                <a:close/>
                <a:moveTo>
                  <a:pt x="911" y="3459"/>
                </a:moveTo>
                <a:cubicBezTo>
                  <a:pt x="924" y="3459"/>
                  <a:pt x="918" y="3478"/>
                  <a:pt x="924" y="3478"/>
                </a:cubicBezTo>
                <a:cubicBezTo>
                  <a:pt x="924" y="3497"/>
                  <a:pt x="879" y="3497"/>
                  <a:pt x="892" y="3465"/>
                </a:cubicBezTo>
                <a:cubicBezTo>
                  <a:pt x="899" y="3465"/>
                  <a:pt x="905" y="3465"/>
                  <a:pt x="911" y="3459"/>
                </a:cubicBezTo>
                <a:close/>
                <a:moveTo>
                  <a:pt x="7616" y="3458"/>
                </a:moveTo>
                <a:cubicBezTo>
                  <a:pt x="7597" y="3458"/>
                  <a:pt x="7590" y="3471"/>
                  <a:pt x="7590" y="3483"/>
                </a:cubicBezTo>
                <a:cubicBezTo>
                  <a:pt x="7603" y="3483"/>
                  <a:pt x="7609" y="3477"/>
                  <a:pt x="7616" y="3458"/>
                </a:cubicBezTo>
                <a:close/>
                <a:moveTo>
                  <a:pt x="7500" y="3452"/>
                </a:moveTo>
                <a:cubicBezTo>
                  <a:pt x="7512" y="3490"/>
                  <a:pt x="7474" y="3478"/>
                  <a:pt x="7480" y="3509"/>
                </a:cubicBezTo>
                <a:cubicBezTo>
                  <a:pt x="7500" y="3497"/>
                  <a:pt x="7526" y="3484"/>
                  <a:pt x="7526" y="3452"/>
                </a:cubicBezTo>
                <a:cubicBezTo>
                  <a:pt x="7526" y="3452"/>
                  <a:pt x="7526" y="3452"/>
                  <a:pt x="7500" y="3452"/>
                </a:cubicBezTo>
                <a:close/>
                <a:moveTo>
                  <a:pt x="6387" y="3367"/>
                </a:moveTo>
                <a:cubicBezTo>
                  <a:pt x="6368" y="3367"/>
                  <a:pt x="6343" y="3383"/>
                  <a:pt x="6337" y="3395"/>
                </a:cubicBezTo>
                <a:cubicBezTo>
                  <a:pt x="6343" y="3395"/>
                  <a:pt x="6350" y="3401"/>
                  <a:pt x="6350" y="3407"/>
                </a:cubicBezTo>
                <a:cubicBezTo>
                  <a:pt x="6369" y="3400"/>
                  <a:pt x="6388" y="3394"/>
                  <a:pt x="6395" y="3369"/>
                </a:cubicBezTo>
                <a:cubicBezTo>
                  <a:pt x="6392" y="3368"/>
                  <a:pt x="6390" y="3368"/>
                  <a:pt x="6387" y="3367"/>
                </a:cubicBezTo>
                <a:close/>
                <a:moveTo>
                  <a:pt x="7265" y="3320"/>
                </a:moveTo>
                <a:cubicBezTo>
                  <a:pt x="7246" y="3322"/>
                  <a:pt x="7239" y="3355"/>
                  <a:pt x="7203" y="3349"/>
                </a:cubicBezTo>
                <a:cubicBezTo>
                  <a:pt x="7203" y="3369"/>
                  <a:pt x="7209" y="3381"/>
                  <a:pt x="7215" y="3394"/>
                </a:cubicBezTo>
                <a:cubicBezTo>
                  <a:pt x="7241" y="3375"/>
                  <a:pt x="7280" y="3369"/>
                  <a:pt x="7280" y="3324"/>
                </a:cubicBezTo>
                <a:cubicBezTo>
                  <a:pt x="7274" y="3320"/>
                  <a:pt x="7269" y="3319"/>
                  <a:pt x="7265" y="3320"/>
                </a:cubicBezTo>
                <a:close/>
                <a:moveTo>
                  <a:pt x="1053" y="3305"/>
                </a:moveTo>
                <a:cubicBezTo>
                  <a:pt x="1072" y="3324"/>
                  <a:pt x="1034" y="3343"/>
                  <a:pt x="1034" y="3362"/>
                </a:cubicBezTo>
                <a:cubicBezTo>
                  <a:pt x="1034" y="3362"/>
                  <a:pt x="1034" y="3362"/>
                  <a:pt x="995" y="3362"/>
                </a:cubicBezTo>
                <a:cubicBezTo>
                  <a:pt x="1015" y="3336"/>
                  <a:pt x="1047" y="3330"/>
                  <a:pt x="1053" y="3305"/>
                </a:cubicBezTo>
                <a:close/>
                <a:moveTo>
                  <a:pt x="1583" y="3292"/>
                </a:moveTo>
                <a:cubicBezTo>
                  <a:pt x="1570" y="3292"/>
                  <a:pt x="1557" y="3298"/>
                  <a:pt x="1557" y="3311"/>
                </a:cubicBezTo>
                <a:cubicBezTo>
                  <a:pt x="1576" y="3311"/>
                  <a:pt x="1583" y="3311"/>
                  <a:pt x="1583" y="3292"/>
                </a:cubicBezTo>
                <a:close/>
                <a:moveTo>
                  <a:pt x="7971" y="3286"/>
                </a:moveTo>
                <a:cubicBezTo>
                  <a:pt x="7958" y="3337"/>
                  <a:pt x="7881" y="3356"/>
                  <a:pt x="7829" y="3381"/>
                </a:cubicBezTo>
                <a:cubicBezTo>
                  <a:pt x="7783" y="3407"/>
                  <a:pt x="7744" y="3439"/>
                  <a:pt x="7699" y="3445"/>
                </a:cubicBezTo>
                <a:cubicBezTo>
                  <a:pt x="7732" y="3375"/>
                  <a:pt x="7855" y="3369"/>
                  <a:pt x="7868" y="3350"/>
                </a:cubicBezTo>
                <a:cubicBezTo>
                  <a:pt x="7874" y="3324"/>
                  <a:pt x="7945" y="3311"/>
                  <a:pt x="7971" y="3286"/>
                </a:cubicBezTo>
                <a:close/>
                <a:moveTo>
                  <a:pt x="8138" y="3261"/>
                </a:moveTo>
                <a:cubicBezTo>
                  <a:pt x="8132" y="3279"/>
                  <a:pt x="8107" y="3279"/>
                  <a:pt x="8087" y="3286"/>
                </a:cubicBezTo>
                <a:cubicBezTo>
                  <a:pt x="8093" y="3266"/>
                  <a:pt x="8113" y="3260"/>
                  <a:pt x="8138" y="3261"/>
                </a:cubicBezTo>
                <a:close/>
                <a:moveTo>
                  <a:pt x="6915" y="3259"/>
                </a:moveTo>
                <a:cubicBezTo>
                  <a:pt x="6903" y="3259"/>
                  <a:pt x="6897" y="3269"/>
                  <a:pt x="6892" y="3279"/>
                </a:cubicBezTo>
                <a:cubicBezTo>
                  <a:pt x="6899" y="3286"/>
                  <a:pt x="6925" y="3273"/>
                  <a:pt x="6925" y="3261"/>
                </a:cubicBezTo>
                <a:cubicBezTo>
                  <a:pt x="6921" y="3259"/>
                  <a:pt x="6918" y="3259"/>
                  <a:pt x="6915" y="3259"/>
                </a:cubicBezTo>
                <a:close/>
                <a:moveTo>
                  <a:pt x="6122" y="3252"/>
                </a:moveTo>
                <a:cubicBezTo>
                  <a:pt x="6115" y="3251"/>
                  <a:pt x="6107" y="3255"/>
                  <a:pt x="6104" y="3261"/>
                </a:cubicBezTo>
                <a:cubicBezTo>
                  <a:pt x="6104" y="3267"/>
                  <a:pt x="6124" y="3292"/>
                  <a:pt x="6130" y="3279"/>
                </a:cubicBezTo>
                <a:cubicBezTo>
                  <a:pt x="6124" y="3279"/>
                  <a:pt x="6124" y="3273"/>
                  <a:pt x="6124" y="3273"/>
                </a:cubicBezTo>
                <a:cubicBezTo>
                  <a:pt x="6124" y="3273"/>
                  <a:pt x="6124" y="3273"/>
                  <a:pt x="6137" y="3273"/>
                </a:cubicBezTo>
                <a:cubicBezTo>
                  <a:pt x="6140" y="3258"/>
                  <a:pt x="6131" y="3252"/>
                  <a:pt x="6122" y="3252"/>
                </a:cubicBezTo>
                <a:close/>
                <a:moveTo>
                  <a:pt x="1622" y="3248"/>
                </a:moveTo>
                <a:cubicBezTo>
                  <a:pt x="1609" y="3248"/>
                  <a:pt x="1609" y="3261"/>
                  <a:pt x="1590" y="3254"/>
                </a:cubicBezTo>
                <a:cubicBezTo>
                  <a:pt x="1590" y="3267"/>
                  <a:pt x="1596" y="3267"/>
                  <a:pt x="1596" y="3279"/>
                </a:cubicBezTo>
                <a:cubicBezTo>
                  <a:pt x="1609" y="3273"/>
                  <a:pt x="1628" y="3266"/>
                  <a:pt x="1622" y="3248"/>
                </a:cubicBezTo>
                <a:close/>
                <a:moveTo>
                  <a:pt x="7609" y="3209"/>
                </a:moveTo>
                <a:cubicBezTo>
                  <a:pt x="7603" y="3216"/>
                  <a:pt x="7597" y="3228"/>
                  <a:pt x="7603" y="3241"/>
                </a:cubicBezTo>
                <a:cubicBezTo>
                  <a:pt x="7622" y="3241"/>
                  <a:pt x="7635" y="3234"/>
                  <a:pt x="7635" y="3216"/>
                </a:cubicBezTo>
                <a:cubicBezTo>
                  <a:pt x="7622" y="3222"/>
                  <a:pt x="7622" y="3209"/>
                  <a:pt x="7609" y="3209"/>
                </a:cubicBezTo>
                <a:close/>
                <a:moveTo>
                  <a:pt x="900" y="3208"/>
                </a:moveTo>
                <a:cubicBezTo>
                  <a:pt x="913" y="3208"/>
                  <a:pt x="924" y="3212"/>
                  <a:pt x="931" y="3222"/>
                </a:cubicBezTo>
                <a:cubicBezTo>
                  <a:pt x="899" y="3242"/>
                  <a:pt x="912" y="3306"/>
                  <a:pt x="886" y="3331"/>
                </a:cubicBezTo>
                <a:cubicBezTo>
                  <a:pt x="847" y="3324"/>
                  <a:pt x="821" y="3337"/>
                  <a:pt x="795" y="3350"/>
                </a:cubicBezTo>
                <a:cubicBezTo>
                  <a:pt x="814" y="3324"/>
                  <a:pt x="847" y="3317"/>
                  <a:pt x="860" y="3286"/>
                </a:cubicBezTo>
                <a:cubicBezTo>
                  <a:pt x="847" y="3273"/>
                  <a:pt x="866" y="3253"/>
                  <a:pt x="840" y="3228"/>
                </a:cubicBezTo>
                <a:cubicBezTo>
                  <a:pt x="857" y="3216"/>
                  <a:pt x="880" y="3207"/>
                  <a:pt x="900" y="3208"/>
                </a:cubicBezTo>
                <a:close/>
                <a:moveTo>
                  <a:pt x="7258" y="3188"/>
                </a:moveTo>
                <a:cubicBezTo>
                  <a:pt x="7238" y="3188"/>
                  <a:pt x="7229" y="3206"/>
                  <a:pt x="7235" y="3234"/>
                </a:cubicBezTo>
                <a:cubicBezTo>
                  <a:pt x="7261" y="3234"/>
                  <a:pt x="7267" y="3208"/>
                  <a:pt x="7267" y="3189"/>
                </a:cubicBezTo>
                <a:cubicBezTo>
                  <a:pt x="7264" y="3189"/>
                  <a:pt x="7261" y="3188"/>
                  <a:pt x="7258" y="3188"/>
                </a:cubicBezTo>
                <a:close/>
                <a:moveTo>
                  <a:pt x="8385" y="3131"/>
                </a:moveTo>
                <a:cubicBezTo>
                  <a:pt x="8397" y="3132"/>
                  <a:pt x="8410" y="3134"/>
                  <a:pt x="8423" y="3139"/>
                </a:cubicBezTo>
                <a:cubicBezTo>
                  <a:pt x="8430" y="3158"/>
                  <a:pt x="8410" y="3158"/>
                  <a:pt x="8404" y="3171"/>
                </a:cubicBezTo>
                <a:cubicBezTo>
                  <a:pt x="8352" y="3164"/>
                  <a:pt x="8339" y="3152"/>
                  <a:pt x="8307" y="3183"/>
                </a:cubicBezTo>
                <a:cubicBezTo>
                  <a:pt x="8317" y="3150"/>
                  <a:pt x="8348" y="3131"/>
                  <a:pt x="8385" y="3131"/>
                </a:cubicBezTo>
                <a:close/>
                <a:moveTo>
                  <a:pt x="855" y="3128"/>
                </a:moveTo>
                <a:cubicBezTo>
                  <a:pt x="859" y="3128"/>
                  <a:pt x="863" y="3129"/>
                  <a:pt x="866" y="3133"/>
                </a:cubicBezTo>
                <a:cubicBezTo>
                  <a:pt x="860" y="3145"/>
                  <a:pt x="847" y="3152"/>
                  <a:pt x="828" y="3152"/>
                </a:cubicBezTo>
                <a:cubicBezTo>
                  <a:pt x="832" y="3142"/>
                  <a:pt x="844" y="3129"/>
                  <a:pt x="855" y="3128"/>
                </a:cubicBezTo>
                <a:close/>
                <a:moveTo>
                  <a:pt x="6772" y="3127"/>
                </a:moveTo>
                <a:cubicBezTo>
                  <a:pt x="6770" y="3127"/>
                  <a:pt x="6767" y="3129"/>
                  <a:pt x="6764" y="3132"/>
                </a:cubicBezTo>
                <a:cubicBezTo>
                  <a:pt x="6756" y="3152"/>
                  <a:pt x="6770" y="3145"/>
                  <a:pt x="6770" y="3157"/>
                </a:cubicBezTo>
                <a:cubicBezTo>
                  <a:pt x="6790" y="3151"/>
                  <a:pt x="6802" y="3151"/>
                  <a:pt x="6802" y="3132"/>
                </a:cubicBezTo>
                <a:cubicBezTo>
                  <a:pt x="6788" y="3137"/>
                  <a:pt x="6781" y="3127"/>
                  <a:pt x="6772" y="3127"/>
                </a:cubicBezTo>
                <a:close/>
                <a:moveTo>
                  <a:pt x="8288" y="3119"/>
                </a:moveTo>
                <a:cubicBezTo>
                  <a:pt x="8307" y="3139"/>
                  <a:pt x="8268" y="3145"/>
                  <a:pt x="8262" y="3158"/>
                </a:cubicBezTo>
                <a:cubicBezTo>
                  <a:pt x="8243" y="3138"/>
                  <a:pt x="8288" y="3138"/>
                  <a:pt x="8288" y="3119"/>
                </a:cubicBezTo>
                <a:close/>
                <a:moveTo>
                  <a:pt x="6401" y="3113"/>
                </a:moveTo>
                <a:cubicBezTo>
                  <a:pt x="6376" y="3113"/>
                  <a:pt x="6376" y="3125"/>
                  <a:pt x="6362" y="3138"/>
                </a:cubicBezTo>
                <a:cubicBezTo>
                  <a:pt x="6388" y="3144"/>
                  <a:pt x="6388" y="3125"/>
                  <a:pt x="6401" y="3113"/>
                </a:cubicBezTo>
                <a:close/>
                <a:moveTo>
                  <a:pt x="1557" y="3113"/>
                </a:moveTo>
                <a:cubicBezTo>
                  <a:pt x="1486" y="3126"/>
                  <a:pt x="1428" y="3139"/>
                  <a:pt x="1447" y="3222"/>
                </a:cubicBezTo>
                <a:cubicBezTo>
                  <a:pt x="1466" y="3228"/>
                  <a:pt x="1466" y="3247"/>
                  <a:pt x="1486" y="3247"/>
                </a:cubicBezTo>
                <a:cubicBezTo>
                  <a:pt x="1538" y="3234"/>
                  <a:pt x="1564" y="3164"/>
                  <a:pt x="1557" y="3113"/>
                </a:cubicBezTo>
                <a:close/>
                <a:moveTo>
                  <a:pt x="6696" y="3087"/>
                </a:moveTo>
                <a:cubicBezTo>
                  <a:pt x="6695" y="3087"/>
                  <a:pt x="6694" y="3087"/>
                  <a:pt x="6693" y="3088"/>
                </a:cubicBezTo>
                <a:cubicBezTo>
                  <a:pt x="6685" y="3094"/>
                  <a:pt x="6685" y="3107"/>
                  <a:pt x="6686" y="3119"/>
                </a:cubicBezTo>
                <a:cubicBezTo>
                  <a:pt x="6706" y="3119"/>
                  <a:pt x="6719" y="3119"/>
                  <a:pt x="6719" y="3100"/>
                </a:cubicBezTo>
                <a:cubicBezTo>
                  <a:pt x="6701" y="3106"/>
                  <a:pt x="6704" y="3087"/>
                  <a:pt x="6696" y="3087"/>
                </a:cubicBezTo>
                <a:close/>
                <a:moveTo>
                  <a:pt x="6602" y="3081"/>
                </a:moveTo>
                <a:cubicBezTo>
                  <a:pt x="6595" y="3119"/>
                  <a:pt x="6557" y="3119"/>
                  <a:pt x="6551" y="3152"/>
                </a:cubicBezTo>
                <a:cubicBezTo>
                  <a:pt x="6570" y="3159"/>
                  <a:pt x="6557" y="3171"/>
                  <a:pt x="6557" y="3184"/>
                </a:cubicBezTo>
                <a:cubicBezTo>
                  <a:pt x="6576" y="3177"/>
                  <a:pt x="6602" y="3158"/>
                  <a:pt x="6602" y="3145"/>
                </a:cubicBezTo>
                <a:cubicBezTo>
                  <a:pt x="6602" y="3164"/>
                  <a:pt x="6628" y="3158"/>
                  <a:pt x="6648" y="3158"/>
                </a:cubicBezTo>
                <a:cubicBezTo>
                  <a:pt x="6666" y="3132"/>
                  <a:pt x="6640" y="3132"/>
                  <a:pt x="6660" y="3107"/>
                </a:cubicBezTo>
                <a:cubicBezTo>
                  <a:pt x="6634" y="3107"/>
                  <a:pt x="6628" y="3081"/>
                  <a:pt x="6602" y="3081"/>
                </a:cubicBezTo>
                <a:close/>
                <a:moveTo>
                  <a:pt x="7228" y="3030"/>
                </a:moveTo>
                <a:cubicBezTo>
                  <a:pt x="7227" y="3030"/>
                  <a:pt x="7226" y="3030"/>
                  <a:pt x="7226" y="3030"/>
                </a:cubicBezTo>
                <a:cubicBezTo>
                  <a:pt x="7225" y="3030"/>
                  <a:pt x="7225" y="3030"/>
                  <a:pt x="7224" y="3030"/>
                </a:cubicBezTo>
                <a:cubicBezTo>
                  <a:pt x="7223" y="3030"/>
                  <a:pt x="7222" y="3030"/>
                  <a:pt x="7222" y="3030"/>
                </a:cubicBezTo>
                <a:cubicBezTo>
                  <a:pt x="7221" y="3030"/>
                  <a:pt x="7220" y="3030"/>
                  <a:pt x="7219" y="3030"/>
                </a:cubicBezTo>
                <a:cubicBezTo>
                  <a:pt x="7219" y="3030"/>
                  <a:pt x="7218" y="3030"/>
                  <a:pt x="7217" y="3030"/>
                </a:cubicBezTo>
                <a:cubicBezTo>
                  <a:pt x="7217" y="3030"/>
                  <a:pt x="7216" y="3030"/>
                  <a:pt x="7215" y="3030"/>
                </a:cubicBezTo>
                <a:lnTo>
                  <a:pt x="7228" y="3030"/>
                </a:lnTo>
                <a:close/>
                <a:moveTo>
                  <a:pt x="6208" y="2921"/>
                </a:moveTo>
                <a:cubicBezTo>
                  <a:pt x="6175" y="2934"/>
                  <a:pt x="6143" y="2953"/>
                  <a:pt x="6111" y="2972"/>
                </a:cubicBezTo>
                <a:cubicBezTo>
                  <a:pt x="6104" y="3011"/>
                  <a:pt x="6072" y="3011"/>
                  <a:pt x="6065" y="3047"/>
                </a:cubicBezTo>
                <a:cubicBezTo>
                  <a:pt x="6097" y="3054"/>
                  <a:pt x="6090" y="3073"/>
                  <a:pt x="6077" y="3099"/>
                </a:cubicBezTo>
                <a:cubicBezTo>
                  <a:pt x="6097" y="3099"/>
                  <a:pt x="6110" y="3099"/>
                  <a:pt x="6110" y="3111"/>
                </a:cubicBezTo>
                <a:cubicBezTo>
                  <a:pt x="6097" y="3124"/>
                  <a:pt x="6090" y="3105"/>
                  <a:pt x="6077" y="3111"/>
                </a:cubicBezTo>
                <a:cubicBezTo>
                  <a:pt x="6052" y="3163"/>
                  <a:pt x="6123" y="3169"/>
                  <a:pt x="6136" y="3175"/>
                </a:cubicBezTo>
                <a:cubicBezTo>
                  <a:pt x="6156" y="3189"/>
                  <a:pt x="6123" y="3195"/>
                  <a:pt x="6129" y="3220"/>
                </a:cubicBezTo>
                <a:cubicBezTo>
                  <a:pt x="6143" y="3227"/>
                  <a:pt x="6137" y="3208"/>
                  <a:pt x="6149" y="3208"/>
                </a:cubicBezTo>
                <a:cubicBezTo>
                  <a:pt x="6163" y="3240"/>
                  <a:pt x="6169" y="3214"/>
                  <a:pt x="6169" y="3253"/>
                </a:cubicBezTo>
                <a:cubicBezTo>
                  <a:pt x="6220" y="3253"/>
                  <a:pt x="6194" y="3195"/>
                  <a:pt x="6220" y="3182"/>
                </a:cubicBezTo>
                <a:cubicBezTo>
                  <a:pt x="6233" y="3182"/>
                  <a:pt x="6227" y="3189"/>
                  <a:pt x="6233" y="3195"/>
                </a:cubicBezTo>
                <a:cubicBezTo>
                  <a:pt x="6233" y="3156"/>
                  <a:pt x="6265" y="3182"/>
                  <a:pt x="6265" y="3137"/>
                </a:cubicBezTo>
                <a:cubicBezTo>
                  <a:pt x="6227" y="3131"/>
                  <a:pt x="6188" y="3176"/>
                  <a:pt x="6149" y="3189"/>
                </a:cubicBezTo>
                <a:cubicBezTo>
                  <a:pt x="6149" y="3176"/>
                  <a:pt x="6149" y="3170"/>
                  <a:pt x="6143" y="3163"/>
                </a:cubicBezTo>
                <a:cubicBezTo>
                  <a:pt x="6188" y="3151"/>
                  <a:pt x="6168" y="3074"/>
                  <a:pt x="6227" y="3080"/>
                </a:cubicBezTo>
                <a:cubicBezTo>
                  <a:pt x="6234" y="3042"/>
                  <a:pt x="6265" y="3029"/>
                  <a:pt x="6285" y="3010"/>
                </a:cubicBezTo>
                <a:cubicBezTo>
                  <a:pt x="6285" y="3010"/>
                  <a:pt x="6279" y="3004"/>
                  <a:pt x="6279" y="2998"/>
                </a:cubicBezTo>
                <a:cubicBezTo>
                  <a:pt x="6260" y="2998"/>
                  <a:pt x="6266" y="3004"/>
                  <a:pt x="6240" y="3010"/>
                </a:cubicBezTo>
                <a:cubicBezTo>
                  <a:pt x="6246" y="2979"/>
                  <a:pt x="6214" y="3004"/>
                  <a:pt x="6208" y="2991"/>
                </a:cubicBezTo>
                <a:cubicBezTo>
                  <a:pt x="6220" y="2978"/>
                  <a:pt x="6240" y="2972"/>
                  <a:pt x="6240" y="2953"/>
                </a:cubicBezTo>
                <a:cubicBezTo>
                  <a:pt x="6227" y="2953"/>
                  <a:pt x="6214" y="2934"/>
                  <a:pt x="6208" y="2921"/>
                </a:cubicBezTo>
                <a:close/>
                <a:moveTo>
                  <a:pt x="1039" y="2904"/>
                </a:moveTo>
                <a:cubicBezTo>
                  <a:pt x="1036" y="2904"/>
                  <a:pt x="1032" y="2905"/>
                  <a:pt x="1027" y="2908"/>
                </a:cubicBezTo>
                <a:cubicBezTo>
                  <a:pt x="1021" y="2960"/>
                  <a:pt x="995" y="2979"/>
                  <a:pt x="1001" y="3036"/>
                </a:cubicBezTo>
                <a:cubicBezTo>
                  <a:pt x="1041" y="3011"/>
                  <a:pt x="1066" y="2966"/>
                  <a:pt x="1072" y="2915"/>
                </a:cubicBezTo>
                <a:cubicBezTo>
                  <a:pt x="1053" y="2915"/>
                  <a:pt x="1049" y="2904"/>
                  <a:pt x="1039" y="2904"/>
                </a:cubicBezTo>
                <a:close/>
                <a:moveTo>
                  <a:pt x="7296" y="2891"/>
                </a:moveTo>
                <a:cubicBezTo>
                  <a:pt x="7302" y="2892"/>
                  <a:pt x="7306" y="2897"/>
                  <a:pt x="7306" y="2908"/>
                </a:cubicBezTo>
                <a:cubicBezTo>
                  <a:pt x="7293" y="2908"/>
                  <a:pt x="7280" y="2908"/>
                  <a:pt x="7274" y="2921"/>
                </a:cubicBezTo>
                <a:cubicBezTo>
                  <a:pt x="7267" y="2921"/>
                  <a:pt x="7280" y="2908"/>
                  <a:pt x="7267" y="2908"/>
                </a:cubicBezTo>
                <a:cubicBezTo>
                  <a:pt x="7271" y="2900"/>
                  <a:pt x="7285" y="2890"/>
                  <a:pt x="7296" y="2891"/>
                </a:cubicBezTo>
                <a:close/>
                <a:moveTo>
                  <a:pt x="6815" y="2863"/>
                </a:moveTo>
                <a:cubicBezTo>
                  <a:pt x="6834" y="2877"/>
                  <a:pt x="6802" y="2889"/>
                  <a:pt x="6809" y="2901"/>
                </a:cubicBezTo>
                <a:cubicBezTo>
                  <a:pt x="6795" y="2901"/>
                  <a:pt x="6801" y="2882"/>
                  <a:pt x="6789" y="2882"/>
                </a:cubicBezTo>
                <a:cubicBezTo>
                  <a:pt x="6789" y="2870"/>
                  <a:pt x="6815" y="2876"/>
                  <a:pt x="6815" y="2863"/>
                </a:cubicBezTo>
                <a:close/>
                <a:moveTo>
                  <a:pt x="6472" y="2863"/>
                </a:moveTo>
                <a:cubicBezTo>
                  <a:pt x="6453" y="2870"/>
                  <a:pt x="6453" y="2896"/>
                  <a:pt x="6427" y="2895"/>
                </a:cubicBezTo>
                <a:cubicBezTo>
                  <a:pt x="6427" y="2870"/>
                  <a:pt x="6452" y="2870"/>
                  <a:pt x="6472" y="2863"/>
                </a:cubicBezTo>
                <a:close/>
                <a:moveTo>
                  <a:pt x="7809" y="2844"/>
                </a:moveTo>
                <a:cubicBezTo>
                  <a:pt x="7823" y="2844"/>
                  <a:pt x="7835" y="2876"/>
                  <a:pt x="7829" y="2870"/>
                </a:cubicBezTo>
                <a:cubicBezTo>
                  <a:pt x="7796" y="2896"/>
                  <a:pt x="7751" y="2915"/>
                  <a:pt x="7718" y="2946"/>
                </a:cubicBezTo>
                <a:cubicBezTo>
                  <a:pt x="7609" y="2960"/>
                  <a:pt x="7544" y="3049"/>
                  <a:pt x="7466" y="3049"/>
                </a:cubicBezTo>
                <a:cubicBezTo>
                  <a:pt x="7466" y="3029"/>
                  <a:pt x="7486" y="3023"/>
                  <a:pt x="7486" y="3004"/>
                </a:cubicBezTo>
                <a:cubicBezTo>
                  <a:pt x="7545" y="2979"/>
                  <a:pt x="7603" y="2959"/>
                  <a:pt x="7654" y="2934"/>
                </a:cubicBezTo>
                <a:cubicBezTo>
                  <a:pt x="7699" y="2908"/>
                  <a:pt x="7719" y="2857"/>
                  <a:pt x="7770" y="2851"/>
                </a:cubicBezTo>
                <a:cubicBezTo>
                  <a:pt x="7783" y="2844"/>
                  <a:pt x="7796" y="2863"/>
                  <a:pt x="7809" y="2844"/>
                </a:cubicBezTo>
                <a:close/>
                <a:moveTo>
                  <a:pt x="8003" y="2819"/>
                </a:moveTo>
                <a:cubicBezTo>
                  <a:pt x="8010" y="2819"/>
                  <a:pt x="8016" y="2825"/>
                  <a:pt x="8016" y="2832"/>
                </a:cubicBezTo>
                <a:cubicBezTo>
                  <a:pt x="8029" y="2832"/>
                  <a:pt x="8029" y="2825"/>
                  <a:pt x="8042" y="2825"/>
                </a:cubicBezTo>
                <a:cubicBezTo>
                  <a:pt x="8022" y="2838"/>
                  <a:pt x="8016" y="2857"/>
                  <a:pt x="7997" y="2864"/>
                </a:cubicBezTo>
                <a:cubicBezTo>
                  <a:pt x="7991" y="2844"/>
                  <a:pt x="8003" y="2832"/>
                  <a:pt x="8003" y="2819"/>
                </a:cubicBezTo>
                <a:close/>
                <a:moveTo>
                  <a:pt x="7724" y="2817"/>
                </a:moveTo>
                <a:cubicBezTo>
                  <a:pt x="7733" y="2818"/>
                  <a:pt x="7735" y="2825"/>
                  <a:pt x="7745" y="2825"/>
                </a:cubicBezTo>
                <a:cubicBezTo>
                  <a:pt x="7739" y="2838"/>
                  <a:pt x="7726" y="2844"/>
                  <a:pt x="7706" y="2851"/>
                </a:cubicBezTo>
                <a:cubicBezTo>
                  <a:pt x="7706" y="2838"/>
                  <a:pt x="7706" y="2825"/>
                  <a:pt x="7713" y="2819"/>
                </a:cubicBezTo>
                <a:cubicBezTo>
                  <a:pt x="7718" y="2818"/>
                  <a:pt x="7721" y="2817"/>
                  <a:pt x="7724" y="2817"/>
                </a:cubicBezTo>
                <a:close/>
                <a:moveTo>
                  <a:pt x="6692" y="2806"/>
                </a:moveTo>
                <a:cubicBezTo>
                  <a:pt x="6685" y="2819"/>
                  <a:pt x="6698" y="2819"/>
                  <a:pt x="6698" y="2838"/>
                </a:cubicBezTo>
                <a:cubicBezTo>
                  <a:pt x="6679" y="2838"/>
                  <a:pt x="6666" y="2851"/>
                  <a:pt x="6653" y="2838"/>
                </a:cubicBezTo>
                <a:cubicBezTo>
                  <a:pt x="6660" y="2819"/>
                  <a:pt x="6666" y="2806"/>
                  <a:pt x="6692" y="2806"/>
                </a:cubicBezTo>
                <a:close/>
                <a:moveTo>
                  <a:pt x="7067" y="2780"/>
                </a:moveTo>
                <a:cubicBezTo>
                  <a:pt x="7073" y="2780"/>
                  <a:pt x="7008" y="2813"/>
                  <a:pt x="6976" y="2819"/>
                </a:cubicBezTo>
                <a:cubicBezTo>
                  <a:pt x="6970" y="2793"/>
                  <a:pt x="7041" y="2793"/>
                  <a:pt x="7067" y="2780"/>
                </a:cubicBezTo>
                <a:close/>
                <a:moveTo>
                  <a:pt x="6832" y="2761"/>
                </a:moveTo>
                <a:cubicBezTo>
                  <a:pt x="6835" y="2761"/>
                  <a:pt x="6838" y="2761"/>
                  <a:pt x="6841" y="2761"/>
                </a:cubicBezTo>
                <a:cubicBezTo>
                  <a:pt x="6828" y="2793"/>
                  <a:pt x="6789" y="2793"/>
                  <a:pt x="6783" y="2826"/>
                </a:cubicBezTo>
                <a:cubicBezTo>
                  <a:pt x="6783" y="2833"/>
                  <a:pt x="6816" y="2826"/>
                  <a:pt x="6796" y="2845"/>
                </a:cubicBezTo>
                <a:cubicBezTo>
                  <a:pt x="6809" y="2845"/>
                  <a:pt x="6815" y="2833"/>
                  <a:pt x="6835" y="2839"/>
                </a:cubicBezTo>
                <a:cubicBezTo>
                  <a:pt x="6816" y="2859"/>
                  <a:pt x="6790" y="2871"/>
                  <a:pt x="6757" y="2878"/>
                </a:cubicBezTo>
                <a:cubicBezTo>
                  <a:pt x="6750" y="2897"/>
                  <a:pt x="6776" y="2884"/>
                  <a:pt x="6770" y="2903"/>
                </a:cubicBezTo>
                <a:cubicBezTo>
                  <a:pt x="6731" y="2903"/>
                  <a:pt x="6712" y="2922"/>
                  <a:pt x="6686" y="2934"/>
                </a:cubicBezTo>
                <a:cubicBezTo>
                  <a:pt x="6673" y="2921"/>
                  <a:pt x="6660" y="2915"/>
                  <a:pt x="6666" y="2889"/>
                </a:cubicBezTo>
                <a:cubicBezTo>
                  <a:pt x="6699" y="2870"/>
                  <a:pt x="6738" y="2851"/>
                  <a:pt x="6770" y="2832"/>
                </a:cubicBezTo>
                <a:cubicBezTo>
                  <a:pt x="6770" y="2790"/>
                  <a:pt x="6787" y="2759"/>
                  <a:pt x="6832" y="2761"/>
                </a:cubicBezTo>
                <a:close/>
                <a:moveTo>
                  <a:pt x="8411" y="2755"/>
                </a:moveTo>
                <a:cubicBezTo>
                  <a:pt x="8417" y="2755"/>
                  <a:pt x="8423" y="2761"/>
                  <a:pt x="8423" y="2774"/>
                </a:cubicBezTo>
                <a:cubicBezTo>
                  <a:pt x="8410" y="2780"/>
                  <a:pt x="8385" y="2793"/>
                  <a:pt x="8391" y="2768"/>
                </a:cubicBezTo>
                <a:cubicBezTo>
                  <a:pt x="8398" y="2768"/>
                  <a:pt x="8411" y="2761"/>
                  <a:pt x="8411" y="2755"/>
                </a:cubicBezTo>
                <a:close/>
                <a:moveTo>
                  <a:pt x="7745" y="2749"/>
                </a:moveTo>
                <a:cubicBezTo>
                  <a:pt x="7745" y="2749"/>
                  <a:pt x="7745" y="2749"/>
                  <a:pt x="7758" y="2749"/>
                </a:cubicBezTo>
                <a:cubicBezTo>
                  <a:pt x="7758" y="2787"/>
                  <a:pt x="7713" y="2780"/>
                  <a:pt x="7694" y="2800"/>
                </a:cubicBezTo>
                <a:cubicBezTo>
                  <a:pt x="7700" y="2774"/>
                  <a:pt x="7739" y="2780"/>
                  <a:pt x="7745" y="2749"/>
                </a:cubicBezTo>
                <a:close/>
                <a:moveTo>
                  <a:pt x="8016" y="2748"/>
                </a:moveTo>
                <a:cubicBezTo>
                  <a:pt x="8016" y="2761"/>
                  <a:pt x="8003" y="2768"/>
                  <a:pt x="8010" y="2787"/>
                </a:cubicBezTo>
                <a:cubicBezTo>
                  <a:pt x="7971" y="2787"/>
                  <a:pt x="7965" y="2819"/>
                  <a:pt x="7919" y="2812"/>
                </a:cubicBezTo>
                <a:cubicBezTo>
                  <a:pt x="7932" y="2773"/>
                  <a:pt x="7971" y="2754"/>
                  <a:pt x="8016" y="2748"/>
                </a:cubicBezTo>
                <a:close/>
                <a:moveTo>
                  <a:pt x="7487" y="2716"/>
                </a:moveTo>
                <a:cubicBezTo>
                  <a:pt x="7506" y="2716"/>
                  <a:pt x="7500" y="2735"/>
                  <a:pt x="7519" y="2735"/>
                </a:cubicBezTo>
                <a:cubicBezTo>
                  <a:pt x="7500" y="2755"/>
                  <a:pt x="7481" y="2768"/>
                  <a:pt x="7448" y="2774"/>
                </a:cubicBezTo>
                <a:cubicBezTo>
                  <a:pt x="7455" y="2748"/>
                  <a:pt x="7481" y="2742"/>
                  <a:pt x="7487" y="2716"/>
                </a:cubicBezTo>
                <a:close/>
                <a:moveTo>
                  <a:pt x="7711" y="2710"/>
                </a:moveTo>
                <a:cubicBezTo>
                  <a:pt x="7714" y="2710"/>
                  <a:pt x="7717" y="2710"/>
                  <a:pt x="7719" y="2711"/>
                </a:cubicBezTo>
                <a:cubicBezTo>
                  <a:pt x="7706" y="2730"/>
                  <a:pt x="7687" y="2743"/>
                  <a:pt x="7654" y="2743"/>
                </a:cubicBezTo>
                <a:cubicBezTo>
                  <a:pt x="7666" y="2731"/>
                  <a:pt x="7692" y="2710"/>
                  <a:pt x="7711" y="2710"/>
                </a:cubicBezTo>
                <a:close/>
                <a:moveTo>
                  <a:pt x="8255" y="2704"/>
                </a:moveTo>
                <a:cubicBezTo>
                  <a:pt x="8262" y="2724"/>
                  <a:pt x="8224" y="2736"/>
                  <a:pt x="8204" y="2743"/>
                </a:cubicBezTo>
                <a:cubicBezTo>
                  <a:pt x="8210" y="2723"/>
                  <a:pt x="8236" y="2716"/>
                  <a:pt x="8255" y="2704"/>
                </a:cubicBezTo>
                <a:close/>
                <a:moveTo>
                  <a:pt x="425" y="2695"/>
                </a:moveTo>
                <a:cubicBezTo>
                  <a:pt x="429" y="2695"/>
                  <a:pt x="436" y="2698"/>
                  <a:pt x="440" y="2698"/>
                </a:cubicBezTo>
                <a:cubicBezTo>
                  <a:pt x="440" y="2698"/>
                  <a:pt x="440" y="2698"/>
                  <a:pt x="440" y="2716"/>
                </a:cubicBezTo>
                <a:cubicBezTo>
                  <a:pt x="420" y="2723"/>
                  <a:pt x="426" y="2704"/>
                  <a:pt x="420" y="2698"/>
                </a:cubicBezTo>
                <a:cubicBezTo>
                  <a:pt x="420" y="2695"/>
                  <a:pt x="422" y="2695"/>
                  <a:pt x="425" y="2695"/>
                </a:cubicBezTo>
                <a:close/>
                <a:moveTo>
                  <a:pt x="7254" y="2680"/>
                </a:moveTo>
                <a:cubicBezTo>
                  <a:pt x="7267" y="2680"/>
                  <a:pt x="7278" y="2682"/>
                  <a:pt x="7286" y="2685"/>
                </a:cubicBezTo>
                <a:cubicBezTo>
                  <a:pt x="7286" y="2704"/>
                  <a:pt x="7254" y="2698"/>
                  <a:pt x="7254" y="2716"/>
                </a:cubicBezTo>
                <a:cubicBezTo>
                  <a:pt x="7279" y="2736"/>
                  <a:pt x="7299" y="2691"/>
                  <a:pt x="7338" y="2698"/>
                </a:cubicBezTo>
                <a:cubicBezTo>
                  <a:pt x="7312" y="2723"/>
                  <a:pt x="7267" y="2723"/>
                  <a:pt x="7246" y="2756"/>
                </a:cubicBezTo>
                <a:cubicBezTo>
                  <a:pt x="7246" y="2762"/>
                  <a:pt x="7260" y="2750"/>
                  <a:pt x="7272" y="2762"/>
                </a:cubicBezTo>
                <a:cubicBezTo>
                  <a:pt x="7260" y="2782"/>
                  <a:pt x="7260" y="2782"/>
                  <a:pt x="7260" y="2801"/>
                </a:cubicBezTo>
                <a:cubicBezTo>
                  <a:pt x="7241" y="2795"/>
                  <a:pt x="7227" y="2820"/>
                  <a:pt x="7221" y="2801"/>
                </a:cubicBezTo>
                <a:cubicBezTo>
                  <a:pt x="7214" y="2807"/>
                  <a:pt x="7214" y="2814"/>
                  <a:pt x="7208" y="2820"/>
                </a:cubicBezTo>
                <a:cubicBezTo>
                  <a:pt x="7208" y="2826"/>
                  <a:pt x="7214" y="2826"/>
                  <a:pt x="7214" y="2833"/>
                </a:cubicBezTo>
                <a:cubicBezTo>
                  <a:pt x="7233" y="2826"/>
                  <a:pt x="7247" y="2814"/>
                  <a:pt x="7260" y="2801"/>
                </a:cubicBezTo>
                <a:cubicBezTo>
                  <a:pt x="7278" y="2807"/>
                  <a:pt x="7253" y="2833"/>
                  <a:pt x="7233" y="2833"/>
                </a:cubicBezTo>
                <a:cubicBezTo>
                  <a:pt x="7220" y="2878"/>
                  <a:pt x="7169" y="2878"/>
                  <a:pt x="7136" y="2909"/>
                </a:cubicBezTo>
                <a:cubicBezTo>
                  <a:pt x="7124" y="2896"/>
                  <a:pt x="7124" y="2883"/>
                  <a:pt x="7124" y="2864"/>
                </a:cubicBezTo>
                <a:cubicBezTo>
                  <a:pt x="7136" y="2845"/>
                  <a:pt x="7143" y="2864"/>
                  <a:pt x="7162" y="2864"/>
                </a:cubicBezTo>
                <a:cubicBezTo>
                  <a:pt x="7169" y="2839"/>
                  <a:pt x="7150" y="2845"/>
                  <a:pt x="7130" y="2845"/>
                </a:cubicBezTo>
                <a:cubicBezTo>
                  <a:pt x="7156" y="2826"/>
                  <a:pt x="7195" y="2769"/>
                  <a:pt x="7221" y="2788"/>
                </a:cubicBezTo>
                <a:cubicBezTo>
                  <a:pt x="7228" y="2781"/>
                  <a:pt x="7234" y="2775"/>
                  <a:pt x="7241" y="2769"/>
                </a:cubicBezTo>
                <a:cubicBezTo>
                  <a:pt x="7234" y="2756"/>
                  <a:pt x="7215" y="2781"/>
                  <a:pt x="7196" y="2775"/>
                </a:cubicBezTo>
                <a:cubicBezTo>
                  <a:pt x="7208" y="2755"/>
                  <a:pt x="7177" y="2736"/>
                  <a:pt x="7157" y="2730"/>
                </a:cubicBezTo>
                <a:cubicBezTo>
                  <a:pt x="7167" y="2696"/>
                  <a:pt x="7217" y="2681"/>
                  <a:pt x="7254" y="2680"/>
                </a:cubicBezTo>
                <a:close/>
                <a:moveTo>
                  <a:pt x="8572" y="2634"/>
                </a:moveTo>
                <a:cubicBezTo>
                  <a:pt x="8585" y="2640"/>
                  <a:pt x="8559" y="2659"/>
                  <a:pt x="8559" y="2672"/>
                </a:cubicBezTo>
                <a:cubicBezTo>
                  <a:pt x="8540" y="2659"/>
                  <a:pt x="8566" y="2640"/>
                  <a:pt x="8572" y="2634"/>
                </a:cubicBezTo>
                <a:close/>
                <a:moveTo>
                  <a:pt x="7609" y="2626"/>
                </a:moveTo>
                <a:cubicBezTo>
                  <a:pt x="7590" y="2646"/>
                  <a:pt x="7564" y="2659"/>
                  <a:pt x="7538" y="2671"/>
                </a:cubicBezTo>
                <a:cubicBezTo>
                  <a:pt x="7551" y="2646"/>
                  <a:pt x="7583" y="2640"/>
                  <a:pt x="7609" y="2626"/>
                </a:cubicBezTo>
                <a:close/>
                <a:moveTo>
                  <a:pt x="7164" y="2626"/>
                </a:moveTo>
                <a:cubicBezTo>
                  <a:pt x="7170" y="2640"/>
                  <a:pt x="7151" y="2659"/>
                  <a:pt x="7132" y="2665"/>
                </a:cubicBezTo>
                <a:cubicBezTo>
                  <a:pt x="7132" y="2640"/>
                  <a:pt x="7157" y="2640"/>
                  <a:pt x="7164" y="2626"/>
                </a:cubicBezTo>
                <a:close/>
                <a:moveTo>
                  <a:pt x="7474" y="2620"/>
                </a:moveTo>
                <a:cubicBezTo>
                  <a:pt x="7441" y="2653"/>
                  <a:pt x="7492" y="2620"/>
                  <a:pt x="7480" y="2665"/>
                </a:cubicBezTo>
                <a:cubicBezTo>
                  <a:pt x="7474" y="2671"/>
                  <a:pt x="7454" y="2671"/>
                  <a:pt x="7441" y="2671"/>
                </a:cubicBezTo>
                <a:cubicBezTo>
                  <a:pt x="7441" y="2659"/>
                  <a:pt x="7441" y="2646"/>
                  <a:pt x="7455" y="2645"/>
                </a:cubicBezTo>
                <a:cubicBezTo>
                  <a:pt x="7455" y="2633"/>
                  <a:pt x="7442" y="2652"/>
                  <a:pt x="7422" y="2645"/>
                </a:cubicBezTo>
                <a:cubicBezTo>
                  <a:pt x="7428" y="2626"/>
                  <a:pt x="7454" y="2626"/>
                  <a:pt x="7474" y="2620"/>
                </a:cubicBezTo>
                <a:close/>
                <a:moveTo>
                  <a:pt x="6970" y="2614"/>
                </a:moveTo>
                <a:cubicBezTo>
                  <a:pt x="6970" y="2614"/>
                  <a:pt x="6970" y="2614"/>
                  <a:pt x="6989" y="2614"/>
                </a:cubicBezTo>
                <a:cubicBezTo>
                  <a:pt x="6996" y="2653"/>
                  <a:pt x="6951" y="2639"/>
                  <a:pt x="6957" y="2678"/>
                </a:cubicBezTo>
                <a:cubicBezTo>
                  <a:pt x="6944" y="2678"/>
                  <a:pt x="6944" y="2671"/>
                  <a:pt x="6931" y="2671"/>
                </a:cubicBezTo>
                <a:cubicBezTo>
                  <a:pt x="6925" y="2653"/>
                  <a:pt x="6957" y="2653"/>
                  <a:pt x="6937" y="2639"/>
                </a:cubicBezTo>
                <a:cubicBezTo>
                  <a:pt x="6944" y="2626"/>
                  <a:pt x="6976" y="2639"/>
                  <a:pt x="6970" y="2614"/>
                </a:cubicBezTo>
                <a:close/>
                <a:moveTo>
                  <a:pt x="7778" y="2595"/>
                </a:moveTo>
                <a:cubicBezTo>
                  <a:pt x="7798" y="2595"/>
                  <a:pt x="7813" y="2600"/>
                  <a:pt x="7810" y="2614"/>
                </a:cubicBezTo>
                <a:cubicBezTo>
                  <a:pt x="7790" y="2614"/>
                  <a:pt x="7816" y="2626"/>
                  <a:pt x="7810" y="2633"/>
                </a:cubicBezTo>
                <a:cubicBezTo>
                  <a:pt x="7778" y="2645"/>
                  <a:pt x="7764" y="2678"/>
                  <a:pt x="7751" y="2697"/>
                </a:cubicBezTo>
                <a:cubicBezTo>
                  <a:pt x="7751" y="2697"/>
                  <a:pt x="7751" y="2697"/>
                  <a:pt x="7713" y="2697"/>
                </a:cubicBezTo>
                <a:cubicBezTo>
                  <a:pt x="7700" y="2690"/>
                  <a:pt x="7719" y="2678"/>
                  <a:pt x="7706" y="2671"/>
                </a:cubicBezTo>
                <a:cubicBezTo>
                  <a:pt x="7674" y="2685"/>
                  <a:pt x="7642" y="2698"/>
                  <a:pt x="7616" y="2710"/>
                </a:cubicBezTo>
                <a:cubicBezTo>
                  <a:pt x="7616" y="2685"/>
                  <a:pt x="7693" y="2646"/>
                  <a:pt x="7694" y="2614"/>
                </a:cubicBezTo>
                <a:cubicBezTo>
                  <a:pt x="7716" y="2603"/>
                  <a:pt x="7752" y="2595"/>
                  <a:pt x="7778" y="2595"/>
                </a:cubicBezTo>
                <a:close/>
                <a:moveTo>
                  <a:pt x="8067" y="2590"/>
                </a:moveTo>
                <a:cubicBezTo>
                  <a:pt x="8070" y="2590"/>
                  <a:pt x="8063" y="2607"/>
                  <a:pt x="8048" y="2602"/>
                </a:cubicBezTo>
                <a:cubicBezTo>
                  <a:pt x="8042" y="2602"/>
                  <a:pt x="8036" y="2615"/>
                  <a:pt x="8042" y="2627"/>
                </a:cubicBezTo>
                <a:cubicBezTo>
                  <a:pt x="8016" y="2608"/>
                  <a:pt x="7997" y="2653"/>
                  <a:pt x="7970" y="2634"/>
                </a:cubicBezTo>
                <a:cubicBezTo>
                  <a:pt x="8003" y="2621"/>
                  <a:pt x="8029" y="2602"/>
                  <a:pt x="8061" y="2596"/>
                </a:cubicBezTo>
                <a:cubicBezTo>
                  <a:pt x="8064" y="2591"/>
                  <a:pt x="8067" y="2589"/>
                  <a:pt x="8067" y="2590"/>
                </a:cubicBezTo>
                <a:close/>
                <a:moveTo>
                  <a:pt x="7440" y="2575"/>
                </a:moveTo>
                <a:cubicBezTo>
                  <a:pt x="7444" y="2575"/>
                  <a:pt x="7448" y="2576"/>
                  <a:pt x="7453" y="2577"/>
                </a:cubicBezTo>
                <a:cubicBezTo>
                  <a:pt x="7453" y="2583"/>
                  <a:pt x="7447" y="2583"/>
                  <a:pt x="7440" y="2583"/>
                </a:cubicBezTo>
                <a:cubicBezTo>
                  <a:pt x="7440" y="2596"/>
                  <a:pt x="7466" y="2577"/>
                  <a:pt x="7460" y="2602"/>
                </a:cubicBezTo>
                <a:cubicBezTo>
                  <a:pt x="7441" y="2602"/>
                  <a:pt x="7428" y="2615"/>
                  <a:pt x="7409" y="2621"/>
                </a:cubicBezTo>
                <a:cubicBezTo>
                  <a:pt x="7396" y="2621"/>
                  <a:pt x="7409" y="2595"/>
                  <a:pt x="7408" y="2589"/>
                </a:cubicBezTo>
                <a:cubicBezTo>
                  <a:pt x="7418" y="2584"/>
                  <a:pt x="7424" y="2575"/>
                  <a:pt x="7440" y="2575"/>
                </a:cubicBezTo>
                <a:close/>
                <a:moveTo>
                  <a:pt x="7176" y="2556"/>
                </a:moveTo>
                <a:cubicBezTo>
                  <a:pt x="7169" y="2576"/>
                  <a:pt x="7188" y="2582"/>
                  <a:pt x="7176" y="2595"/>
                </a:cubicBezTo>
                <a:cubicBezTo>
                  <a:pt x="7163" y="2595"/>
                  <a:pt x="7169" y="2570"/>
                  <a:pt x="7169" y="2563"/>
                </a:cubicBezTo>
                <a:cubicBezTo>
                  <a:pt x="7169" y="2563"/>
                  <a:pt x="7169" y="2563"/>
                  <a:pt x="7157" y="2563"/>
                </a:cubicBezTo>
                <a:cubicBezTo>
                  <a:pt x="7157" y="2557"/>
                  <a:pt x="7170" y="2557"/>
                  <a:pt x="7176" y="2556"/>
                </a:cubicBezTo>
                <a:close/>
                <a:moveTo>
                  <a:pt x="7945" y="2557"/>
                </a:moveTo>
                <a:lnTo>
                  <a:pt x="7945" y="2551"/>
                </a:lnTo>
                <a:lnTo>
                  <a:pt x="7945" y="2557"/>
                </a:lnTo>
                <a:close/>
                <a:moveTo>
                  <a:pt x="7900" y="2506"/>
                </a:moveTo>
                <a:cubicBezTo>
                  <a:pt x="7906" y="2519"/>
                  <a:pt x="7919" y="2519"/>
                  <a:pt x="7939" y="2513"/>
                </a:cubicBezTo>
                <a:cubicBezTo>
                  <a:pt x="7939" y="2519"/>
                  <a:pt x="7939" y="2532"/>
                  <a:pt x="7945" y="2532"/>
                </a:cubicBezTo>
                <a:cubicBezTo>
                  <a:pt x="7945" y="2544"/>
                  <a:pt x="7919" y="2538"/>
                  <a:pt x="7919" y="2551"/>
                </a:cubicBezTo>
                <a:cubicBezTo>
                  <a:pt x="7919" y="2563"/>
                  <a:pt x="7939" y="2563"/>
                  <a:pt x="7945" y="2557"/>
                </a:cubicBezTo>
                <a:cubicBezTo>
                  <a:pt x="7939" y="2608"/>
                  <a:pt x="7874" y="2615"/>
                  <a:pt x="7841" y="2608"/>
                </a:cubicBezTo>
                <a:cubicBezTo>
                  <a:pt x="7841" y="2589"/>
                  <a:pt x="7861" y="2582"/>
                  <a:pt x="7861" y="2563"/>
                </a:cubicBezTo>
                <a:cubicBezTo>
                  <a:pt x="7861" y="2557"/>
                  <a:pt x="7854" y="2563"/>
                  <a:pt x="7841" y="2563"/>
                </a:cubicBezTo>
                <a:cubicBezTo>
                  <a:pt x="7841" y="2544"/>
                  <a:pt x="7855" y="2544"/>
                  <a:pt x="7868" y="2538"/>
                </a:cubicBezTo>
                <a:cubicBezTo>
                  <a:pt x="7816" y="2538"/>
                  <a:pt x="7880" y="2525"/>
                  <a:pt x="7900" y="2506"/>
                </a:cubicBezTo>
                <a:close/>
                <a:moveTo>
                  <a:pt x="6809" y="2473"/>
                </a:moveTo>
                <a:cubicBezTo>
                  <a:pt x="6789" y="2473"/>
                  <a:pt x="6789" y="2487"/>
                  <a:pt x="6770" y="2480"/>
                </a:cubicBezTo>
                <a:cubicBezTo>
                  <a:pt x="6770" y="2505"/>
                  <a:pt x="6809" y="2499"/>
                  <a:pt x="6809" y="2473"/>
                </a:cubicBezTo>
                <a:close/>
                <a:moveTo>
                  <a:pt x="7829" y="2467"/>
                </a:moveTo>
                <a:cubicBezTo>
                  <a:pt x="7855" y="2480"/>
                  <a:pt x="7868" y="2518"/>
                  <a:pt x="7829" y="2518"/>
                </a:cubicBezTo>
                <a:cubicBezTo>
                  <a:pt x="7829" y="2512"/>
                  <a:pt x="7835" y="2506"/>
                  <a:pt x="7829" y="2499"/>
                </a:cubicBezTo>
                <a:cubicBezTo>
                  <a:pt x="7809" y="2499"/>
                  <a:pt x="7803" y="2512"/>
                  <a:pt x="7770" y="2512"/>
                </a:cubicBezTo>
                <a:cubicBezTo>
                  <a:pt x="7796" y="2473"/>
                  <a:pt x="7823" y="2506"/>
                  <a:pt x="7829" y="2467"/>
                </a:cubicBezTo>
                <a:close/>
                <a:moveTo>
                  <a:pt x="8322" y="2466"/>
                </a:moveTo>
                <a:cubicBezTo>
                  <a:pt x="8326" y="2466"/>
                  <a:pt x="8297" y="2479"/>
                  <a:pt x="8281" y="2499"/>
                </a:cubicBezTo>
                <a:cubicBezTo>
                  <a:pt x="8229" y="2499"/>
                  <a:pt x="8197" y="2531"/>
                  <a:pt x="8184" y="2570"/>
                </a:cubicBezTo>
                <a:cubicBezTo>
                  <a:pt x="8133" y="2557"/>
                  <a:pt x="8113" y="2601"/>
                  <a:pt x="8081" y="2589"/>
                </a:cubicBezTo>
                <a:cubicBezTo>
                  <a:pt x="8093" y="2576"/>
                  <a:pt x="8093" y="2557"/>
                  <a:pt x="8119" y="2557"/>
                </a:cubicBezTo>
                <a:cubicBezTo>
                  <a:pt x="8127" y="2544"/>
                  <a:pt x="8107" y="2544"/>
                  <a:pt x="8107" y="2538"/>
                </a:cubicBezTo>
                <a:cubicBezTo>
                  <a:pt x="8153" y="2551"/>
                  <a:pt x="8281" y="2474"/>
                  <a:pt x="8314" y="2468"/>
                </a:cubicBezTo>
                <a:cubicBezTo>
                  <a:pt x="8319" y="2466"/>
                  <a:pt x="8321" y="2466"/>
                  <a:pt x="8322" y="2466"/>
                </a:cubicBezTo>
                <a:close/>
                <a:moveTo>
                  <a:pt x="7803" y="2448"/>
                </a:moveTo>
                <a:cubicBezTo>
                  <a:pt x="7783" y="2461"/>
                  <a:pt x="7757" y="2486"/>
                  <a:pt x="7744" y="2473"/>
                </a:cubicBezTo>
                <a:cubicBezTo>
                  <a:pt x="7770" y="2473"/>
                  <a:pt x="7777" y="2454"/>
                  <a:pt x="7803" y="2448"/>
                </a:cubicBezTo>
                <a:close/>
                <a:moveTo>
                  <a:pt x="7348" y="2440"/>
                </a:moveTo>
                <a:lnTo>
                  <a:pt x="7348" y="2441"/>
                </a:lnTo>
                <a:lnTo>
                  <a:pt x="7348" y="2441"/>
                </a:lnTo>
                <a:lnTo>
                  <a:pt x="7348" y="2440"/>
                </a:lnTo>
                <a:close/>
                <a:moveTo>
                  <a:pt x="7341" y="2439"/>
                </a:moveTo>
                <a:lnTo>
                  <a:pt x="7342" y="2441"/>
                </a:lnTo>
                <a:cubicBezTo>
                  <a:pt x="7332" y="2444"/>
                  <a:pt x="7335" y="2441"/>
                  <a:pt x="7340" y="2439"/>
                </a:cubicBezTo>
                <a:lnTo>
                  <a:pt x="7341" y="2439"/>
                </a:lnTo>
                <a:close/>
                <a:moveTo>
                  <a:pt x="7342" y="2427"/>
                </a:moveTo>
                <a:cubicBezTo>
                  <a:pt x="7346" y="2427"/>
                  <a:pt x="7350" y="2430"/>
                  <a:pt x="7349" y="2438"/>
                </a:cubicBezTo>
                <a:lnTo>
                  <a:pt x="7348" y="2440"/>
                </a:lnTo>
                <a:lnTo>
                  <a:pt x="7348" y="2440"/>
                </a:lnTo>
                <a:cubicBezTo>
                  <a:pt x="7347" y="2439"/>
                  <a:pt x="7345" y="2438"/>
                  <a:pt x="7344" y="2439"/>
                </a:cubicBezTo>
                <a:lnTo>
                  <a:pt x="7341" y="2439"/>
                </a:lnTo>
                <a:lnTo>
                  <a:pt x="7340" y="2438"/>
                </a:lnTo>
                <a:cubicBezTo>
                  <a:pt x="7336" y="2430"/>
                  <a:pt x="7339" y="2427"/>
                  <a:pt x="7342" y="2427"/>
                </a:cubicBezTo>
                <a:close/>
                <a:moveTo>
                  <a:pt x="7823" y="2389"/>
                </a:moveTo>
                <a:cubicBezTo>
                  <a:pt x="7835" y="2389"/>
                  <a:pt x="7845" y="2390"/>
                  <a:pt x="7849" y="2390"/>
                </a:cubicBezTo>
                <a:cubicBezTo>
                  <a:pt x="7841" y="2410"/>
                  <a:pt x="7810" y="2403"/>
                  <a:pt x="7809" y="2429"/>
                </a:cubicBezTo>
                <a:cubicBezTo>
                  <a:pt x="7809" y="2442"/>
                  <a:pt x="7829" y="2429"/>
                  <a:pt x="7835" y="2435"/>
                </a:cubicBezTo>
                <a:cubicBezTo>
                  <a:pt x="7835" y="2448"/>
                  <a:pt x="7823" y="2448"/>
                  <a:pt x="7803" y="2448"/>
                </a:cubicBezTo>
                <a:cubicBezTo>
                  <a:pt x="7796" y="2429"/>
                  <a:pt x="7778" y="2429"/>
                  <a:pt x="7758" y="2429"/>
                </a:cubicBezTo>
                <a:cubicBezTo>
                  <a:pt x="7763" y="2394"/>
                  <a:pt x="7798" y="2389"/>
                  <a:pt x="7823" y="2389"/>
                </a:cubicBezTo>
                <a:close/>
                <a:moveTo>
                  <a:pt x="7595" y="2362"/>
                </a:moveTo>
                <a:cubicBezTo>
                  <a:pt x="7603" y="2362"/>
                  <a:pt x="7610" y="2364"/>
                  <a:pt x="7616" y="2371"/>
                </a:cubicBezTo>
                <a:cubicBezTo>
                  <a:pt x="7571" y="2359"/>
                  <a:pt x="7557" y="2416"/>
                  <a:pt x="7506" y="2416"/>
                </a:cubicBezTo>
                <a:cubicBezTo>
                  <a:pt x="7526" y="2401"/>
                  <a:pt x="7566" y="2362"/>
                  <a:pt x="7595" y="2362"/>
                </a:cubicBezTo>
                <a:close/>
                <a:moveTo>
                  <a:pt x="7399" y="2344"/>
                </a:moveTo>
                <a:cubicBezTo>
                  <a:pt x="7388" y="2344"/>
                  <a:pt x="7383" y="2355"/>
                  <a:pt x="7383" y="2365"/>
                </a:cubicBezTo>
                <a:cubicBezTo>
                  <a:pt x="7402" y="2371"/>
                  <a:pt x="7409" y="2359"/>
                  <a:pt x="7409" y="2346"/>
                </a:cubicBezTo>
                <a:cubicBezTo>
                  <a:pt x="7405" y="2345"/>
                  <a:pt x="7402" y="2344"/>
                  <a:pt x="7399" y="2344"/>
                </a:cubicBezTo>
                <a:close/>
                <a:moveTo>
                  <a:pt x="7899" y="2340"/>
                </a:moveTo>
                <a:cubicBezTo>
                  <a:pt x="7919" y="2352"/>
                  <a:pt x="7938" y="2352"/>
                  <a:pt x="7958" y="2346"/>
                </a:cubicBezTo>
                <a:cubicBezTo>
                  <a:pt x="7945" y="2352"/>
                  <a:pt x="7932" y="2365"/>
                  <a:pt x="7913" y="2371"/>
                </a:cubicBezTo>
                <a:cubicBezTo>
                  <a:pt x="7919" y="2390"/>
                  <a:pt x="7932" y="2365"/>
                  <a:pt x="7951" y="2371"/>
                </a:cubicBezTo>
                <a:cubicBezTo>
                  <a:pt x="7932" y="2409"/>
                  <a:pt x="7900" y="2397"/>
                  <a:pt x="7874" y="2397"/>
                </a:cubicBezTo>
                <a:cubicBezTo>
                  <a:pt x="7874" y="2371"/>
                  <a:pt x="7900" y="2365"/>
                  <a:pt x="7899" y="2340"/>
                </a:cubicBezTo>
                <a:close/>
                <a:moveTo>
                  <a:pt x="7835" y="2249"/>
                </a:moveTo>
                <a:cubicBezTo>
                  <a:pt x="7839" y="2249"/>
                  <a:pt x="7843" y="2249"/>
                  <a:pt x="7848" y="2250"/>
                </a:cubicBezTo>
                <a:cubicBezTo>
                  <a:pt x="7803" y="2295"/>
                  <a:pt x="7777" y="2346"/>
                  <a:pt x="7693" y="2359"/>
                </a:cubicBezTo>
                <a:cubicBezTo>
                  <a:pt x="7706" y="2346"/>
                  <a:pt x="7700" y="2326"/>
                  <a:pt x="7693" y="2301"/>
                </a:cubicBezTo>
                <a:cubicBezTo>
                  <a:pt x="7747" y="2289"/>
                  <a:pt x="7773" y="2249"/>
                  <a:pt x="7835" y="2249"/>
                </a:cubicBezTo>
                <a:close/>
                <a:moveTo>
                  <a:pt x="7809" y="2148"/>
                </a:moveTo>
                <a:cubicBezTo>
                  <a:pt x="7803" y="2154"/>
                  <a:pt x="7803" y="2161"/>
                  <a:pt x="7803" y="2173"/>
                </a:cubicBezTo>
                <a:cubicBezTo>
                  <a:pt x="7764" y="2161"/>
                  <a:pt x="7745" y="2199"/>
                  <a:pt x="7699" y="2199"/>
                </a:cubicBezTo>
                <a:cubicBezTo>
                  <a:pt x="7718" y="2167"/>
                  <a:pt x="7764" y="2161"/>
                  <a:pt x="7809" y="2148"/>
                </a:cubicBezTo>
                <a:close/>
                <a:moveTo>
                  <a:pt x="7310" y="2146"/>
                </a:moveTo>
                <a:cubicBezTo>
                  <a:pt x="7318" y="2146"/>
                  <a:pt x="7328" y="2148"/>
                  <a:pt x="7338" y="2148"/>
                </a:cubicBezTo>
                <a:cubicBezTo>
                  <a:pt x="7338" y="2167"/>
                  <a:pt x="7306" y="2186"/>
                  <a:pt x="7286" y="2173"/>
                </a:cubicBezTo>
                <a:cubicBezTo>
                  <a:pt x="7286" y="2150"/>
                  <a:pt x="7296" y="2146"/>
                  <a:pt x="7310" y="2146"/>
                </a:cubicBezTo>
                <a:close/>
                <a:moveTo>
                  <a:pt x="6615" y="2124"/>
                </a:moveTo>
                <a:cubicBezTo>
                  <a:pt x="6582" y="2123"/>
                  <a:pt x="6549" y="2144"/>
                  <a:pt x="6543" y="2173"/>
                </a:cubicBezTo>
                <a:cubicBezTo>
                  <a:pt x="6582" y="2154"/>
                  <a:pt x="6627" y="2173"/>
                  <a:pt x="6647" y="2135"/>
                </a:cubicBezTo>
                <a:cubicBezTo>
                  <a:pt x="6637" y="2128"/>
                  <a:pt x="6626" y="2125"/>
                  <a:pt x="6615" y="2124"/>
                </a:cubicBezTo>
                <a:close/>
                <a:moveTo>
                  <a:pt x="7338" y="2090"/>
                </a:moveTo>
                <a:cubicBezTo>
                  <a:pt x="7326" y="2102"/>
                  <a:pt x="7312" y="2116"/>
                  <a:pt x="7306" y="2141"/>
                </a:cubicBezTo>
                <a:cubicBezTo>
                  <a:pt x="7274" y="2141"/>
                  <a:pt x="7306" y="2103"/>
                  <a:pt x="7280" y="2108"/>
                </a:cubicBezTo>
                <a:cubicBezTo>
                  <a:pt x="7293" y="2096"/>
                  <a:pt x="7306" y="2096"/>
                  <a:pt x="7338" y="2090"/>
                </a:cubicBezTo>
                <a:close/>
                <a:moveTo>
                  <a:pt x="7771" y="2071"/>
                </a:moveTo>
                <a:cubicBezTo>
                  <a:pt x="7751" y="2090"/>
                  <a:pt x="7733" y="2103"/>
                  <a:pt x="7700" y="2116"/>
                </a:cubicBezTo>
                <a:cubicBezTo>
                  <a:pt x="7693" y="2090"/>
                  <a:pt x="7751" y="2084"/>
                  <a:pt x="7771" y="2071"/>
                </a:cubicBezTo>
                <a:close/>
                <a:moveTo>
                  <a:pt x="769" y="2058"/>
                </a:moveTo>
                <a:cubicBezTo>
                  <a:pt x="749" y="2071"/>
                  <a:pt x="749" y="2090"/>
                  <a:pt x="718" y="2083"/>
                </a:cubicBezTo>
                <a:cubicBezTo>
                  <a:pt x="730" y="2064"/>
                  <a:pt x="743" y="2058"/>
                  <a:pt x="769" y="2058"/>
                </a:cubicBezTo>
                <a:close/>
                <a:moveTo>
                  <a:pt x="7501" y="2045"/>
                </a:moveTo>
                <a:cubicBezTo>
                  <a:pt x="7502" y="2045"/>
                  <a:pt x="7504" y="2045"/>
                  <a:pt x="7506" y="2045"/>
                </a:cubicBezTo>
                <a:cubicBezTo>
                  <a:pt x="7519" y="2090"/>
                  <a:pt x="7480" y="2135"/>
                  <a:pt x="7435" y="2135"/>
                </a:cubicBezTo>
                <a:cubicBezTo>
                  <a:pt x="7416" y="2104"/>
                  <a:pt x="7446" y="2043"/>
                  <a:pt x="7501" y="2045"/>
                </a:cubicBezTo>
                <a:close/>
                <a:moveTo>
                  <a:pt x="6892" y="2026"/>
                </a:moveTo>
                <a:cubicBezTo>
                  <a:pt x="6886" y="2039"/>
                  <a:pt x="6866" y="2033"/>
                  <a:pt x="6873" y="2052"/>
                </a:cubicBezTo>
                <a:cubicBezTo>
                  <a:pt x="6886" y="2058"/>
                  <a:pt x="6912" y="2039"/>
                  <a:pt x="6892" y="2026"/>
                </a:cubicBezTo>
                <a:close/>
                <a:moveTo>
                  <a:pt x="7345" y="2018"/>
                </a:moveTo>
                <a:cubicBezTo>
                  <a:pt x="7358" y="2018"/>
                  <a:pt x="7341" y="2050"/>
                  <a:pt x="7364" y="2039"/>
                </a:cubicBezTo>
                <a:cubicBezTo>
                  <a:pt x="7357" y="2064"/>
                  <a:pt x="7338" y="2039"/>
                  <a:pt x="7338" y="2020"/>
                </a:cubicBezTo>
                <a:cubicBezTo>
                  <a:pt x="7341" y="2018"/>
                  <a:pt x="7343" y="2018"/>
                  <a:pt x="7345" y="2018"/>
                </a:cubicBezTo>
                <a:close/>
                <a:moveTo>
                  <a:pt x="7351" y="1591"/>
                </a:moveTo>
                <a:cubicBezTo>
                  <a:pt x="7370" y="1591"/>
                  <a:pt x="7370" y="1610"/>
                  <a:pt x="7396" y="1604"/>
                </a:cubicBezTo>
                <a:cubicBezTo>
                  <a:pt x="7383" y="1610"/>
                  <a:pt x="7370" y="1617"/>
                  <a:pt x="7345" y="1610"/>
                </a:cubicBezTo>
                <a:cubicBezTo>
                  <a:pt x="7351" y="1610"/>
                  <a:pt x="7351" y="1598"/>
                  <a:pt x="7351" y="1591"/>
                </a:cubicBezTo>
                <a:close/>
                <a:moveTo>
                  <a:pt x="7409" y="1546"/>
                </a:moveTo>
                <a:cubicBezTo>
                  <a:pt x="7435" y="1546"/>
                  <a:pt x="7454" y="1559"/>
                  <a:pt x="7474" y="1572"/>
                </a:cubicBezTo>
                <a:cubicBezTo>
                  <a:pt x="7461" y="1585"/>
                  <a:pt x="7441" y="1591"/>
                  <a:pt x="7441" y="1610"/>
                </a:cubicBezTo>
                <a:cubicBezTo>
                  <a:pt x="7416" y="1604"/>
                  <a:pt x="7441" y="1598"/>
                  <a:pt x="7447" y="1585"/>
                </a:cubicBezTo>
                <a:cubicBezTo>
                  <a:pt x="7435" y="1591"/>
                  <a:pt x="7415" y="1578"/>
                  <a:pt x="7409" y="1546"/>
                </a:cubicBezTo>
                <a:close/>
                <a:moveTo>
                  <a:pt x="6854" y="1476"/>
                </a:moveTo>
                <a:cubicBezTo>
                  <a:pt x="6854" y="1483"/>
                  <a:pt x="6847" y="1489"/>
                  <a:pt x="6841" y="1495"/>
                </a:cubicBezTo>
                <a:cubicBezTo>
                  <a:pt x="6860" y="1515"/>
                  <a:pt x="6880" y="1482"/>
                  <a:pt x="6854" y="1476"/>
                </a:cubicBezTo>
                <a:close/>
                <a:moveTo>
                  <a:pt x="7281" y="1452"/>
                </a:moveTo>
                <a:cubicBezTo>
                  <a:pt x="7294" y="1458"/>
                  <a:pt x="7287" y="1471"/>
                  <a:pt x="7275" y="1464"/>
                </a:cubicBezTo>
                <a:cubicBezTo>
                  <a:pt x="7275" y="1471"/>
                  <a:pt x="7287" y="1496"/>
                  <a:pt x="7287" y="1483"/>
                </a:cubicBezTo>
                <a:cubicBezTo>
                  <a:pt x="7293" y="1483"/>
                  <a:pt x="7293" y="1496"/>
                  <a:pt x="7293" y="1508"/>
                </a:cubicBezTo>
                <a:cubicBezTo>
                  <a:pt x="7286" y="1508"/>
                  <a:pt x="7280" y="1508"/>
                  <a:pt x="7274" y="1515"/>
                </a:cubicBezTo>
                <a:cubicBezTo>
                  <a:pt x="7260" y="1508"/>
                  <a:pt x="7260" y="1489"/>
                  <a:pt x="7248" y="1489"/>
                </a:cubicBezTo>
                <a:cubicBezTo>
                  <a:pt x="7248" y="1476"/>
                  <a:pt x="7280" y="1496"/>
                  <a:pt x="7261" y="1477"/>
                </a:cubicBezTo>
                <a:cubicBezTo>
                  <a:pt x="7261" y="1464"/>
                  <a:pt x="7275" y="1464"/>
                  <a:pt x="7281" y="1452"/>
                </a:cubicBezTo>
                <a:close/>
                <a:moveTo>
                  <a:pt x="1369" y="1432"/>
                </a:moveTo>
                <a:cubicBezTo>
                  <a:pt x="1350" y="1438"/>
                  <a:pt x="1318" y="1457"/>
                  <a:pt x="1324" y="1463"/>
                </a:cubicBezTo>
                <a:cubicBezTo>
                  <a:pt x="1338" y="1451"/>
                  <a:pt x="1363" y="1451"/>
                  <a:pt x="1369" y="1432"/>
                </a:cubicBezTo>
                <a:close/>
                <a:moveTo>
                  <a:pt x="6362" y="1368"/>
                </a:moveTo>
                <a:cubicBezTo>
                  <a:pt x="6362" y="1399"/>
                  <a:pt x="6330" y="1387"/>
                  <a:pt x="6311" y="1393"/>
                </a:cubicBezTo>
                <a:cubicBezTo>
                  <a:pt x="6324" y="1380"/>
                  <a:pt x="6336" y="1368"/>
                  <a:pt x="6362" y="1368"/>
                </a:cubicBezTo>
                <a:close/>
                <a:moveTo>
                  <a:pt x="6543" y="1335"/>
                </a:moveTo>
                <a:cubicBezTo>
                  <a:pt x="6531" y="1362"/>
                  <a:pt x="6486" y="1380"/>
                  <a:pt x="6466" y="1374"/>
                </a:cubicBezTo>
                <a:cubicBezTo>
                  <a:pt x="6472" y="1342"/>
                  <a:pt x="6512" y="1342"/>
                  <a:pt x="6543" y="1335"/>
                </a:cubicBezTo>
                <a:close/>
                <a:moveTo>
                  <a:pt x="7351" y="1285"/>
                </a:moveTo>
                <a:cubicBezTo>
                  <a:pt x="7357" y="1317"/>
                  <a:pt x="7338" y="1355"/>
                  <a:pt x="7312" y="1367"/>
                </a:cubicBezTo>
                <a:cubicBezTo>
                  <a:pt x="7312" y="1367"/>
                  <a:pt x="7312" y="1367"/>
                  <a:pt x="7312" y="1354"/>
                </a:cubicBezTo>
                <a:cubicBezTo>
                  <a:pt x="7286" y="1362"/>
                  <a:pt x="7305" y="1380"/>
                  <a:pt x="7293" y="1393"/>
                </a:cubicBezTo>
                <a:cubicBezTo>
                  <a:pt x="7274" y="1399"/>
                  <a:pt x="7260" y="1387"/>
                  <a:pt x="7254" y="1380"/>
                </a:cubicBezTo>
                <a:cubicBezTo>
                  <a:pt x="7254" y="1324"/>
                  <a:pt x="7293" y="1298"/>
                  <a:pt x="7351" y="1285"/>
                </a:cubicBezTo>
                <a:close/>
                <a:moveTo>
                  <a:pt x="6608" y="1259"/>
                </a:moveTo>
                <a:cubicBezTo>
                  <a:pt x="6628" y="1278"/>
                  <a:pt x="6589" y="1278"/>
                  <a:pt x="6595" y="1297"/>
                </a:cubicBezTo>
                <a:cubicBezTo>
                  <a:pt x="6588" y="1297"/>
                  <a:pt x="6588" y="1290"/>
                  <a:pt x="6576" y="1290"/>
                </a:cubicBezTo>
                <a:cubicBezTo>
                  <a:pt x="6576" y="1272"/>
                  <a:pt x="6595" y="1272"/>
                  <a:pt x="6608" y="1259"/>
                </a:cubicBezTo>
                <a:close/>
                <a:moveTo>
                  <a:pt x="7164" y="1233"/>
                </a:moveTo>
                <a:cubicBezTo>
                  <a:pt x="7190" y="1240"/>
                  <a:pt x="7164" y="1253"/>
                  <a:pt x="7164" y="1272"/>
                </a:cubicBezTo>
                <a:cubicBezTo>
                  <a:pt x="7144" y="1272"/>
                  <a:pt x="7144" y="1259"/>
                  <a:pt x="7144" y="1240"/>
                </a:cubicBezTo>
                <a:cubicBezTo>
                  <a:pt x="7157" y="1240"/>
                  <a:pt x="7164" y="1240"/>
                  <a:pt x="7164" y="1233"/>
                </a:cubicBezTo>
                <a:close/>
                <a:moveTo>
                  <a:pt x="6724" y="1208"/>
                </a:moveTo>
                <a:cubicBezTo>
                  <a:pt x="6718" y="1227"/>
                  <a:pt x="6724" y="1246"/>
                  <a:pt x="6698" y="1253"/>
                </a:cubicBezTo>
                <a:cubicBezTo>
                  <a:pt x="6704" y="1233"/>
                  <a:pt x="6692" y="1214"/>
                  <a:pt x="6724" y="1208"/>
                </a:cubicBezTo>
                <a:close/>
                <a:moveTo>
                  <a:pt x="6801" y="1170"/>
                </a:moveTo>
                <a:cubicBezTo>
                  <a:pt x="6809" y="1176"/>
                  <a:pt x="6821" y="1176"/>
                  <a:pt x="6821" y="1195"/>
                </a:cubicBezTo>
                <a:cubicBezTo>
                  <a:pt x="6789" y="1195"/>
                  <a:pt x="6776" y="1214"/>
                  <a:pt x="6737" y="1208"/>
                </a:cubicBezTo>
                <a:cubicBezTo>
                  <a:pt x="6743" y="1182"/>
                  <a:pt x="6789" y="1189"/>
                  <a:pt x="6801" y="1170"/>
                </a:cubicBezTo>
                <a:close/>
                <a:moveTo>
                  <a:pt x="6036" y="1161"/>
                </a:moveTo>
                <a:cubicBezTo>
                  <a:pt x="5982" y="1162"/>
                  <a:pt x="5939" y="1200"/>
                  <a:pt x="5911" y="1234"/>
                </a:cubicBezTo>
                <a:cubicBezTo>
                  <a:pt x="5968" y="1215"/>
                  <a:pt x="6001" y="1170"/>
                  <a:pt x="6059" y="1163"/>
                </a:cubicBezTo>
                <a:cubicBezTo>
                  <a:pt x="6051" y="1162"/>
                  <a:pt x="6043" y="1161"/>
                  <a:pt x="6036" y="1161"/>
                </a:cubicBezTo>
                <a:close/>
                <a:moveTo>
                  <a:pt x="1693" y="1073"/>
                </a:moveTo>
                <a:cubicBezTo>
                  <a:pt x="1699" y="1099"/>
                  <a:pt x="1680" y="1106"/>
                  <a:pt x="1661" y="1112"/>
                </a:cubicBezTo>
                <a:cubicBezTo>
                  <a:pt x="1673" y="1099"/>
                  <a:pt x="1673" y="1073"/>
                  <a:pt x="1693" y="1073"/>
                </a:cubicBezTo>
                <a:close/>
                <a:moveTo>
                  <a:pt x="6943" y="1068"/>
                </a:moveTo>
                <a:cubicBezTo>
                  <a:pt x="6956" y="1067"/>
                  <a:pt x="6970" y="1073"/>
                  <a:pt x="6983" y="1087"/>
                </a:cubicBezTo>
                <a:cubicBezTo>
                  <a:pt x="6977" y="1093"/>
                  <a:pt x="6970" y="1099"/>
                  <a:pt x="6970" y="1112"/>
                </a:cubicBezTo>
                <a:cubicBezTo>
                  <a:pt x="6977" y="1131"/>
                  <a:pt x="6996" y="1112"/>
                  <a:pt x="7022" y="1112"/>
                </a:cubicBezTo>
                <a:cubicBezTo>
                  <a:pt x="7029" y="1138"/>
                  <a:pt x="7015" y="1144"/>
                  <a:pt x="7009" y="1157"/>
                </a:cubicBezTo>
                <a:cubicBezTo>
                  <a:pt x="6963" y="1163"/>
                  <a:pt x="6944" y="1182"/>
                  <a:pt x="6912" y="1182"/>
                </a:cubicBezTo>
                <a:cubicBezTo>
                  <a:pt x="6857" y="1147"/>
                  <a:pt x="6895" y="1070"/>
                  <a:pt x="6943" y="1068"/>
                </a:cubicBezTo>
                <a:close/>
                <a:moveTo>
                  <a:pt x="6421" y="1023"/>
                </a:moveTo>
                <a:cubicBezTo>
                  <a:pt x="6415" y="1061"/>
                  <a:pt x="6337" y="1080"/>
                  <a:pt x="6305" y="1112"/>
                </a:cubicBezTo>
                <a:cubicBezTo>
                  <a:pt x="6272" y="1087"/>
                  <a:pt x="6208" y="1118"/>
                  <a:pt x="6195" y="1157"/>
                </a:cubicBezTo>
                <a:cubicBezTo>
                  <a:pt x="6182" y="1151"/>
                  <a:pt x="6182" y="1137"/>
                  <a:pt x="6182" y="1125"/>
                </a:cubicBezTo>
                <a:cubicBezTo>
                  <a:pt x="6272" y="1099"/>
                  <a:pt x="6324" y="1029"/>
                  <a:pt x="6421" y="1023"/>
                </a:cubicBezTo>
                <a:close/>
                <a:moveTo>
                  <a:pt x="7404" y="1015"/>
                </a:moveTo>
                <a:cubicBezTo>
                  <a:pt x="7405" y="1015"/>
                  <a:pt x="7407" y="1015"/>
                  <a:pt x="7409" y="1016"/>
                </a:cubicBezTo>
                <a:cubicBezTo>
                  <a:pt x="7416" y="1016"/>
                  <a:pt x="7409" y="1023"/>
                  <a:pt x="7409" y="1022"/>
                </a:cubicBezTo>
                <a:cubicBezTo>
                  <a:pt x="7376" y="1022"/>
                  <a:pt x="7383" y="1054"/>
                  <a:pt x="7370" y="1067"/>
                </a:cubicBezTo>
                <a:cubicBezTo>
                  <a:pt x="7340" y="1049"/>
                  <a:pt x="7377" y="1014"/>
                  <a:pt x="7404" y="1015"/>
                </a:cubicBezTo>
                <a:close/>
                <a:moveTo>
                  <a:pt x="7558" y="997"/>
                </a:moveTo>
                <a:cubicBezTo>
                  <a:pt x="7564" y="1023"/>
                  <a:pt x="7526" y="1042"/>
                  <a:pt x="7564" y="1048"/>
                </a:cubicBezTo>
                <a:cubicBezTo>
                  <a:pt x="7545" y="1061"/>
                  <a:pt x="7545" y="1087"/>
                  <a:pt x="7526" y="1099"/>
                </a:cubicBezTo>
                <a:cubicBezTo>
                  <a:pt x="7493" y="1106"/>
                  <a:pt x="7493" y="1080"/>
                  <a:pt x="7474" y="1086"/>
                </a:cubicBezTo>
                <a:cubicBezTo>
                  <a:pt x="7487" y="1042"/>
                  <a:pt x="7513" y="1009"/>
                  <a:pt x="7558" y="997"/>
                </a:cubicBezTo>
                <a:close/>
                <a:moveTo>
                  <a:pt x="3947" y="997"/>
                </a:moveTo>
                <a:cubicBezTo>
                  <a:pt x="3940" y="1023"/>
                  <a:pt x="3922" y="1035"/>
                  <a:pt x="3902" y="1041"/>
                </a:cubicBezTo>
                <a:cubicBezTo>
                  <a:pt x="3895" y="1035"/>
                  <a:pt x="3895" y="1022"/>
                  <a:pt x="3895" y="1009"/>
                </a:cubicBezTo>
                <a:cubicBezTo>
                  <a:pt x="3908" y="997"/>
                  <a:pt x="3927" y="1003"/>
                  <a:pt x="3947" y="997"/>
                </a:cubicBezTo>
                <a:close/>
                <a:moveTo>
                  <a:pt x="6534" y="985"/>
                </a:moveTo>
                <a:cubicBezTo>
                  <a:pt x="6540" y="986"/>
                  <a:pt x="6545" y="987"/>
                  <a:pt x="6550" y="990"/>
                </a:cubicBezTo>
                <a:cubicBezTo>
                  <a:pt x="6537" y="1003"/>
                  <a:pt x="6518" y="1022"/>
                  <a:pt x="6492" y="1016"/>
                </a:cubicBezTo>
                <a:cubicBezTo>
                  <a:pt x="6497" y="997"/>
                  <a:pt x="6516" y="985"/>
                  <a:pt x="6534" y="985"/>
                </a:cubicBezTo>
                <a:close/>
                <a:moveTo>
                  <a:pt x="3074" y="980"/>
                </a:moveTo>
                <a:cubicBezTo>
                  <a:pt x="3065" y="979"/>
                  <a:pt x="3055" y="987"/>
                  <a:pt x="3055" y="1003"/>
                </a:cubicBezTo>
                <a:cubicBezTo>
                  <a:pt x="3062" y="1009"/>
                  <a:pt x="3075" y="1009"/>
                  <a:pt x="3088" y="1009"/>
                </a:cubicBezTo>
                <a:cubicBezTo>
                  <a:pt x="3091" y="990"/>
                  <a:pt x="3083" y="981"/>
                  <a:pt x="3074" y="980"/>
                </a:cubicBezTo>
                <a:close/>
                <a:moveTo>
                  <a:pt x="7521" y="969"/>
                </a:moveTo>
                <a:cubicBezTo>
                  <a:pt x="7530" y="969"/>
                  <a:pt x="7538" y="972"/>
                  <a:pt x="7545" y="978"/>
                </a:cubicBezTo>
                <a:cubicBezTo>
                  <a:pt x="7532" y="997"/>
                  <a:pt x="7493" y="1016"/>
                  <a:pt x="7480" y="997"/>
                </a:cubicBezTo>
                <a:cubicBezTo>
                  <a:pt x="7480" y="979"/>
                  <a:pt x="7501" y="968"/>
                  <a:pt x="7521" y="969"/>
                </a:cubicBezTo>
                <a:close/>
                <a:moveTo>
                  <a:pt x="3953" y="944"/>
                </a:moveTo>
                <a:cubicBezTo>
                  <a:pt x="3904" y="943"/>
                  <a:pt x="3879" y="991"/>
                  <a:pt x="3837" y="1023"/>
                </a:cubicBezTo>
                <a:cubicBezTo>
                  <a:pt x="3727" y="1112"/>
                  <a:pt x="3533" y="1163"/>
                  <a:pt x="3482" y="1285"/>
                </a:cubicBezTo>
                <a:cubicBezTo>
                  <a:pt x="3573" y="1272"/>
                  <a:pt x="3676" y="1253"/>
                  <a:pt x="3766" y="1221"/>
                </a:cubicBezTo>
                <a:cubicBezTo>
                  <a:pt x="3869" y="1170"/>
                  <a:pt x="3940" y="1080"/>
                  <a:pt x="4018" y="991"/>
                </a:cubicBezTo>
                <a:cubicBezTo>
                  <a:pt x="3998" y="984"/>
                  <a:pt x="3992" y="971"/>
                  <a:pt x="3992" y="953"/>
                </a:cubicBezTo>
                <a:cubicBezTo>
                  <a:pt x="3977" y="946"/>
                  <a:pt x="3965" y="944"/>
                  <a:pt x="3953" y="944"/>
                </a:cubicBezTo>
                <a:close/>
                <a:moveTo>
                  <a:pt x="5116" y="895"/>
                </a:moveTo>
                <a:cubicBezTo>
                  <a:pt x="5064" y="895"/>
                  <a:pt x="5045" y="959"/>
                  <a:pt x="5019" y="965"/>
                </a:cubicBezTo>
                <a:cubicBezTo>
                  <a:pt x="5052" y="953"/>
                  <a:pt x="5084" y="984"/>
                  <a:pt x="5116" y="965"/>
                </a:cubicBezTo>
                <a:cubicBezTo>
                  <a:pt x="5123" y="945"/>
                  <a:pt x="5135" y="908"/>
                  <a:pt x="5116" y="895"/>
                </a:cubicBezTo>
                <a:close/>
                <a:moveTo>
                  <a:pt x="6155" y="876"/>
                </a:moveTo>
                <a:cubicBezTo>
                  <a:pt x="6102" y="877"/>
                  <a:pt x="6069" y="906"/>
                  <a:pt x="6027" y="926"/>
                </a:cubicBezTo>
                <a:cubicBezTo>
                  <a:pt x="6047" y="953"/>
                  <a:pt x="6027" y="945"/>
                  <a:pt x="6021" y="971"/>
                </a:cubicBezTo>
                <a:cubicBezTo>
                  <a:pt x="6072" y="933"/>
                  <a:pt x="6143" y="952"/>
                  <a:pt x="6201" y="920"/>
                </a:cubicBezTo>
                <a:cubicBezTo>
                  <a:pt x="6201" y="907"/>
                  <a:pt x="6189" y="900"/>
                  <a:pt x="6195" y="881"/>
                </a:cubicBezTo>
                <a:cubicBezTo>
                  <a:pt x="6181" y="878"/>
                  <a:pt x="6167" y="876"/>
                  <a:pt x="6155" y="876"/>
                </a:cubicBezTo>
                <a:close/>
                <a:moveTo>
                  <a:pt x="8003" y="869"/>
                </a:moveTo>
                <a:cubicBezTo>
                  <a:pt x="8003" y="881"/>
                  <a:pt x="7997" y="881"/>
                  <a:pt x="7997" y="895"/>
                </a:cubicBezTo>
                <a:cubicBezTo>
                  <a:pt x="7958" y="901"/>
                  <a:pt x="7965" y="914"/>
                  <a:pt x="7926" y="920"/>
                </a:cubicBezTo>
                <a:cubicBezTo>
                  <a:pt x="7945" y="894"/>
                  <a:pt x="7977" y="888"/>
                  <a:pt x="8003" y="869"/>
                </a:cubicBezTo>
                <a:close/>
                <a:moveTo>
                  <a:pt x="2216" y="811"/>
                </a:moveTo>
                <a:cubicBezTo>
                  <a:pt x="2210" y="831"/>
                  <a:pt x="2197" y="850"/>
                  <a:pt x="2165" y="843"/>
                </a:cubicBezTo>
                <a:cubicBezTo>
                  <a:pt x="2171" y="824"/>
                  <a:pt x="2183" y="811"/>
                  <a:pt x="2216" y="811"/>
                </a:cubicBezTo>
                <a:close/>
                <a:moveTo>
                  <a:pt x="3589" y="759"/>
                </a:moveTo>
                <a:cubicBezTo>
                  <a:pt x="3594" y="760"/>
                  <a:pt x="3600" y="762"/>
                  <a:pt x="3605" y="767"/>
                </a:cubicBezTo>
                <a:cubicBezTo>
                  <a:pt x="3611" y="806"/>
                  <a:pt x="3573" y="806"/>
                  <a:pt x="3566" y="831"/>
                </a:cubicBezTo>
                <a:cubicBezTo>
                  <a:pt x="3528" y="814"/>
                  <a:pt x="3559" y="757"/>
                  <a:pt x="3589" y="759"/>
                </a:cubicBezTo>
                <a:close/>
                <a:moveTo>
                  <a:pt x="5775" y="647"/>
                </a:moveTo>
                <a:cubicBezTo>
                  <a:pt x="5749" y="647"/>
                  <a:pt x="5722" y="660"/>
                  <a:pt x="5717" y="683"/>
                </a:cubicBezTo>
                <a:cubicBezTo>
                  <a:pt x="5743" y="671"/>
                  <a:pt x="5775" y="664"/>
                  <a:pt x="5801" y="652"/>
                </a:cubicBezTo>
                <a:cubicBezTo>
                  <a:pt x="5793" y="649"/>
                  <a:pt x="5784" y="647"/>
                  <a:pt x="5775" y="647"/>
                </a:cubicBezTo>
                <a:close/>
                <a:moveTo>
                  <a:pt x="6589" y="645"/>
                </a:moveTo>
                <a:cubicBezTo>
                  <a:pt x="6582" y="658"/>
                  <a:pt x="6582" y="677"/>
                  <a:pt x="6563" y="671"/>
                </a:cubicBezTo>
                <a:cubicBezTo>
                  <a:pt x="6569" y="658"/>
                  <a:pt x="6569" y="645"/>
                  <a:pt x="6589" y="645"/>
                </a:cubicBezTo>
                <a:close/>
                <a:moveTo>
                  <a:pt x="5361" y="638"/>
                </a:moveTo>
                <a:cubicBezTo>
                  <a:pt x="5355" y="658"/>
                  <a:pt x="5342" y="677"/>
                  <a:pt x="5316" y="683"/>
                </a:cubicBezTo>
                <a:cubicBezTo>
                  <a:pt x="5316" y="671"/>
                  <a:pt x="5336" y="671"/>
                  <a:pt x="5342" y="664"/>
                </a:cubicBezTo>
                <a:cubicBezTo>
                  <a:pt x="5336" y="645"/>
                  <a:pt x="5310" y="664"/>
                  <a:pt x="5296" y="664"/>
                </a:cubicBezTo>
                <a:cubicBezTo>
                  <a:pt x="5303" y="638"/>
                  <a:pt x="5341" y="645"/>
                  <a:pt x="5361" y="638"/>
                </a:cubicBezTo>
                <a:close/>
                <a:moveTo>
                  <a:pt x="4722" y="549"/>
                </a:moveTo>
                <a:cubicBezTo>
                  <a:pt x="4722" y="569"/>
                  <a:pt x="4696" y="575"/>
                  <a:pt x="4690" y="562"/>
                </a:cubicBezTo>
                <a:cubicBezTo>
                  <a:pt x="4690" y="549"/>
                  <a:pt x="4703" y="549"/>
                  <a:pt x="4722" y="549"/>
                </a:cubicBezTo>
                <a:close/>
                <a:moveTo>
                  <a:pt x="6019" y="547"/>
                </a:moveTo>
                <a:cubicBezTo>
                  <a:pt x="6031" y="547"/>
                  <a:pt x="6029" y="559"/>
                  <a:pt x="5988" y="562"/>
                </a:cubicBezTo>
                <a:cubicBezTo>
                  <a:pt x="6000" y="550"/>
                  <a:pt x="6012" y="546"/>
                  <a:pt x="6019" y="547"/>
                </a:cubicBezTo>
                <a:close/>
                <a:moveTo>
                  <a:pt x="6336" y="472"/>
                </a:moveTo>
                <a:cubicBezTo>
                  <a:pt x="6339" y="472"/>
                  <a:pt x="6341" y="472"/>
                  <a:pt x="6343" y="472"/>
                </a:cubicBezTo>
                <a:cubicBezTo>
                  <a:pt x="6330" y="492"/>
                  <a:pt x="6305" y="505"/>
                  <a:pt x="6285" y="524"/>
                </a:cubicBezTo>
                <a:cubicBezTo>
                  <a:pt x="6279" y="499"/>
                  <a:pt x="6302" y="470"/>
                  <a:pt x="6336" y="472"/>
                </a:cubicBezTo>
                <a:close/>
                <a:moveTo>
                  <a:pt x="4661" y="402"/>
                </a:moveTo>
                <a:cubicBezTo>
                  <a:pt x="4629" y="446"/>
                  <a:pt x="4616" y="517"/>
                  <a:pt x="4571" y="549"/>
                </a:cubicBezTo>
                <a:cubicBezTo>
                  <a:pt x="4583" y="581"/>
                  <a:pt x="4602" y="549"/>
                  <a:pt x="4622" y="555"/>
                </a:cubicBezTo>
                <a:cubicBezTo>
                  <a:pt x="4674" y="568"/>
                  <a:pt x="4674" y="651"/>
                  <a:pt x="4713" y="690"/>
                </a:cubicBezTo>
                <a:cubicBezTo>
                  <a:pt x="4725" y="690"/>
                  <a:pt x="4745" y="683"/>
                  <a:pt x="4751" y="690"/>
                </a:cubicBezTo>
                <a:cubicBezTo>
                  <a:pt x="4790" y="773"/>
                  <a:pt x="4649" y="779"/>
                  <a:pt x="4629" y="836"/>
                </a:cubicBezTo>
                <a:cubicBezTo>
                  <a:pt x="4616" y="863"/>
                  <a:pt x="4616" y="952"/>
                  <a:pt x="4668" y="952"/>
                </a:cubicBezTo>
                <a:cubicBezTo>
                  <a:pt x="4675" y="1016"/>
                  <a:pt x="4700" y="1054"/>
                  <a:pt x="4726" y="1099"/>
                </a:cubicBezTo>
                <a:cubicBezTo>
                  <a:pt x="4842" y="1130"/>
                  <a:pt x="4907" y="1041"/>
                  <a:pt x="4978" y="990"/>
                </a:cubicBezTo>
                <a:cubicBezTo>
                  <a:pt x="4965" y="977"/>
                  <a:pt x="4939" y="977"/>
                  <a:pt x="4927" y="964"/>
                </a:cubicBezTo>
                <a:cubicBezTo>
                  <a:pt x="4907" y="978"/>
                  <a:pt x="4894" y="1003"/>
                  <a:pt x="4868" y="1009"/>
                </a:cubicBezTo>
                <a:cubicBezTo>
                  <a:pt x="4868" y="983"/>
                  <a:pt x="4849" y="983"/>
                  <a:pt x="4849" y="958"/>
                </a:cubicBezTo>
                <a:cubicBezTo>
                  <a:pt x="4887" y="945"/>
                  <a:pt x="4920" y="914"/>
                  <a:pt x="4971" y="933"/>
                </a:cubicBezTo>
                <a:cubicBezTo>
                  <a:pt x="5010" y="895"/>
                  <a:pt x="5048" y="863"/>
                  <a:pt x="5119" y="856"/>
                </a:cubicBezTo>
                <a:cubicBezTo>
                  <a:pt x="5132" y="856"/>
                  <a:pt x="5119" y="831"/>
                  <a:pt x="5132" y="831"/>
                </a:cubicBezTo>
                <a:cubicBezTo>
                  <a:pt x="5158" y="837"/>
                  <a:pt x="5197" y="837"/>
                  <a:pt x="5223" y="831"/>
                </a:cubicBezTo>
                <a:cubicBezTo>
                  <a:pt x="5217" y="805"/>
                  <a:pt x="5223" y="786"/>
                  <a:pt x="5243" y="773"/>
                </a:cubicBezTo>
                <a:cubicBezTo>
                  <a:pt x="5243" y="767"/>
                  <a:pt x="5223" y="786"/>
                  <a:pt x="5210" y="773"/>
                </a:cubicBezTo>
                <a:cubicBezTo>
                  <a:pt x="5210" y="767"/>
                  <a:pt x="5217" y="754"/>
                  <a:pt x="5230" y="754"/>
                </a:cubicBezTo>
                <a:cubicBezTo>
                  <a:pt x="5230" y="742"/>
                  <a:pt x="5210" y="735"/>
                  <a:pt x="5204" y="729"/>
                </a:cubicBezTo>
                <a:cubicBezTo>
                  <a:pt x="5152" y="768"/>
                  <a:pt x="5088" y="761"/>
                  <a:pt x="5029" y="787"/>
                </a:cubicBezTo>
                <a:cubicBezTo>
                  <a:pt x="5017" y="780"/>
                  <a:pt x="5042" y="768"/>
                  <a:pt x="5062" y="774"/>
                </a:cubicBezTo>
                <a:cubicBezTo>
                  <a:pt x="5094" y="704"/>
                  <a:pt x="5191" y="704"/>
                  <a:pt x="5262" y="679"/>
                </a:cubicBezTo>
                <a:cubicBezTo>
                  <a:pt x="5256" y="691"/>
                  <a:pt x="5275" y="705"/>
                  <a:pt x="5262" y="736"/>
                </a:cubicBezTo>
                <a:cubicBezTo>
                  <a:pt x="5269" y="755"/>
                  <a:pt x="5275" y="742"/>
                  <a:pt x="5295" y="742"/>
                </a:cubicBezTo>
                <a:cubicBezTo>
                  <a:pt x="5301" y="749"/>
                  <a:pt x="5282" y="768"/>
                  <a:pt x="5295" y="774"/>
                </a:cubicBezTo>
                <a:cubicBezTo>
                  <a:pt x="5327" y="774"/>
                  <a:pt x="5346" y="793"/>
                  <a:pt x="5366" y="780"/>
                </a:cubicBezTo>
                <a:cubicBezTo>
                  <a:pt x="5372" y="851"/>
                  <a:pt x="5450" y="812"/>
                  <a:pt x="5482" y="799"/>
                </a:cubicBezTo>
                <a:cubicBezTo>
                  <a:pt x="5482" y="799"/>
                  <a:pt x="5482" y="799"/>
                  <a:pt x="5482" y="761"/>
                </a:cubicBezTo>
                <a:cubicBezTo>
                  <a:pt x="5553" y="684"/>
                  <a:pt x="5585" y="569"/>
                  <a:pt x="5663" y="499"/>
                </a:cubicBezTo>
                <a:cubicBezTo>
                  <a:pt x="5689" y="480"/>
                  <a:pt x="5695" y="517"/>
                  <a:pt x="5721" y="499"/>
                </a:cubicBezTo>
                <a:cubicBezTo>
                  <a:pt x="5740" y="505"/>
                  <a:pt x="5701" y="511"/>
                  <a:pt x="5701" y="517"/>
                </a:cubicBezTo>
                <a:cubicBezTo>
                  <a:pt x="5720" y="524"/>
                  <a:pt x="5727" y="556"/>
                  <a:pt x="5746" y="562"/>
                </a:cubicBezTo>
                <a:cubicBezTo>
                  <a:pt x="5746" y="582"/>
                  <a:pt x="5708" y="595"/>
                  <a:pt x="5720" y="614"/>
                </a:cubicBezTo>
                <a:cubicBezTo>
                  <a:pt x="5798" y="626"/>
                  <a:pt x="5830" y="575"/>
                  <a:pt x="5901" y="562"/>
                </a:cubicBezTo>
                <a:cubicBezTo>
                  <a:pt x="5907" y="575"/>
                  <a:pt x="5936" y="581"/>
                  <a:pt x="5929" y="598"/>
                </a:cubicBezTo>
                <a:lnTo>
                  <a:pt x="5929" y="598"/>
                </a:lnTo>
                <a:lnTo>
                  <a:pt x="5928" y="599"/>
                </a:lnTo>
                <a:cubicBezTo>
                  <a:pt x="5928" y="600"/>
                  <a:pt x="5927" y="600"/>
                  <a:pt x="5927" y="601"/>
                </a:cubicBezTo>
                <a:lnTo>
                  <a:pt x="5929" y="598"/>
                </a:lnTo>
                <a:lnTo>
                  <a:pt x="5930" y="598"/>
                </a:lnTo>
                <a:cubicBezTo>
                  <a:pt x="5934" y="595"/>
                  <a:pt x="5942" y="595"/>
                  <a:pt x="5947" y="595"/>
                </a:cubicBezTo>
                <a:cubicBezTo>
                  <a:pt x="5960" y="595"/>
                  <a:pt x="5953" y="576"/>
                  <a:pt x="5960" y="570"/>
                </a:cubicBezTo>
                <a:cubicBezTo>
                  <a:pt x="5967" y="582"/>
                  <a:pt x="5973" y="621"/>
                  <a:pt x="5947" y="627"/>
                </a:cubicBezTo>
                <a:cubicBezTo>
                  <a:pt x="5966" y="634"/>
                  <a:pt x="5979" y="646"/>
                  <a:pt x="5998" y="652"/>
                </a:cubicBezTo>
                <a:cubicBezTo>
                  <a:pt x="6017" y="595"/>
                  <a:pt x="6056" y="556"/>
                  <a:pt x="6121" y="537"/>
                </a:cubicBezTo>
                <a:cubicBezTo>
                  <a:pt x="6133" y="551"/>
                  <a:pt x="6153" y="563"/>
                  <a:pt x="6166" y="576"/>
                </a:cubicBezTo>
                <a:cubicBezTo>
                  <a:pt x="6166" y="589"/>
                  <a:pt x="6146" y="589"/>
                  <a:pt x="6133" y="595"/>
                </a:cubicBezTo>
                <a:cubicBezTo>
                  <a:pt x="6127" y="582"/>
                  <a:pt x="6133" y="582"/>
                  <a:pt x="6140" y="576"/>
                </a:cubicBezTo>
                <a:cubicBezTo>
                  <a:pt x="6114" y="576"/>
                  <a:pt x="6095" y="582"/>
                  <a:pt x="6088" y="601"/>
                </a:cubicBezTo>
                <a:cubicBezTo>
                  <a:pt x="6101" y="621"/>
                  <a:pt x="6114" y="634"/>
                  <a:pt x="6133" y="646"/>
                </a:cubicBezTo>
                <a:cubicBezTo>
                  <a:pt x="6178" y="640"/>
                  <a:pt x="6224" y="627"/>
                  <a:pt x="6276" y="615"/>
                </a:cubicBezTo>
                <a:cubicBezTo>
                  <a:pt x="6289" y="607"/>
                  <a:pt x="6243" y="640"/>
                  <a:pt x="6231" y="646"/>
                </a:cubicBezTo>
                <a:cubicBezTo>
                  <a:pt x="6250" y="678"/>
                  <a:pt x="6309" y="640"/>
                  <a:pt x="6321" y="652"/>
                </a:cubicBezTo>
                <a:cubicBezTo>
                  <a:pt x="6308" y="671"/>
                  <a:pt x="6308" y="665"/>
                  <a:pt x="6334" y="678"/>
                </a:cubicBezTo>
                <a:cubicBezTo>
                  <a:pt x="6321" y="735"/>
                  <a:pt x="6217" y="703"/>
                  <a:pt x="6204" y="754"/>
                </a:cubicBezTo>
                <a:cubicBezTo>
                  <a:pt x="6276" y="773"/>
                  <a:pt x="6328" y="716"/>
                  <a:pt x="6405" y="716"/>
                </a:cubicBezTo>
                <a:cubicBezTo>
                  <a:pt x="6418" y="729"/>
                  <a:pt x="6399" y="748"/>
                  <a:pt x="6411" y="761"/>
                </a:cubicBezTo>
                <a:cubicBezTo>
                  <a:pt x="6418" y="773"/>
                  <a:pt x="6443" y="761"/>
                  <a:pt x="6463" y="767"/>
                </a:cubicBezTo>
                <a:cubicBezTo>
                  <a:pt x="6463" y="780"/>
                  <a:pt x="6443" y="773"/>
                  <a:pt x="6443" y="792"/>
                </a:cubicBezTo>
                <a:cubicBezTo>
                  <a:pt x="6475" y="780"/>
                  <a:pt x="6534" y="773"/>
                  <a:pt x="6508" y="728"/>
                </a:cubicBezTo>
                <a:cubicBezTo>
                  <a:pt x="6527" y="716"/>
                  <a:pt x="6553" y="709"/>
                  <a:pt x="6572" y="716"/>
                </a:cubicBezTo>
                <a:cubicBezTo>
                  <a:pt x="6572" y="722"/>
                  <a:pt x="6566" y="728"/>
                  <a:pt x="6566" y="735"/>
                </a:cubicBezTo>
                <a:cubicBezTo>
                  <a:pt x="6599" y="728"/>
                  <a:pt x="6617" y="741"/>
                  <a:pt x="6637" y="747"/>
                </a:cubicBezTo>
                <a:cubicBezTo>
                  <a:pt x="6625" y="754"/>
                  <a:pt x="6617" y="760"/>
                  <a:pt x="6605" y="773"/>
                </a:cubicBezTo>
                <a:cubicBezTo>
                  <a:pt x="6624" y="810"/>
                  <a:pt x="6682" y="798"/>
                  <a:pt x="6727" y="785"/>
                </a:cubicBezTo>
                <a:cubicBezTo>
                  <a:pt x="6714" y="804"/>
                  <a:pt x="6681" y="829"/>
                  <a:pt x="6708" y="868"/>
                </a:cubicBezTo>
                <a:cubicBezTo>
                  <a:pt x="6675" y="912"/>
                  <a:pt x="6649" y="964"/>
                  <a:pt x="6572" y="964"/>
                </a:cubicBezTo>
                <a:cubicBezTo>
                  <a:pt x="6578" y="951"/>
                  <a:pt x="6598" y="964"/>
                  <a:pt x="6598" y="945"/>
                </a:cubicBezTo>
                <a:cubicBezTo>
                  <a:pt x="6553" y="925"/>
                  <a:pt x="6527" y="976"/>
                  <a:pt x="6488" y="976"/>
                </a:cubicBezTo>
                <a:cubicBezTo>
                  <a:pt x="6508" y="956"/>
                  <a:pt x="6475" y="944"/>
                  <a:pt x="6475" y="925"/>
                </a:cubicBezTo>
                <a:cubicBezTo>
                  <a:pt x="6488" y="893"/>
                  <a:pt x="6501" y="867"/>
                  <a:pt x="6520" y="842"/>
                </a:cubicBezTo>
                <a:cubicBezTo>
                  <a:pt x="6418" y="816"/>
                  <a:pt x="6463" y="964"/>
                  <a:pt x="6398" y="989"/>
                </a:cubicBezTo>
                <a:cubicBezTo>
                  <a:pt x="6353" y="951"/>
                  <a:pt x="6288" y="983"/>
                  <a:pt x="6282" y="1028"/>
                </a:cubicBezTo>
                <a:cubicBezTo>
                  <a:pt x="6172" y="1021"/>
                  <a:pt x="6172" y="1137"/>
                  <a:pt x="6069" y="1155"/>
                </a:cubicBezTo>
                <a:cubicBezTo>
                  <a:pt x="6082" y="1168"/>
                  <a:pt x="6107" y="1149"/>
                  <a:pt x="6133" y="1155"/>
                </a:cubicBezTo>
                <a:cubicBezTo>
                  <a:pt x="6114" y="1175"/>
                  <a:pt x="6075" y="1168"/>
                  <a:pt x="6075" y="1207"/>
                </a:cubicBezTo>
                <a:cubicBezTo>
                  <a:pt x="6146" y="1213"/>
                  <a:pt x="6211" y="1168"/>
                  <a:pt x="6262" y="1137"/>
                </a:cubicBezTo>
                <a:cubicBezTo>
                  <a:pt x="6242" y="1181"/>
                  <a:pt x="6178" y="1181"/>
                  <a:pt x="6165" y="1232"/>
                </a:cubicBezTo>
                <a:cubicBezTo>
                  <a:pt x="6178" y="1264"/>
                  <a:pt x="6197" y="1283"/>
                  <a:pt x="6236" y="1290"/>
                </a:cubicBezTo>
                <a:cubicBezTo>
                  <a:pt x="6301" y="1232"/>
                  <a:pt x="6411" y="1219"/>
                  <a:pt x="6488" y="1181"/>
                </a:cubicBezTo>
                <a:cubicBezTo>
                  <a:pt x="6475" y="1193"/>
                  <a:pt x="6462" y="1200"/>
                  <a:pt x="6449" y="1212"/>
                </a:cubicBezTo>
                <a:cubicBezTo>
                  <a:pt x="6540" y="1193"/>
                  <a:pt x="6598" y="1103"/>
                  <a:pt x="6701" y="1078"/>
                </a:cubicBezTo>
                <a:cubicBezTo>
                  <a:pt x="6656" y="1142"/>
                  <a:pt x="6604" y="1200"/>
                  <a:pt x="6527" y="1231"/>
                </a:cubicBezTo>
                <a:cubicBezTo>
                  <a:pt x="6533" y="1250"/>
                  <a:pt x="6527" y="1244"/>
                  <a:pt x="6520" y="1263"/>
                </a:cubicBezTo>
                <a:cubicBezTo>
                  <a:pt x="6520" y="1269"/>
                  <a:pt x="6540" y="1263"/>
                  <a:pt x="6540" y="1275"/>
                </a:cubicBezTo>
                <a:cubicBezTo>
                  <a:pt x="6540" y="1275"/>
                  <a:pt x="6540" y="1275"/>
                  <a:pt x="6540" y="1294"/>
                </a:cubicBezTo>
                <a:cubicBezTo>
                  <a:pt x="6515" y="1301"/>
                  <a:pt x="6515" y="1282"/>
                  <a:pt x="6495" y="1275"/>
                </a:cubicBezTo>
                <a:cubicBezTo>
                  <a:pt x="6508" y="1269"/>
                  <a:pt x="6501" y="1250"/>
                  <a:pt x="6508" y="1244"/>
                </a:cubicBezTo>
                <a:cubicBezTo>
                  <a:pt x="6482" y="1218"/>
                  <a:pt x="6463" y="1263"/>
                  <a:pt x="6430" y="1263"/>
                </a:cubicBezTo>
                <a:cubicBezTo>
                  <a:pt x="6418" y="1250"/>
                  <a:pt x="6437" y="1244"/>
                  <a:pt x="6424" y="1231"/>
                </a:cubicBezTo>
                <a:cubicBezTo>
                  <a:pt x="6405" y="1264"/>
                  <a:pt x="6347" y="1250"/>
                  <a:pt x="6340" y="1295"/>
                </a:cubicBezTo>
                <a:cubicBezTo>
                  <a:pt x="6308" y="1282"/>
                  <a:pt x="6282" y="1295"/>
                  <a:pt x="6269" y="1320"/>
                </a:cubicBezTo>
                <a:cubicBezTo>
                  <a:pt x="6276" y="1328"/>
                  <a:pt x="6282" y="1340"/>
                  <a:pt x="6282" y="1359"/>
                </a:cubicBezTo>
                <a:cubicBezTo>
                  <a:pt x="6257" y="1359"/>
                  <a:pt x="6250" y="1385"/>
                  <a:pt x="6231" y="1404"/>
                </a:cubicBezTo>
                <a:cubicBezTo>
                  <a:pt x="6231" y="1410"/>
                  <a:pt x="6237" y="1410"/>
                  <a:pt x="6237" y="1417"/>
                </a:cubicBezTo>
                <a:cubicBezTo>
                  <a:pt x="6268" y="1423"/>
                  <a:pt x="6262" y="1392"/>
                  <a:pt x="6288" y="1398"/>
                </a:cubicBezTo>
                <a:cubicBezTo>
                  <a:pt x="6301" y="1418"/>
                  <a:pt x="6288" y="1418"/>
                  <a:pt x="6288" y="1443"/>
                </a:cubicBezTo>
                <a:cubicBezTo>
                  <a:pt x="6359" y="1437"/>
                  <a:pt x="6385" y="1385"/>
                  <a:pt x="6443" y="1385"/>
                </a:cubicBezTo>
                <a:cubicBezTo>
                  <a:pt x="6456" y="1398"/>
                  <a:pt x="6443" y="1404"/>
                  <a:pt x="6443" y="1417"/>
                </a:cubicBezTo>
                <a:cubicBezTo>
                  <a:pt x="6501" y="1410"/>
                  <a:pt x="6553" y="1403"/>
                  <a:pt x="6585" y="1372"/>
                </a:cubicBezTo>
                <a:cubicBezTo>
                  <a:pt x="6624" y="1347"/>
                  <a:pt x="6636" y="1289"/>
                  <a:pt x="6701" y="1283"/>
                </a:cubicBezTo>
                <a:cubicBezTo>
                  <a:pt x="6695" y="1295"/>
                  <a:pt x="6689" y="1295"/>
                  <a:pt x="6689" y="1302"/>
                </a:cubicBezTo>
                <a:cubicBezTo>
                  <a:pt x="6708" y="1333"/>
                  <a:pt x="6766" y="1289"/>
                  <a:pt x="6792" y="1302"/>
                </a:cubicBezTo>
                <a:cubicBezTo>
                  <a:pt x="6779" y="1372"/>
                  <a:pt x="6766" y="1353"/>
                  <a:pt x="6734" y="1417"/>
                </a:cubicBezTo>
                <a:cubicBezTo>
                  <a:pt x="6740" y="1423"/>
                  <a:pt x="6760" y="1423"/>
                  <a:pt x="6760" y="1442"/>
                </a:cubicBezTo>
                <a:cubicBezTo>
                  <a:pt x="6779" y="1436"/>
                  <a:pt x="6779" y="1410"/>
                  <a:pt x="6798" y="1410"/>
                </a:cubicBezTo>
                <a:cubicBezTo>
                  <a:pt x="6786" y="1424"/>
                  <a:pt x="6772" y="1443"/>
                  <a:pt x="6766" y="1456"/>
                </a:cubicBezTo>
                <a:cubicBezTo>
                  <a:pt x="6805" y="1474"/>
                  <a:pt x="6863" y="1456"/>
                  <a:pt x="6895" y="1443"/>
                </a:cubicBezTo>
                <a:cubicBezTo>
                  <a:pt x="6889" y="1410"/>
                  <a:pt x="6869" y="1404"/>
                  <a:pt x="6857" y="1379"/>
                </a:cubicBezTo>
                <a:cubicBezTo>
                  <a:pt x="6883" y="1315"/>
                  <a:pt x="6960" y="1315"/>
                  <a:pt x="7031" y="1309"/>
                </a:cubicBezTo>
                <a:cubicBezTo>
                  <a:pt x="7025" y="1321"/>
                  <a:pt x="7012" y="1328"/>
                  <a:pt x="6999" y="1334"/>
                </a:cubicBezTo>
                <a:cubicBezTo>
                  <a:pt x="7006" y="1354"/>
                  <a:pt x="7012" y="1366"/>
                  <a:pt x="7019" y="1379"/>
                </a:cubicBezTo>
                <a:cubicBezTo>
                  <a:pt x="7057" y="1373"/>
                  <a:pt x="7070" y="1379"/>
                  <a:pt x="7102" y="1385"/>
                </a:cubicBezTo>
                <a:cubicBezTo>
                  <a:pt x="7090" y="1436"/>
                  <a:pt x="7064" y="1493"/>
                  <a:pt x="7031" y="1538"/>
                </a:cubicBezTo>
                <a:cubicBezTo>
                  <a:pt x="6999" y="1545"/>
                  <a:pt x="6993" y="1570"/>
                  <a:pt x="6993" y="1609"/>
                </a:cubicBezTo>
                <a:cubicBezTo>
                  <a:pt x="7024" y="1628"/>
                  <a:pt x="7083" y="1590"/>
                  <a:pt x="7115" y="1577"/>
                </a:cubicBezTo>
                <a:cubicBezTo>
                  <a:pt x="7102" y="1571"/>
                  <a:pt x="7108" y="1546"/>
                  <a:pt x="7095" y="1546"/>
                </a:cubicBezTo>
                <a:cubicBezTo>
                  <a:pt x="7154" y="1482"/>
                  <a:pt x="7257" y="1546"/>
                  <a:pt x="7335" y="1527"/>
                </a:cubicBezTo>
                <a:cubicBezTo>
                  <a:pt x="7316" y="1572"/>
                  <a:pt x="7271" y="1591"/>
                  <a:pt x="7251" y="1629"/>
                </a:cubicBezTo>
                <a:cubicBezTo>
                  <a:pt x="7276" y="1629"/>
                  <a:pt x="7276" y="1661"/>
                  <a:pt x="7302" y="1661"/>
                </a:cubicBezTo>
                <a:cubicBezTo>
                  <a:pt x="7302" y="1699"/>
                  <a:pt x="7276" y="1718"/>
                  <a:pt x="7237" y="1744"/>
                </a:cubicBezTo>
                <a:cubicBezTo>
                  <a:pt x="7237" y="1750"/>
                  <a:pt x="7244" y="1750"/>
                  <a:pt x="7244" y="1756"/>
                </a:cubicBezTo>
                <a:cubicBezTo>
                  <a:pt x="7237" y="1763"/>
                  <a:pt x="7270" y="1763"/>
                  <a:pt x="7270" y="1756"/>
                </a:cubicBezTo>
                <a:cubicBezTo>
                  <a:pt x="7276" y="1763"/>
                  <a:pt x="7276" y="1782"/>
                  <a:pt x="7276" y="1788"/>
                </a:cubicBezTo>
                <a:cubicBezTo>
                  <a:pt x="7263" y="1794"/>
                  <a:pt x="7244" y="1801"/>
                  <a:pt x="7244" y="1775"/>
                </a:cubicBezTo>
                <a:cubicBezTo>
                  <a:pt x="7192" y="1788"/>
                  <a:pt x="7154" y="1814"/>
                  <a:pt x="7121" y="1839"/>
                </a:cubicBezTo>
                <a:cubicBezTo>
                  <a:pt x="7134" y="1852"/>
                  <a:pt x="7134" y="1839"/>
                  <a:pt x="7160" y="1839"/>
                </a:cubicBezTo>
                <a:cubicBezTo>
                  <a:pt x="7121" y="1871"/>
                  <a:pt x="7095" y="1916"/>
                  <a:pt x="7044" y="1928"/>
                </a:cubicBezTo>
                <a:cubicBezTo>
                  <a:pt x="7038" y="1948"/>
                  <a:pt x="7038" y="1942"/>
                  <a:pt x="7038" y="1967"/>
                </a:cubicBezTo>
                <a:cubicBezTo>
                  <a:pt x="7024" y="1961"/>
                  <a:pt x="7024" y="1948"/>
                  <a:pt x="7012" y="1942"/>
                </a:cubicBezTo>
                <a:cubicBezTo>
                  <a:pt x="6966" y="1961"/>
                  <a:pt x="6934" y="1986"/>
                  <a:pt x="6914" y="2025"/>
                </a:cubicBezTo>
                <a:cubicBezTo>
                  <a:pt x="6934" y="2037"/>
                  <a:pt x="6953" y="2037"/>
                  <a:pt x="6985" y="2044"/>
                </a:cubicBezTo>
                <a:cubicBezTo>
                  <a:pt x="7030" y="2037"/>
                  <a:pt x="7076" y="1960"/>
                  <a:pt x="7121" y="2005"/>
                </a:cubicBezTo>
                <a:cubicBezTo>
                  <a:pt x="7134" y="1980"/>
                  <a:pt x="7153" y="1980"/>
                  <a:pt x="7173" y="1973"/>
                </a:cubicBezTo>
                <a:cubicBezTo>
                  <a:pt x="7185" y="1973"/>
                  <a:pt x="7205" y="1948"/>
                  <a:pt x="7211" y="1942"/>
                </a:cubicBezTo>
                <a:cubicBezTo>
                  <a:pt x="7224" y="1942"/>
                  <a:pt x="7360" y="1973"/>
                  <a:pt x="7360" y="1973"/>
                </a:cubicBezTo>
                <a:cubicBezTo>
                  <a:pt x="7379" y="1967"/>
                  <a:pt x="7391" y="1928"/>
                  <a:pt x="7411" y="1922"/>
                </a:cubicBezTo>
                <a:cubicBezTo>
                  <a:pt x="7457" y="1897"/>
                  <a:pt x="7489" y="1916"/>
                  <a:pt x="7541" y="1897"/>
                </a:cubicBezTo>
                <a:cubicBezTo>
                  <a:pt x="7541" y="1942"/>
                  <a:pt x="7470" y="1897"/>
                  <a:pt x="7482" y="1967"/>
                </a:cubicBezTo>
                <a:cubicBezTo>
                  <a:pt x="7444" y="1993"/>
                  <a:pt x="7411" y="2012"/>
                  <a:pt x="7353" y="2012"/>
                </a:cubicBezTo>
                <a:cubicBezTo>
                  <a:pt x="7359" y="2000"/>
                  <a:pt x="7385" y="2000"/>
                  <a:pt x="7391" y="1987"/>
                </a:cubicBezTo>
                <a:cubicBezTo>
                  <a:pt x="7359" y="1968"/>
                  <a:pt x="7269" y="2018"/>
                  <a:pt x="7275" y="2063"/>
                </a:cubicBezTo>
                <a:cubicBezTo>
                  <a:pt x="7237" y="2082"/>
                  <a:pt x="7204" y="2102"/>
                  <a:pt x="7172" y="2121"/>
                </a:cubicBezTo>
                <a:cubicBezTo>
                  <a:pt x="7166" y="2141"/>
                  <a:pt x="7178" y="2141"/>
                  <a:pt x="7178" y="2160"/>
                </a:cubicBezTo>
                <a:cubicBezTo>
                  <a:pt x="7217" y="2153"/>
                  <a:pt x="7217" y="2185"/>
                  <a:pt x="7249" y="2191"/>
                </a:cubicBezTo>
                <a:cubicBezTo>
                  <a:pt x="7249" y="2211"/>
                  <a:pt x="7243" y="2230"/>
                  <a:pt x="7275" y="2236"/>
                </a:cubicBezTo>
                <a:cubicBezTo>
                  <a:pt x="7263" y="2274"/>
                  <a:pt x="7237" y="2300"/>
                  <a:pt x="7198" y="2313"/>
                </a:cubicBezTo>
                <a:cubicBezTo>
                  <a:pt x="7178" y="2313"/>
                  <a:pt x="7185" y="2288"/>
                  <a:pt x="7166" y="2288"/>
                </a:cubicBezTo>
                <a:cubicBezTo>
                  <a:pt x="7133" y="2294"/>
                  <a:pt x="7121" y="2313"/>
                  <a:pt x="7094" y="2319"/>
                </a:cubicBezTo>
                <a:cubicBezTo>
                  <a:pt x="7102" y="2338"/>
                  <a:pt x="7102" y="2338"/>
                  <a:pt x="7082" y="2351"/>
                </a:cubicBezTo>
                <a:cubicBezTo>
                  <a:pt x="7088" y="2357"/>
                  <a:pt x="7101" y="2351"/>
                  <a:pt x="7094" y="2370"/>
                </a:cubicBezTo>
                <a:cubicBezTo>
                  <a:pt x="7069" y="2376"/>
                  <a:pt x="7062" y="2389"/>
                  <a:pt x="7049" y="2401"/>
                </a:cubicBezTo>
                <a:cubicBezTo>
                  <a:pt x="6953" y="2356"/>
                  <a:pt x="6907" y="2446"/>
                  <a:pt x="6856" y="2491"/>
                </a:cubicBezTo>
                <a:cubicBezTo>
                  <a:pt x="6881" y="2498"/>
                  <a:pt x="6856" y="2510"/>
                  <a:pt x="6869" y="2529"/>
                </a:cubicBezTo>
                <a:cubicBezTo>
                  <a:pt x="6907" y="2491"/>
                  <a:pt x="6998" y="2510"/>
                  <a:pt x="6998" y="2446"/>
                </a:cubicBezTo>
                <a:cubicBezTo>
                  <a:pt x="7063" y="2421"/>
                  <a:pt x="7134" y="2427"/>
                  <a:pt x="7179" y="2364"/>
                </a:cubicBezTo>
                <a:cubicBezTo>
                  <a:pt x="7237" y="2389"/>
                  <a:pt x="7295" y="2312"/>
                  <a:pt x="7360" y="2293"/>
                </a:cubicBezTo>
                <a:cubicBezTo>
                  <a:pt x="7372" y="2300"/>
                  <a:pt x="7366" y="2326"/>
                  <a:pt x="7366" y="2338"/>
                </a:cubicBezTo>
                <a:cubicBezTo>
                  <a:pt x="7398" y="2338"/>
                  <a:pt x="7405" y="2319"/>
                  <a:pt x="7425" y="2307"/>
                </a:cubicBezTo>
                <a:cubicBezTo>
                  <a:pt x="7438" y="2313"/>
                  <a:pt x="7444" y="2319"/>
                  <a:pt x="7451" y="2319"/>
                </a:cubicBezTo>
                <a:cubicBezTo>
                  <a:pt x="7463" y="2293"/>
                  <a:pt x="7522" y="2274"/>
                  <a:pt x="7528" y="2281"/>
                </a:cubicBezTo>
                <a:cubicBezTo>
                  <a:pt x="7535" y="2293"/>
                  <a:pt x="7489" y="2319"/>
                  <a:pt x="7477" y="2338"/>
                </a:cubicBezTo>
                <a:cubicBezTo>
                  <a:pt x="7477" y="2357"/>
                  <a:pt x="7489" y="2338"/>
                  <a:pt x="7509" y="2345"/>
                </a:cubicBezTo>
                <a:cubicBezTo>
                  <a:pt x="7464" y="2370"/>
                  <a:pt x="7496" y="2396"/>
                  <a:pt x="7458" y="2421"/>
                </a:cubicBezTo>
                <a:cubicBezTo>
                  <a:pt x="7458" y="2427"/>
                  <a:pt x="7471" y="2427"/>
                  <a:pt x="7484" y="2427"/>
                </a:cubicBezTo>
                <a:cubicBezTo>
                  <a:pt x="7432" y="2460"/>
                  <a:pt x="7413" y="2518"/>
                  <a:pt x="7348" y="2530"/>
                </a:cubicBezTo>
                <a:cubicBezTo>
                  <a:pt x="7361" y="2543"/>
                  <a:pt x="7394" y="2511"/>
                  <a:pt x="7406" y="2530"/>
                </a:cubicBezTo>
                <a:cubicBezTo>
                  <a:pt x="7387" y="2544"/>
                  <a:pt x="7355" y="2581"/>
                  <a:pt x="7335" y="2575"/>
                </a:cubicBezTo>
                <a:cubicBezTo>
                  <a:pt x="7329" y="2555"/>
                  <a:pt x="7348" y="2555"/>
                  <a:pt x="7342" y="2536"/>
                </a:cubicBezTo>
                <a:cubicBezTo>
                  <a:pt x="7342" y="2524"/>
                  <a:pt x="7335" y="2555"/>
                  <a:pt x="7316" y="2543"/>
                </a:cubicBezTo>
                <a:cubicBezTo>
                  <a:pt x="7309" y="2524"/>
                  <a:pt x="7335" y="2524"/>
                  <a:pt x="7342" y="2511"/>
                </a:cubicBezTo>
                <a:cubicBezTo>
                  <a:pt x="7335" y="2499"/>
                  <a:pt x="7316" y="2492"/>
                  <a:pt x="7316" y="2511"/>
                </a:cubicBezTo>
                <a:cubicBezTo>
                  <a:pt x="7309" y="2492"/>
                  <a:pt x="7342" y="2473"/>
                  <a:pt x="7348" y="2447"/>
                </a:cubicBezTo>
                <a:cubicBezTo>
                  <a:pt x="7349" y="2445"/>
                  <a:pt x="7349" y="2443"/>
                  <a:pt x="7349" y="2442"/>
                </a:cubicBezTo>
                <a:lnTo>
                  <a:pt x="7348" y="2441"/>
                </a:lnTo>
                <a:lnTo>
                  <a:pt x="7351" y="2439"/>
                </a:lnTo>
                <a:cubicBezTo>
                  <a:pt x="7377" y="2414"/>
                  <a:pt x="7329" y="2408"/>
                  <a:pt x="7342" y="2396"/>
                </a:cubicBezTo>
                <a:cubicBezTo>
                  <a:pt x="7290" y="2402"/>
                  <a:pt x="7245" y="2428"/>
                  <a:pt x="7212" y="2460"/>
                </a:cubicBezTo>
                <a:cubicBezTo>
                  <a:pt x="7212" y="2466"/>
                  <a:pt x="7218" y="2466"/>
                  <a:pt x="7218" y="2473"/>
                </a:cubicBezTo>
                <a:cubicBezTo>
                  <a:pt x="7237" y="2473"/>
                  <a:pt x="7250" y="2460"/>
                  <a:pt x="7270" y="2460"/>
                </a:cubicBezTo>
                <a:cubicBezTo>
                  <a:pt x="7245" y="2479"/>
                  <a:pt x="7218" y="2491"/>
                  <a:pt x="7225" y="2536"/>
                </a:cubicBezTo>
                <a:cubicBezTo>
                  <a:pt x="7199" y="2536"/>
                  <a:pt x="7193" y="2543"/>
                  <a:pt x="7173" y="2543"/>
                </a:cubicBezTo>
                <a:cubicBezTo>
                  <a:pt x="7180" y="2536"/>
                  <a:pt x="7173" y="2530"/>
                  <a:pt x="7167" y="2524"/>
                </a:cubicBezTo>
                <a:cubicBezTo>
                  <a:pt x="7141" y="2536"/>
                  <a:pt x="7128" y="2569"/>
                  <a:pt x="7096" y="2581"/>
                </a:cubicBezTo>
                <a:cubicBezTo>
                  <a:pt x="7083" y="2575"/>
                  <a:pt x="7089" y="2556"/>
                  <a:pt x="7076" y="2550"/>
                </a:cubicBezTo>
                <a:cubicBezTo>
                  <a:pt x="7102" y="2518"/>
                  <a:pt x="7141" y="2537"/>
                  <a:pt x="7147" y="2499"/>
                </a:cubicBezTo>
                <a:cubicBezTo>
                  <a:pt x="7108" y="2511"/>
                  <a:pt x="7069" y="2518"/>
                  <a:pt x="7057" y="2556"/>
                </a:cubicBezTo>
                <a:cubicBezTo>
                  <a:pt x="7005" y="2550"/>
                  <a:pt x="6973" y="2608"/>
                  <a:pt x="6934" y="2620"/>
                </a:cubicBezTo>
                <a:cubicBezTo>
                  <a:pt x="6831" y="2633"/>
                  <a:pt x="6741" y="2690"/>
                  <a:pt x="6670" y="2748"/>
                </a:cubicBezTo>
                <a:cubicBezTo>
                  <a:pt x="6676" y="2735"/>
                  <a:pt x="6689" y="2735"/>
                  <a:pt x="6676" y="2723"/>
                </a:cubicBezTo>
                <a:cubicBezTo>
                  <a:pt x="6579" y="2761"/>
                  <a:pt x="6509" y="2806"/>
                  <a:pt x="6418" y="2838"/>
                </a:cubicBezTo>
                <a:cubicBezTo>
                  <a:pt x="6398" y="2852"/>
                  <a:pt x="6385" y="2864"/>
                  <a:pt x="6385" y="2877"/>
                </a:cubicBezTo>
                <a:cubicBezTo>
                  <a:pt x="6347" y="2851"/>
                  <a:pt x="6334" y="2947"/>
                  <a:pt x="6302" y="2960"/>
                </a:cubicBezTo>
                <a:cubicBezTo>
                  <a:pt x="6308" y="2979"/>
                  <a:pt x="6321" y="2960"/>
                  <a:pt x="6334" y="2960"/>
                </a:cubicBezTo>
                <a:cubicBezTo>
                  <a:pt x="6334" y="2960"/>
                  <a:pt x="6334" y="2960"/>
                  <a:pt x="6334" y="2985"/>
                </a:cubicBezTo>
                <a:cubicBezTo>
                  <a:pt x="6354" y="2972"/>
                  <a:pt x="6347" y="2998"/>
                  <a:pt x="6366" y="2998"/>
                </a:cubicBezTo>
                <a:cubicBezTo>
                  <a:pt x="6411" y="2998"/>
                  <a:pt x="6418" y="2946"/>
                  <a:pt x="6444" y="2915"/>
                </a:cubicBezTo>
                <a:cubicBezTo>
                  <a:pt x="6450" y="2921"/>
                  <a:pt x="6450" y="2934"/>
                  <a:pt x="6437" y="2946"/>
                </a:cubicBezTo>
                <a:cubicBezTo>
                  <a:pt x="6457" y="2965"/>
                  <a:pt x="6464" y="2927"/>
                  <a:pt x="6496" y="2940"/>
                </a:cubicBezTo>
                <a:cubicBezTo>
                  <a:pt x="6464" y="2998"/>
                  <a:pt x="6380" y="2991"/>
                  <a:pt x="6347" y="3043"/>
                </a:cubicBezTo>
                <a:cubicBezTo>
                  <a:pt x="6340" y="3043"/>
                  <a:pt x="6334" y="3036"/>
                  <a:pt x="6328" y="3036"/>
                </a:cubicBezTo>
                <a:cubicBezTo>
                  <a:pt x="6308" y="3074"/>
                  <a:pt x="6302" y="3158"/>
                  <a:pt x="6257" y="3183"/>
                </a:cubicBezTo>
                <a:cubicBezTo>
                  <a:pt x="6276" y="3209"/>
                  <a:pt x="6314" y="3177"/>
                  <a:pt x="6334" y="3164"/>
                </a:cubicBezTo>
                <a:cubicBezTo>
                  <a:pt x="6334" y="3138"/>
                  <a:pt x="6314" y="3138"/>
                  <a:pt x="6314" y="3113"/>
                </a:cubicBezTo>
                <a:cubicBezTo>
                  <a:pt x="6347" y="3107"/>
                  <a:pt x="6373" y="3088"/>
                  <a:pt x="6373" y="3043"/>
                </a:cubicBezTo>
                <a:cubicBezTo>
                  <a:pt x="6398" y="3024"/>
                  <a:pt x="6430" y="3030"/>
                  <a:pt x="6456" y="3011"/>
                </a:cubicBezTo>
                <a:cubicBezTo>
                  <a:pt x="6489" y="3043"/>
                  <a:pt x="6437" y="3062"/>
                  <a:pt x="6424" y="3088"/>
                </a:cubicBezTo>
                <a:cubicBezTo>
                  <a:pt x="6418" y="3088"/>
                  <a:pt x="6424" y="3100"/>
                  <a:pt x="6430" y="3107"/>
                </a:cubicBezTo>
                <a:cubicBezTo>
                  <a:pt x="6424" y="3107"/>
                  <a:pt x="6418" y="3107"/>
                  <a:pt x="6418" y="3107"/>
                </a:cubicBezTo>
                <a:cubicBezTo>
                  <a:pt x="6430" y="3113"/>
                  <a:pt x="6430" y="3107"/>
                  <a:pt x="6430" y="3107"/>
                </a:cubicBezTo>
                <a:cubicBezTo>
                  <a:pt x="6489" y="3100"/>
                  <a:pt x="6540" y="2998"/>
                  <a:pt x="6605" y="3043"/>
                </a:cubicBezTo>
                <a:cubicBezTo>
                  <a:pt x="6644" y="3043"/>
                  <a:pt x="6663" y="3017"/>
                  <a:pt x="6696" y="3004"/>
                </a:cubicBezTo>
                <a:cubicBezTo>
                  <a:pt x="6696" y="2978"/>
                  <a:pt x="6689" y="2984"/>
                  <a:pt x="6696" y="2965"/>
                </a:cubicBezTo>
                <a:cubicBezTo>
                  <a:pt x="6715" y="2959"/>
                  <a:pt x="6734" y="2953"/>
                  <a:pt x="6747" y="2934"/>
                </a:cubicBezTo>
                <a:cubicBezTo>
                  <a:pt x="6767" y="2946"/>
                  <a:pt x="6722" y="2946"/>
                  <a:pt x="6734" y="2965"/>
                </a:cubicBezTo>
                <a:cubicBezTo>
                  <a:pt x="6767" y="2972"/>
                  <a:pt x="6805" y="2953"/>
                  <a:pt x="6832" y="2940"/>
                </a:cubicBezTo>
                <a:cubicBezTo>
                  <a:pt x="6844" y="2946"/>
                  <a:pt x="6805" y="2953"/>
                  <a:pt x="6805" y="2965"/>
                </a:cubicBezTo>
                <a:cubicBezTo>
                  <a:pt x="6845" y="2965"/>
                  <a:pt x="6858" y="2934"/>
                  <a:pt x="6896" y="2940"/>
                </a:cubicBezTo>
                <a:cubicBezTo>
                  <a:pt x="6851" y="2985"/>
                  <a:pt x="6748" y="3004"/>
                  <a:pt x="6780" y="3080"/>
                </a:cubicBezTo>
                <a:cubicBezTo>
                  <a:pt x="6825" y="3068"/>
                  <a:pt x="6838" y="3004"/>
                  <a:pt x="6896" y="3023"/>
                </a:cubicBezTo>
                <a:cubicBezTo>
                  <a:pt x="6858" y="3035"/>
                  <a:pt x="6941" y="3068"/>
                  <a:pt x="6890" y="3080"/>
                </a:cubicBezTo>
                <a:cubicBezTo>
                  <a:pt x="6935" y="3099"/>
                  <a:pt x="6967" y="3054"/>
                  <a:pt x="7000" y="3042"/>
                </a:cubicBezTo>
                <a:cubicBezTo>
                  <a:pt x="7007" y="2991"/>
                  <a:pt x="6993" y="3004"/>
                  <a:pt x="6987" y="2953"/>
                </a:cubicBezTo>
                <a:cubicBezTo>
                  <a:pt x="7026" y="2984"/>
                  <a:pt x="7072" y="2933"/>
                  <a:pt x="7117" y="2914"/>
                </a:cubicBezTo>
                <a:cubicBezTo>
                  <a:pt x="7104" y="2940"/>
                  <a:pt x="7065" y="2991"/>
                  <a:pt x="7039" y="3017"/>
                </a:cubicBezTo>
                <a:cubicBezTo>
                  <a:pt x="7046" y="3023"/>
                  <a:pt x="7084" y="3017"/>
                  <a:pt x="7084" y="3004"/>
                </a:cubicBezTo>
                <a:cubicBezTo>
                  <a:pt x="7091" y="3024"/>
                  <a:pt x="7098" y="3036"/>
                  <a:pt x="7078" y="3055"/>
                </a:cubicBezTo>
                <a:cubicBezTo>
                  <a:pt x="7091" y="3068"/>
                  <a:pt x="7117" y="3049"/>
                  <a:pt x="7129" y="3068"/>
                </a:cubicBezTo>
                <a:cubicBezTo>
                  <a:pt x="7117" y="3100"/>
                  <a:pt x="7033" y="3119"/>
                  <a:pt x="7007" y="3107"/>
                </a:cubicBezTo>
                <a:cubicBezTo>
                  <a:pt x="6877" y="3145"/>
                  <a:pt x="6774" y="3183"/>
                  <a:pt x="6696" y="3286"/>
                </a:cubicBezTo>
                <a:cubicBezTo>
                  <a:pt x="6768" y="3343"/>
                  <a:pt x="6813" y="3209"/>
                  <a:pt x="6890" y="3222"/>
                </a:cubicBezTo>
                <a:cubicBezTo>
                  <a:pt x="6903" y="3216"/>
                  <a:pt x="6903" y="3190"/>
                  <a:pt x="6929" y="3190"/>
                </a:cubicBezTo>
                <a:cubicBezTo>
                  <a:pt x="6929" y="3184"/>
                  <a:pt x="6922" y="3178"/>
                  <a:pt x="6916" y="3178"/>
                </a:cubicBezTo>
                <a:cubicBezTo>
                  <a:pt x="6916" y="3152"/>
                  <a:pt x="6948" y="3164"/>
                  <a:pt x="6948" y="3139"/>
                </a:cubicBezTo>
                <a:cubicBezTo>
                  <a:pt x="6961" y="3158"/>
                  <a:pt x="6981" y="3152"/>
                  <a:pt x="6981" y="3126"/>
                </a:cubicBezTo>
                <a:cubicBezTo>
                  <a:pt x="6994" y="3126"/>
                  <a:pt x="7000" y="3139"/>
                  <a:pt x="7000" y="3145"/>
                </a:cubicBezTo>
                <a:cubicBezTo>
                  <a:pt x="7065" y="3139"/>
                  <a:pt x="7110" y="3100"/>
                  <a:pt x="7181" y="3075"/>
                </a:cubicBezTo>
                <a:cubicBezTo>
                  <a:pt x="7169" y="3095"/>
                  <a:pt x="7136" y="3088"/>
                  <a:pt x="7136" y="3114"/>
                </a:cubicBezTo>
                <a:cubicBezTo>
                  <a:pt x="7085" y="3133"/>
                  <a:pt x="7040" y="3152"/>
                  <a:pt x="7014" y="3197"/>
                </a:cubicBezTo>
                <a:lnTo>
                  <a:pt x="7020" y="3203"/>
                </a:lnTo>
                <a:cubicBezTo>
                  <a:pt x="7046" y="3203"/>
                  <a:pt x="7059" y="3183"/>
                  <a:pt x="7065" y="3164"/>
                </a:cubicBezTo>
                <a:cubicBezTo>
                  <a:pt x="7072" y="3164"/>
                  <a:pt x="7072" y="3177"/>
                  <a:pt x="7072" y="3183"/>
                </a:cubicBezTo>
                <a:cubicBezTo>
                  <a:pt x="7117" y="3157"/>
                  <a:pt x="7149" y="3183"/>
                  <a:pt x="7188" y="3144"/>
                </a:cubicBezTo>
                <a:cubicBezTo>
                  <a:pt x="7174" y="3137"/>
                  <a:pt x="7155" y="3131"/>
                  <a:pt x="7162" y="3106"/>
                </a:cubicBezTo>
                <a:cubicBezTo>
                  <a:pt x="7187" y="3106"/>
                  <a:pt x="7193" y="3093"/>
                  <a:pt x="7213" y="3099"/>
                </a:cubicBezTo>
                <a:cubicBezTo>
                  <a:pt x="7213" y="3106"/>
                  <a:pt x="7207" y="3112"/>
                  <a:pt x="7200" y="3118"/>
                </a:cubicBezTo>
                <a:cubicBezTo>
                  <a:pt x="7219" y="3099"/>
                  <a:pt x="7245" y="3125"/>
                  <a:pt x="7252" y="3099"/>
                </a:cubicBezTo>
                <a:cubicBezTo>
                  <a:pt x="7258" y="3099"/>
                  <a:pt x="7252" y="3106"/>
                  <a:pt x="7252" y="3112"/>
                </a:cubicBezTo>
                <a:cubicBezTo>
                  <a:pt x="7271" y="3112"/>
                  <a:pt x="7278" y="3099"/>
                  <a:pt x="7284" y="3087"/>
                </a:cubicBezTo>
                <a:cubicBezTo>
                  <a:pt x="7278" y="3074"/>
                  <a:pt x="7258" y="3080"/>
                  <a:pt x="7252" y="3068"/>
                </a:cubicBezTo>
                <a:cubicBezTo>
                  <a:pt x="7245" y="3055"/>
                  <a:pt x="7252" y="3043"/>
                  <a:pt x="7258" y="3036"/>
                </a:cubicBezTo>
                <a:cubicBezTo>
                  <a:pt x="7245" y="3017"/>
                  <a:pt x="7238" y="3049"/>
                  <a:pt x="7226" y="3043"/>
                </a:cubicBezTo>
                <a:cubicBezTo>
                  <a:pt x="7226" y="3036"/>
                  <a:pt x="7238" y="3030"/>
                  <a:pt x="7232" y="3030"/>
                </a:cubicBezTo>
                <a:cubicBezTo>
                  <a:pt x="7251" y="3024"/>
                  <a:pt x="7257" y="3011"/>
                  <a:pt x="7283" y="3005"/>
                </a:cubicBezTo>
                <a:cubicBezTo>
                  <a:pt x="7283" y="3005"/>
                  <a:pt x="7283" y="3005"/>
                  <a:pt x="7283" y="3030"/>
                </a:cubicBezTo>
                <a:cubicBezTo>
                  <a:pt x="7316" y="3005"/>
                  <a:pt x="7335" y="2934"/>
                  <a:pt x="7399" y="2941"/>
                </a:cubicBezTo>
                <a:cubicBezTo>
                  <a:pt x="7399" y="2966"/>
                  <a:pt x="7322" y="2960"/>
                  <a:pt x="7328" y="3005"/>
                </a:cubicBezTo>
                <a:cubicBezTo>
                  <a:pt x="7354" y="2998"/>
                  <a:pt x="7361" y="2992"/>
                  <a:pt x="7393" y="2998"/>
                </a:cubicBezTo>
                <a:cubicBezTo>
                  <a:pt x="7367" y="3011"/>
                  <a:pt x="7367" y="3031"/>
                  <a:pt x="7367" y="3050"/>
                </a:cubicBezTo>
                <a:cubicBezTo>
                  <a:pt x="7373" y="3056"/>
                  <a:pt x="7406" y="3069"/>
                  <a:pt x="7412" y="3056"/>
                </a:cubicBezTo>
                <a:cubicBezTo>
                  <a:pt x="7425" y="3062"/>
                  <a:pt x="7412" y="3088"/>
                  <a:pt x="7412" y="3101"/>
                </a:cubicBezTo>
                <a:cubicBezTo>
                  <a:pt x="7412" y="3107"/>
                  <a:pt x="7432" y="3107"/>
                  <a:pt x="7432" y="3120"/>
                </a:cubicBezTo>
                <a:cubicBezTo>
                  <a:pt x="7451" y="3126"/>
                  <a:pt x="7444" y="3107"/>
                  <a:pt x="7470" y="3114"/>
                </a:cubicBezTo>
                <a:cubicBezTo>
                  <a:pt x="7496" y="3139"/>
                  <a:pt x="7490" y="3203"/>
                  <a:pt x="7541" y="3203"/>
                </a:cubicBezTo>
                <a:cubicBezTo>
                  <a:pt x="7535" y="3229"/>
                  <a:pt x="7535" y="3229"/>
                  <a:pt x="7548" y="3254"/>
                </a:cubicBezTo>
                <a:cubicBezTo>
                  <a:pt x="7560" y="3254"/>
                  <a:pt x="7560" y="3235"/>
                  <a:pt x="7580" y="3242"/>
                </a:cubicBezTo>
                <a:cubicBezTo>
                  <a:pt x="7594" y="3209"/>
                  <a:pt x="7619" y="3190"/>
                  <a:pt x="7645" y="3178"/>
                </a:cubicBezTo>
                <a:cubicBezTo>
                  <a:pt x="7619" y="3158"/>
                  <a:pt x="7606" y="3197"/>
                  <a:pt x="7580" y="3203"/>
                </a:cubicBezTo>
                <a:cubicBezTo>
                  <a:pt x="7574" y="3183"/>
                  <a:pt x="7619" y="3177"/>
                  <a:pt x="7619" y="3158"/>
                </a:cubicBezTo>
                <a:cubicBezTo>
                  <a:pt x="7625" y="3145"/>
                  <a:pt x="7625" y="3126"/>
                  <a:pt x="7612" y="3126"/>
                </a:cubicBezTo>
                <a:cubicBezTo>
                  <a:pt x="7632" y="3126"/>
                  <a:pt x="7632" y="3100"/>
                  <a:pt x="7639" y="3088"/>
                </a:cubicBezTo>
                <a:cubicBezTo>
                  <a:pt x="7658" y="3094"/>
                  <a:pt x="7652" y="3113"/>
                  <a:pt x="7665" y="3119"/>
                </a:cubicBezTo>
                <a:cubicBezTo>
                  <a:pt x="7684" y="3119"/>
                  <a:pt x="7697" y="3107"/>
                  <a:pt x="7710" y="3100"/>
                </a:cubicBezTo>
                <a:cubicBezTo>
                  <a:pt x="7716" y="3100"/>
                  <a:pt x="7716" y="3107"/>
                  <a:pt x="7716" y="3113"/>
                </a:cubicBezTo>
                <a:cubicBezTo>
                  <a:pt x="7748" y="3119"/>
                  <a:pt x="7755" y="3094"/>
                  <a:pt x="7781" y="3094"/>
                </a:cubicBezTo>
                <a:cubicBezTo>
                  <a:pt x="7748" y="3132"/>
                  <a:pt x="7703" y="3158"/>
                  <a:pt x="7651" y="3177"/>
                </a:cubicBezTo>
                <a:cubicBezTo>
                  <a:pt x="7651" y="3177"/>
                  <a:pt x="7651" y="3177"/>
                  <a:pt x="7651" y="3216"/>
                </a:cubicBezTo>
                <a:cubicBezTo>
                  <a:pt x="7676" y="3216"/>
                  <a:pt x="7676" y="3197"/>
                  <a:pt x="7703" y="3203"/>
                </a:cubicBezTo>
                <a:cubicBezTo>
                  <a:pt x="7722" y="3234"/>
                  <a:pt x="7748" y="3222"/>
                  <a:pt x="7774" y="3216"/>
                </a:cubicBezTo>
                <a:cubicBezTo>
                  <a:pt x="7780" y="3184"/>
                  <a:pt x="7754" y="3177"/>
                  <a:pt x="7754" y="3145"/>
                </a:cubicBezTo>
                <a:cubicBezTo>
                  <a:pt x="7766" y="3139"/>
                  <a:pt x="7785" y="3133"/>
                  <a:pt x="7805" y="3126"/>
                </a:cubicBezTo>
                <a:cubicBezTo>
                  <a:pt x="7818" y="3114"/>
                  <a:pt x="7831" y="3069"/>
                  <a:pt x="7811" y="3056"/>
                </a:cubicBezTo>
                <a:cubicBezTo>
                  <a:pt x="7876" y="3017"/>
                  <a:pt x="7947" y="2953"/>
                  <a:pt x="8025" y="2947"/>
                </a:cubicBezTo>
                <a:cubicBezTo>
                  <a:pt x="8031" y="2947"/>
                  <a:pt x="8037" y="2941"/>
                  <a:pt x="8037" y="2928"/>
                </a:cubicBezTo>
                <a:cubicBezTo>
                  <a:pt x="8056" y="2934"/>
                  <a:pt x="8095" y="2903"/>
                  <a:pt x="8115" y="2928"/>
                </a:cubicBezTo>
                <a:cubicBezTo>
                  <a:pt x="8134" y="2922"/>
                  <a:pt x="8172" y="2908"/>
                  <a:pt x="8160" y="2877"/>
                </a:cubicBezTo>
                <a:cubicBezTo>
                  <a:pt x="8198" y="2870"/>
                  <a:pt x="8250" y="2870"/>
                  <a:pt x="8276" y="2838"/>
                </a:cubicBezTo>
                <a:cubicBezTo>
                  <a:pt x="8282" y="2870"/>
                  <a:pt x="8205" y="2877"/>
                  <a:pt x="8185" y="2908"/>
                </a:cubicBezTo>
                <a:cubicBezTo>
                  <a:pt x="8192" y="2915"/>
                  <a:pt x="8205" y="2915"/>
                  <a:pt x="8205" y="2908"/>
                </a:cubicBezTo>
                <a:cubicBezTo>
                  <a:pt x="8217" y="2915"/>
                  <a:pt x="8198" y="2946"/>
                  <a:pt x="8179" y="2940"/>
                </a:cubicBezTo>
                <a:cubicBezTo>
                  <a:pt x="8179" y="2940"/>
                  <a:pt x="8179" y="2940"/>
                  <a:pt x="8179" y="2915"/>
                </a:cubicBezTo>
                <a:cubicBezTo>
                  <a:pt x="8115" y="2928"/>
                  <a:pt x="8075" y="3017"/>
                  <a:pt x="8024" y="2953"/>
                </a:cubicBezTo>
                <a:cubicBezTo>
                  <a:pt x="8010" y="2960"/>
                  <a:pt x="8004" y="2966"/>
                  <a:pt x="7998" y="2966"/>
                </a:cubicBezTo>
                <a:cubicBezTo>
                  <a:pt x="7998" y="2979"/>
                  <a:pt x="8004" y="2985"/>
                  <a:pt x="8010" y="2991"/>
                </a:cubicBezTo>
                <a:cubicBezTo>
                  <a:pt x="7991" y="3017"/>
                  <a:pt x="7965" y="3024"/>
                  <a:pt x="7946" y="3043"/>
                </a:cubicBezTo>
                <a:cubicBezTo>
                  <a:pt x="7959" y="3055"/>
                  <a:pt x="7984" y="3024"/>
                  <a:pt x="8004" y="3024"/>
                </a:cubicBezTo>
                <a:cubicBezTo>
                  <a:pt x="7984" y="3043"/>
                  <a:pt x="7965" y="3056"/>
                  <a:pt x="7939" y="3069"/>
                </a:cubicBezTo>
                <a:cubicBezTo>
                  <a:pt x="7958" y="3088"/>
                  <a:pt x="7984" y="3062"/>
                  <a:pt x="7991" y="3056"/>
                </a:cubicBezTo>
                <a:cubicBezTo>
                  <a:pt x="8119" y="3088"/>
                  <a:pt x="8158" y="2998"/>
                  <a:pt x="8249" y="2998"/>
                </a:cubicBezTo>
                <a:cubicBezTo>
                  <a:pt x="8249" y="3017"/>
                  <a:pt x="8229" y="3017"/>
                  <a:pt x="8229" y="3030"/>
                </a:cubicBezTo>
                <a:cubicBezTo>
                  <a:pt x="8243" y="3043"/>
                  <a:pt x="8268" y="3011"/>
                  <a:pt x="8294" y="3011"/>
                </a:cubicBezTo>
                <a:cubicBezTo>
                  <a:pt x="8281" y="3055"/>
                  <a:pt x="8204" y="3036"/>
                  <a:pt x="8209" y="3093"/>
                </a:cubicBezTo>
                <a:cubicBezTo>
                  <a:pt x="8183" y="3087"/>
                  <a:pt x="8183" y="3106"/>
                  <a:pt x="8171" y="3112"/>
                </a:cubicBezTo>
                <a:cubicBezTo>
                  <a:pt x="8100" y="3106"/>
                  <a:pt x="8041" y="3156"/>
                  <a:pt x="7996" y="3195"/>
                </a:cubicBezTo>
                <a:cubicBezTo>
                  <a:pt x="7977" y="3189"/>
                  <a:pt x="7970" y="3195"/>
                  <a:pt x="7970" y="3214"/>
                </a:cubicBezTo>
                <a:cubicBezTo>
                  <a:pt x="7925" y="3208"/>
                  <a:pt x="7848" y="3233"/>
                  <a:pt x="7854" y="3278"/>
                </a:cubicBezTo>
                <a:cubicBezTo>
                  <a:pt x="7841" y="3278"/>
                  <a:pt x="7828" y="3303"/>
                  <a:pt x="7822" y="3278"/>
                </a:cubicBezTo>
                <a:cubicBezTo>
                  <a:pt x="7764" y="3297"/>
                  <a:pt x="7758" y="3361"/>
                  <a:pt x="7699" y="3367"/>
                </a:cubicBezTo>
                <a:cubicBezTo>
                  <a:pt x="7706" y="3354"/>
                  <a:pt x="7602" y="3316"/>
                  <a:pt x="7596" y="3361"/>
                </a:cubicBezTo>
                <a:cubicBezTo>
                  <a:pt x="7622" y="3386"/>
                  <a:pt x="7602" y="3412"/>
                  <a:pt x="7602" y="3444"/>
                </a:cubicBezTo>
                <a:cubicBezTo>
                  <a:pt x="7609" y="3456"/>
                  <a:pt x="7641" y="3437"/>
                  <a:pt x="7635" y="3463"/>
                </a:cubicBezTo>
                <a:cubicBezTo>
                  <a:pt x="7660" y="3463"/>
                  <a:pt x="7660" y="3444"/>
                  <a:pt x="7680" y="3444"/>
                </a:cubicBezTo>
                <a:cubicBezTo>
                  <a:pt x="7680" y="3470"/>
                  <a:pt x="7654" y="3470"/>
                  <a:pt x="7647" y="3489"/>
                </a:cubicBezTo>
                <a:cubicBezTo>
                  <a:pt x="7666" y="3508"/>
                  <a:pt x="7686" y="3527"/>
                  <a:pt x="7699" y="3520"/>
                </a:cubicBezTo>
                <a:cubicBezTo>
                  <a:pt x="7705" y="3533"/>
                  <a:pt x="7680" y="3527"/>
                  <a:pt x="7692" y="3552"/>
                </a:cubicBezTo>
                <a:cubicBezTo>
                  <a:pt x="7731" y="3558"/>
                  <a:pt x="7718" y="3520"/>
                  <a:pt x="7763" y="3527"/>
                </a:cubicBezTo>
                <a:cubicBezTo>
                  <a:pt x="7731" y="3572"/>
                  <a:pt x="7673" y="3584"/>
                  <a:pt x="7647" y="3629"/>
                </a:cubicBezTo>
                <a:cubicBezTo>
                  <a:pt x="7641" y="3598"/>
                  <a:pt x="7576" y="3655"/>
                  <a:pt x="7511" y="3674"/>
                </a:cubicBezTo>
                <a:cubicBezTo>
                  <a:pt x="7479" y="3681"/>
                  <a:pt x="7433" y="3713"/>
                  <a:pt x="7421" y="3745"/>
                </a:cubicBezTo>
                <a:cubicBezTo>
                  <a:pt x="7382" y="3726"/>
                  <a:pt x="7368" y="3777"/>
                  <a:pt x="7356" y="3802"/>
                </a:cubicBezTo>
                <a:cubicBezTo>
                  <a:pt x="7350" y="3815"/>
                  <a:pt x="7342" y="3796"/>
                  <a:pt x="7330" y="3808"/>
                </a:cubicBezTo>
                <a:cubicBezTo>
                  <a:pt x="7337" y="3847"/>
                  <a:pt x="7305" y="3860"/>
                  <a:pt x="7317" y="3879"/>
                </a:cubicBezTo>
                <a:cubicBezTo>
                  <a:pt x="7323" y="3885"/>
                  <a:pt x="7362" y="3904"/>
                  <a:pt x="7362" y="3879"/>
                </a:cubicBezTo>
                <a:cubicBezTo>
                  <a:pt x="7381" y="3899"/>
                  <a:pt x="7336" y="3899"/>
                  <a:pt x="7336" y="3917"/>
                </a:cubicBezTo>
                <a:cubicBezTo>
                  <a:pt x="7330" y="3924"/>
                  <a:pt x="7336" y="3924"/>
                  <a:pt x="7342" y="3936"/>
                </a:cubicBezTo>
                <a:cubicBezTo>
                  <a:pt x="7368" y="3936"/>
                  <a:pt x="7375" y="3911"/>
                  <a:pt x="7401" y="3911"/>
                </a:cubicBezTo>
                <a:cubicBezTo>
                  <a:pt x="7395" y="3937"/>
                  <a:pt x="7395" y="3944"/>
                  <a:pt x="7401" y="3969"/>
                </a:cubicBezTo>
                <a:cubicBezTo>
                  <a:pt x="7350" y="4001"/>
                  <a:pt x="7311" y="4046"/>
                  <a:pt x="7252" y="4071"/>
                </a:cubicBezTo>
                <a:cubicBezTo>
                  <a:pt x="7272" y="4033"/>
                  <a:pt x="7221" y="4039"/>
                  <a:pt x="7201" y="4026"/>
                </a:cubicBezTo>
                <a:cubicBezTo>
                  <a:pt x="7188" y="4040"/>
                  <a:pt x="7207" y="4059"/>
                  <a:pt x="7201" y="4065"/>
                </a:cubicBezTo>
                <a:cubicBezTo>
                  <a:pt x="7169" y="4071"/>
                  <a:pt x="7149" y="4085"/>
                  <a:pt x="7143" y="4110"/>
                </a:cubicBezTo>
                <a:cubicBezTo>
                  <a:pt x="7149" y="4135"/>
                  <a:pt x="7162" y="4116"/>
                  <a:pt x="7175" y="4123"/>
                </a:cubicBezTo>
                <a:cubicBezTo>
                  <a:pt x="7168" y="4155"/>
                  <a:pt x="7123" y="4161"/>
                  <a:pt x="7155" y="4174"/>
                </a:cubicBezTo>
                <a:cubicBezTo>
                  <a:pt x="7143" y="4187"/>
                  <a:pt x="7129" y="4213"/>
                  <a:pt x="7084" y="4213"/>
                </a:cubicBezTo>
                <a:cubicBezTo>
                  <a:pt x="7078" y="4232"/>
                  <a:pt x="7064" y="4251"/>
                  <a:pt x="7058" y="4270"/>
                </a:cubicBezTo>
                <a:cubicBezTo>
                  <a:pt x="7052" y="4264"/>
                  <a:pt x="7026" y="4251"/>
                  <a:pt x="7026" y="4270"/>
                </a:cubicBezTo>
                <a:cubicBezTo>
                  <a:pt x="7000" y="4258"/>
                  <a:pt x="7000" y="4219"/>
                  <a:pt x="7000" y="4187"/>
                </a:cubicBezTo>
                <a:cubicBezTo>
                  <a:pt x="6955" y="4200"/>
                  <a:pt x="6955" y="4233"/>
                  <a:pt x="6922" y="4251"/>
                </a:cubicBezTo>
                <a:cubicBezTo>
                  <a:pt x="6929" y="4265"/>
                  <a:pt x="6942" y="4278"/>
                  <a:pt x="6942" y="4290"/>
                </a:cubicBezTo>
                <a:cubicBezTo>
                  <a:pt x="6962" y="4296"/>
                  <a:pt x="6955" y="4278"/>
                  <a:pt x="6974" y="4284"/>
                </a:cubicBezTo>
                <a:cubicBezTo>
                  <a:pt x="6968" y="4309"/>
                  <a:pt x="6929" y="4309"/>
                  <a:pt x="6929" y="4348"/>
                </a:cubicBezTo>
                <a:cubicBezTo>
                  <a:pt x="6903" y="4341"/>
                  <a:pt x="6891" y="4354"/>
                  <a:pt x="6871" y="4373"/>
                </a:cubicBezTo>
                <a:cubicBezTo>
                  <a:pt x="6851" y="4379"/>
                  <a:pt x="6858" y="4354"/>
                  <a:pt x="6845" y="4348"/>
                </a:cubicBezTo>
                <a:cubicBezTo>
                  <a:pt x="6806" y="4348"/>
                  <a:pt x="6813" y="4380"/>
                  <a:pt x="6800" y="4405"/>
                </a:cubicBezTo>
                <a:cubicBezTo>
                  <a:pt x="6806" y="4418"/>
                  <a:pt x="6820" y="4386"/>
                  <a:pt x="6832" y="4405"/>
                </a:cubicBezTo>
                <a:cubicBezTo>
                  <a:pt x="6820" y="4419"/>
                  <a:pt x="6806" y="4431"/>
                  <a:pt x="6794" y="4450"/>
                </a:cubicBezTo>
                <a:cubicBezTo>
                  <a:pt x="6833" y="4444"/>
                  <a:pt x="6852" y="4457"/>
                  <a:pt x="6884" y="4431"/>
                </a:cubicBezTo>
                <a:cubicBezTo>
                  <a:pt x="6892" y="4450"/>
                  <a:pt x="6865" y="4438"/>
                  <a:pt x="6872" y="4457"/>
                </a:cubicBezTo>
                <a:cubicBezTo>
                  <a:pt x="6904" y="4457"/>
                  <a:pt x="6904" y="4418"/>
                  <a:pt x="6930" y="4412"/>
                </a:cubicBezTo>
                <a:cubicBezTo>
                  <a:pt x="6930" y="4443"/>
                  <a:pt x="6910" y="4469"/>
                  <a:pt x="6898" y="4488"/>
                </a:cubicBezTo>
                <a:cubicBezTo>
                  <a:pt x="6950" y="4552"/>
                  <a:pt x="6975" y="4418"/>
                  <a:pt x="7034" y="4450"/>
                </a:cubicBezTo>
                <a:cubicBezTo>
                  <a:pt x="7034" y="4476"/>
                  <a:pt x="7008" y="4476"/>
                  <a:pt x="7001" y="4501"/>
                </a:cubicBezTo>
                <a:cubicBezTo>
                  <a:pt x="6995" y="4482"/>
                  <a:pt x="6982" y="4488"/>
                  <a:pt x="6969" y="4495"/>
                </a:cubicBezTo>
                <a:cubicBezTo>
                  <a:pt x="6962" y="4514"/>
                  <a:pt x="6988" y="4501"/>
                  <a:pt x="6982" y="4520"/>
                </a:cubicBezTo>
                <a:cubicBezTo>
                  <a:pt x="7053" y="4500"/>
                  <a:pt x="7136" y="4411"/>
                  <a:pt x="7059" y="4347"/>
                </a:cubicBezTo>
                <a:cubicBezTo>
                  <a:pt x="7098" y="4334"/>
                  <a:pt x="7111" y="4353"/>
                  <a:pt x="7156" y="4334"/>
                </a:cubicBezTo>
                <a:cubicBezTo>
                  <a:pt x="7150" y="4302"/>
                  <a:pt x="7150" y="4289"/>
                  <a:pt x="7176" y="4283"/>
                </a:cubicBezTo>
                <a:cubicBezTo>
                  <a:pt x="7169" y="4270"/>
                  <a:pt x="7157" y="4270"/>
                  <a:pt x="7163" y="4251"/>
                </a:cubicBezTo>
                <a:cubicBezTo>
                  <a:pt x="7175" y="4228"/>
                  <a:pt x="7199" y="4266"/>
                  <a:pt x="7207" y="4239"/>
                </a:cubicBezTo>
                <a:lnTo>
                  <a:pt x="7207" y="4238"/>
                </a:lnTo>
                <a:lnTo>
                  <a:pt x="7207" y="4240"/>
                </a:lnTo>
                <a:cubicBezTo>
                  <a:pt x="7205" y="4258"/>
                  <a:pt x="7217" y="4281"/>
                  <a:pt x="7228" y="4303"/>
                </a:cubicBezTo>
                <a:cubicBezTo>
                  <a:pt x="7215" y="4322"/>
                  <a:pt x="7202" y="4341"/>
                  <a:pt x="7189" y="4360"/>
                </a:cubicBezTo>
                <a:cubicBezTo>
                  <a:pt x="7228" y="4360"/>
                  <a:pt x="7286" y="4328"/>
                  <a:pt x="7299" y="4296"/>
                </a:cubicBezTo>
                <a:cubicBezTo>
                  <a:pt x="7318" y="4309"/>
                  <a:pt x="7324" y="4296"/>
                  <a:pt x="7344" y="4284"/>
                </a:cubicBezTo>
                <a:cubicBezTo>
                  <a:pt x="7344" y="4278"/>
                  <a:pt x="7338" y="4278"/>
                  <a:pt x="7338" y="4271"/>
                </a:cubicBezTo>
                <a:cubicBezTo>
                  <a:pt x="7312" y="4271"/>
                  <a:pt x="7312" y="4284"/>
                  <a:pt x="7293" y="4284"/>
                </a:cubicBezTo>
                <a:cubicBezTo>
                  <a:pt x="7305" y="4240"/>
                  <a:pt x="7357" y="4227"/>
                  <a:pt x="7376" y="4188"/>
                </a:cubicBezTo>
                <a:cubicBezTo>
                  <a:pt x="7370" y="4169"/>
                  <a:pt x="7357" y="4214"/>
                  <a:pt x="7344" y="4195"/>
                </a:cubicBezTo>
                <a:cubicBezTo>
                  <a:pt x="7363" y="4181"/>
                  <a:pt x="7369" y="4156"/>
                  <a:pt x="7395" y="4150"/>
                </a:cubicBezTo>
                <a:cubicBezTo>
                  <a:pt x="7395" y="4169"/>
                  <a:pt x="7376" y="4162"/>
                  <a:pt x="7383" y="4181"/>
                </a:cubicBezTo>
                <a:cubicBezTo>
                  <a:pt x="7395" y="4174"/>
                  <a:pt x="7409" y="4161"/>
                  <a:pt x="7415" y="4142"/>
                </a:cubicBezTo>
                <a:cubicBezTo>
                  <a:pt x="7428" y="4149"/>
                  <a:pt x="7402" y="4168"/>
                  <a:pt x="7402" y="4174"/>
                </a:cubicBezTo>
                <a:cubicBezTo>
                  <a:pt x="7415" y="4200"/>
                  <a:pt x="7435" y="4244"/>
                  <a:pt x="7474" y="4213"/>
                </a:cubicBezTo>
                <a:cubicBezTo>
                  <a:pt x="7467" y="4194"/>
                  <a:pt x="7447" y="4180"/>
                  <a:pt x="7467" y="4155"/>
                </a:cubicBezTo>
                <a:cubicBezTo>
                  <a:pt x="7481" y="4169"/>
                  <a:pt x="7474" y="4194"/>
                  <a:pt x="7493" y="4194"/>
                </a:cubicBezTo>
                <a:cubicBezTo>
                  <a:pt x="7526" y="4169"/>
                  <a:pt x="7558" y="4136"/>
                  <a:pt x="7603" y="4117"/>
                </a:cubicBezTo>
                <a:cubicBezTo>
                  <a:pt x="7648" y="4194"/>
                  <a:pt x="7512" y="4142"/>
                  <a:pt x="7512" y="4206"/>
                </a:cubicBezTo>
                <a:cubicBezTo>
                  <a:pt x="7486" y="4206"/>
                  <a:pt x="7474" y="4220"/>
                  <a:pt x="7474" y="4245"/>
                </a:cubicBezTo>
                <a:cubicBezTo>
                  <a:pt x="7506" y="4251"/>
                  <a:pt x="7493" y="4284"/>
                  <a:pt x="7506" y="4303"/>
                </a:cubicBezTo>
                <a:cubicBezTo>
                  <a:pt x="7474" y="4323"/>
                  <a:pt x="7435" y="4367"/>
                  <a:pt x="7409" y="4412"/>
                </a:cubicBezTo>
                <a:cubicBezTo>
                  <a:pt x="7402" y="4431"/>
                  <a:pt x="7428" y="4425"/>
                  <a:pt x="7415" y="4450"/>
                </a:cubicBezTo>
                <a:cubicBezTo>
                  <a:pt x="7390" y="4450"/>
                  <a:pt x="7357" y="4457"/>
                  <a:pt x="7370" y="4508"/>
                </a:cubicBezTo>
                <a:cubicBezTo>
                  <a:pt x="7331" y="4527"/>
                  <a:pt x="7274" y="4540"/>
                  <a:pt x="7254" y="4578"/>
                </a:cubicBezTo>
                <a:cubicBezTo>
                  <a:pt x="7254" y="4585"/>
                  <a:pt x="7260" y="4585"/>
                  <a:pt x="7267" y="4597"/>
                </a:cubicBezTo>
                <a:cubicBezTo>
                  <a:pt x="7331" y="4571"/>
                  <a:pt x="7389" y="4533"/>
                  <a:pt x="7447" y="4495"/>
                </a:cubicBezTo>
                <a:cubicBezTo>
                  <a:pt x="7455" y="4565"/>
                  <a:pt x="7325" y="4546"/>
                  <a:pt x="7325" y="4623"/>
                </a:cubicBezTo>
                <a:cubicBezTo>
                  <a:pt x="7338" y="4623"/>
                  <a:pt x="7345" y="4636"/>
                  <a:pt x="7345" y="4668"/>
                </a:cubicBezTo>
                <a:cubicBezTo>
                  <a:pt x="7357" y="4668"/>
                  <a:pt x="7357" y="4649"/>
                  <a:pt x="7383" y="4655"/>
                </a:cubicBezTo>
                <a:cubicBezTo>
                  <a:pt x="7390" y="4674"/>
                  <a:pt x="7364" y="4661"/>
                  <a:pt x="7357" y="4668"/>
                </a:cubicBezTo>
                <a:cubicBezTo>
                  <a:pt x="7357" y="4675"/>
                  <a:pt x="7364" y="4706"/>
                  <a:pt x="7364" y="4706"/>
                </a:cubicBezTo>
                <a:cubicBezTo>
                  <a:pt x="7396" y="4732"/>
                  <a:pt x="7441" y="4668"/>
                  <a:pt x="7396" y="4732"/>
                </a:cubicBezTo>
                <a:cubicBezTo>
                  <a:pt x="7396" y="4744"/>
                  <a:pt x="7416" y="4732"/>
                  <a:pt x="7416" y="4725"/>
                </a:cubicBezTo>
                <a:cubicBezTo>
                  <a:pt x="7416" y="4770"/>
                  <a:pt x="7493" y="4739"/>
                  <a:pt x="7500" y="4700"/>
                </a:cubicBezTo>
                <a:cubicBezTo>
                  <a:pt x="7551" y="4700"/>
                  <a:pt x="7609" y="4668"/>
                  <a:pt x="7622" y="4611"/>
                </a:cubicBezTo>
                <a:cubicBezTo>
                  <a:pt x="7596" y="4611"/>
                  <a:pt x="7577" y="4617"/>
                  <a:pt x="7557" y="4623"/>
                </a:cubicBezTo>
                <a:cubicBezTo>
                  <a:pt x="7557" y="4597"/>
                  <a:pt x="7570" y="4546"/>
                  <a:pt x="7557" y="4521"/>
                </a:cubicBezTo>
                <a:cubicBezTo>
                  <a:pt x="7570" y="4508"/>
                  <a:pt x="7577" y="4527"/>
                  <a:pt x="7590" y="4514"/>
                </a:cubicBezTo>
                <a:cubicBezTo>
                  <a:pt x="7564" y="4476"/>
                  <a:pt x="7616" y="4450"/>
                  <a:pt x="7648" y="4438"/>
                </a:cubicBezTo>
                <a:cubicBezTo>
                  <a:pt x="7642" y="4463"/>
                  <a:pt x="7629" y="4483"/>
                  <a:pt x="7609" y="4502"/>
                </a:cubicBezTo>
                <a:cubicBezTo>
                  <a:pt x="7609" y="4527"/>
                  <a:pt x="7622" y="4514"/>
                  <a:pt x="7642" y="4514"/>
                </a:cubicBezTo>
                <a:cubicBezTo>
                  <a:pt x="7635" y="4540"/>
                  <a:pt x="7628" y="4572"/>
                  <a:pt x="7616" y="4591"/>
                </a:cubicBezTo>
                <a:cubicBezTo>
                  <a:pt x="7616" y="4597"/>
                  <a:pt x="7623" y="4604"/>
                  <a:pt x="7635" y="4604"/>
                </a:cubicBezTo>
                <a:cubicBezTo>
                  <a:pt x="7629" y="4610"/>
                  <a:pt x="7629" y="4623"/>
                  <a:pt x="7623" y="4629"/>
                </a:cubicBezTo>
                <a:cubicBezTo>
                  <a:pt x="7635" y="4642"/>
                  <a:pt x="7654" y="4629"/>
                  <a:pt x="7674" y="4623"/>
                </a:cubicBezTo>
                <a:cubicBezTo>
                  <a:pt x="7674" y="4661"/>
                  <a:pt x="7635" y="4649"/>
                  <a:pt x="7629" y="4680"/>
                </a:cubicBezTo>
                <a:cubicBezTo>
                  <a:pt x="7635" y="4687"/>
                  <a:pt x="7674" y="4668"/>
                  <a:pt x="7661" y="4699"/>
                </a:cubicBezTo>
                <a:cubicBezTo>
                  <a:pt x="7694" y="4718"/>
                  <a:pt x="7700" y="4687"/>
                  <a:pt x="7733" y="4687"/>
                </a:cubicBezTo>
                <a:cubicBezTo>
                  <a:pt x="7726" y="4693"/>
                  <a:pt x="7726" y="4705"/>
                  <a:pt x="7720" y="4712"/>
                </a:cubicBezTo>
                <a:cubicBezTo>
                  <a:pt x="7720" y="4724"/>
                  <a:pt x="7740" y="4718"/>
                  <a:pt x="7740" y="4731"/>
                </a:cubicBezTo>
                <a:cubicBezTo>
                  <a:pt x="7817" y="4698"/>
                  <a:pt x="7888" y="4647"/>
                  <a:pt x="7965" y="4622"/>
                </a:cubicBezTo>
                <a:cubicBezTo>
                  <a:pt x="7914" y="4673"/>
                  <a:pt x="7823" y="4692"/>
                  <a:pt x="7785" y="4756"/>
                </a:cubicBezTo>
                <a:cubicBezTo>
                  <a:pt x="7746" y="4756"/>
                  <a:pt x="7733" y="4782"/>
                  <a:pt x="7714" y="4801"/>
                </a:cubicBezTo>
                <a:cubicBezTo>
                  <a:pt x="7772" y="4776"/>
                  <a:pt x="7830" y="4743"/>
                  <a:pt x="7894" y="4724"/>
                </a:cubicBezTo>
                <a:cubicBezTo>
                  <a:pt x="7888" y="4750"/>
                  <a:pt x="7888" y="4757"/>
                  <a:pt x="7882" y="4782"/>
                </a:cubicBezTo>
                <a:cubicBezTo>
                  <a:pt x="7857" y="4782"/>
                  <a:pt x="7857" y="4757"/>
                  <a:pt x="7830" y="4763"/>
                </a:cubicBezTo>
                <a:cubicBezTo>
                  <a:pt x="7817" y="4769"/>
                  <a:pt x="7830" y="4808"/>
                  <a:pt x="7811" y="4814"/>
                </a:cubicBezTo>
                <a:cubicBezTo>
                  <a:pt x="7772" y="4795"/>
                  <a:pt x="7766" y="4840"/>
                  <a:pt x="7740" y="4853"/>
                </a:cubicBezTo>
                <a:cubicBezTo>
                  <a:pt x="7753" y="4866"/>
                  <a:pt x="7779" y="4866"/>
                  <a:pt x="7759" y="4885"/>
                </a:cubicBezTo>
                <a:cubicBezTo>
                  <a:pt x="7818" y="4910"/>
                  <a:pt x="7850" y="4878"/>
                  <a:pt x="7824" y="4833"/>
                </a:cubicBezTo>
                <a:cubicBezTo>
                  <a:pt x="7830" y="4827"/>
                  <a:pt x="7837" y="4814"/>
                  <a:pt x="7837" y="4808"/>
                </a:cubicBezTo>
                <a:cubicBezTo>
                  <a:pt x="7888" y="4833"/>
                  <a:pt x="7875" y="4763"/>
                  <a:pt x="7920" y="4769"/>
                </a:cubicBezTo>
                <a:cubicBezTo>
                  <a:pt x="7914" y="4789"/>
                  <a:pt x="7895" y="4802"/>
                  <a:pt x="7869" y="4814"/>
                </a:cubicBezTo>
                <a:cubicBezTo>
                  <a:pt x="7875" y="4827"/>
                  <a:pt x="7869" y="4827"/>
                  <a:pt x="7875" y="4846"/>
                </a:cubicBezTo>
                <a:cubicBezTo>
                  <a:pt x="7869" y="4852"/>
                  <a:pt x="7849" y="4852"/>
                  <a:pt x="7843" y="4865"/>
                </a:cubicBezTo>
                <a:cubicBezTo>
                  <a:pt x="7869" y="4859"/>
                  <a:pt x="7914" y="4852"/>
                  <a:pt x="7934" y="4833"/>
                </a:cubicBezTo>
                <a:cubicBezTo>
                  <a:pt x="7921" y="4885"/>
                  <a:pt x="7850" y="4885"/>
                  <a:pt x="7811" y="4910"/>
                </a:cubicBezTo>
                <a:cubicBezTo>
                  <a:pt x="7753" y="4949"/>
                  <a:pt x="7714" y="5013"/>
                  <a:pt x="7637" y="5019"/>
                </a:cubicBezTo>
                <a:cubicBezTo>
                  <a:pt x="7624" y="5000"/>
                  <a:pt x="7624" y="4987"/>
                  <a:pt x="7605" y="4987"/>
                </a:cubicBezTo>
                <a:cubicBezTo>
                  <a:pt x="7605" y="4975"/>
                  <a:pt x="7618" y="4968"/>
                  <a:pt x="7624" y="4956"/>
                </a:cubicBezTo>
                <a:cubicBezTo>
                  <a:pt x="7611" y="4956"/>
                  <a:pt x="7611" y="4937"/>
                  <a:pt x="7605" y="4931"/>
                </a:cubicBezTo>
                <a:cubicBezTo>
                  <a:pt x="7592" y="4931"/>
                  <a:pt x="7592" y="4943"/>
                  <a:pt x="7572" y="4943"/>
                </a:cubicBezTo>
                <a:cubicBezTo>
                  <a:pt x="7572" y="4969"/>
                  <a:pt x="7585" y="4976"/>
                  <a:pt x="7552" y="4988"/>
                </a:cubicBezTo>
                <a:cubicBezTo>
                  <a:pt x="7552" y="5001"/>
                  <a:pt x="7552" y="5013"/>
                  <a:pt x="7565" y="5013"/>
                </a:cubicBezTo>
                <a:cubicBezTo>
                  <a:pt x="7546" y="5039"/>
                  <a:pt x="7481" y="5058"/>
                  <a:pt x="7526" y="5096"/>
                </a:cubicBezTo>
                <a:cubicBezTo>
                  <a:pt x="7494" y="5103"/>
                  <a:pt x="7449" y="5096"/>
                  <a:pt x="7443" y="5135"/>
                </a:cubicBezTo>
                <a:cubicBezTo>
                  <a:pt x="7423" y="5141"/>
                  <a:pt x="7429" y="5122"/>
                  <a:pt x="7417" y="5122"/>
                </a:cubicBezTo>
                <a:cubicBezTo>
                  <a:pt x="7403" y="5129"/>
                  <a:pt x="7397" y="5142"/>
                  <a:pt x="7397" y="5161"/>
                </a:cubicBezTo>
                <a:cubicBezTo>
                  <a:pt x="7383" y="5161"/>
                  <a:pt x="7390" y="5142"/>
                  <a:pt x="7377" y="5142"/>
                </a:cubicBezTo>
                <a:cubicBezTo>
                  <a:pt x="7352" y="5168"/>
                  <a:pt x="7383" y="5174"/>
                  <a:pt x="7403" y="5193"/>
                </a:cubicBezTo>
                <a:cubicBezTo>
                  <a:pt x="7423" y="5181"/>
                  <a:pt x="7442" y="5168"/>
                  <a:pt x="7462" y="5162"/>
                </a:cubicBezTo>
                <a:cubicBezTo>
                  <a:pt x="7462" y="5174"/>
                  <a:pt x="7462" y="5187"/>
                  <a:pt x="7449" y="5193"/>
                </a:cubicBezTo>
                <a:cubicBezTo>
                  <a:pt x="7449" y="5206"/>
                  <a:pt x="7462" y="5206"/>
                  <a:pt x="7481" y="5200"/>
                </a:cubicBezTo>
                <a:cubicBezTo>
                  <a:pt x="7475" y="5219"/>
                  <a:pt x="7481" y="5219"/>
                  <a:pt x="7475" y="5231"/>
                </a:cubicBezTo>
                <a:cubicBezTo>
                  <a:pt x="7488" y="5244"/>
                  <a:pt x="7500" y="5218"/>
                  <a:pt x="7488" y="5257"/>
                </a:cubicBezTo>
                <a:cubicBezTo>
                  <a:pt x="7539" y="5263"/>
                  <a:pt x="7571" y="5212"/>
                  <a:pt x="7597" y="5212"/>
                </a:cubicBezTo>
                <a:cubicBezTo>
                  <a:pt x="7585" y="5231"/>
                  <a:pt x="7559" y="5231"/>
                  <a:pt x="7546" y="5250"/>
                </a:cubicBezTo>
                <a:cubicBezTo>
                  <a:pt x="7552" y="5270"/>
                  <a:pt x="7540" y="5270"/>
                  <a:pt x="7546" y="5289"/>
                </a:cubicBezTo>
                <a:cubicBezTo>
                  <a:pt x="7527" y="5302"/>
                  <a:pt x="7507" y="5302"/>
                  <a:pt x="7507" y="5328"/>
                </a:cubicBezTo>
                <a:cubicBezTo>
                  <a:pt x="7494" y="5334"/>
                  <a:pt x="7494" y="5315"/>
                  <a:pt x="7488" y="5315"/>
                </a:cubicBezTo>
                <a:cubicBezTo>
                  <a:pt x="7481" y="5321"/>
                  <a:pt x="7481" y="5328"/>
                  <a:pt x="7468" y="5328"/>
                </a:cubicBezTo>
                <a:cubicBezTo>
                  <a:pt x="7481" y="5334"/>
                  <a:pt x="7488" y="5347"/>
                  <a:pt x="7494" y="5359"/>
                </a:cubicBezTo>
                <a:cubicBezTo>
                  <a:pt x="7520" y="5328"/>
                  <a:pt x="7578" y="5347"/>
                  <a:pt x="7597" y="5289"/>
                </a:cubicBezTo>
                <a:cubicBezTo>
                  <a:pt x="7636" y="5321"/>
                  <a:pt x="7650" y="5264"/>
                  <a:pt x="7701" y="5270"/>
                </a:cubicBezTo>
                <a:cubicBezTo>
                  <a:pt x="7701" y="5276"/>
                  <a:pt x="7714" y="5302"/>
                  <a:pt x="7701" y="5302"/>
                </a:cubicBezTo>
                <a:cubicBezTo>
                  <a:pt x="7707" y="5314"/>
                  <a:pt x="7714" y="5302"/>
                  <a:pt x="7733" y="5308"/>
                </a:cubicBezTo>
                <a:cubicBezTo>
                  <a:pt x="7707" y="5328"/>
                  <a:pt x="7695" y="5347"/>
                  <a:pt x="7656" y="5353"/>
                </a:cubicBezTo>
                <a:cubicBezTo>
                  <a:pt x="7662" y="5321"/>
                  <a:pt x="7675" y="5308"/>
                  <a:pt x="7701" y="5295"/>
                </a:cubicBezTo>
                <a:cubicBezTo>
                  <a:pt x="7661" y="5289"/>
                  <a:pt x="7630" y="5340"/>
                  <a:pt x="7610" y="5372"/>
                </a:cubicBezTo>
                <a:cubicBezTo>
                  <a:pt x="7616" y="5378"/>
                  <a:pt x="7642" y="5359"/>
                  <a:pt x="7642" y="5347"/>
                </a:cubicBezTo>
                <a:cubicBezTo>
                  <a:pt x="7662" y="5373"/>
                  <a:pt x="7610" y="5385"/>
                  <a:pt x="7597" y="5404"/>
                </a:cubicBezTo>
                <a:cubicBezTo>
                  <a:pt x="7585" y="5404"/>
                  <a:pt x="7585" y="5385"/>
                  <a:pt x="7565" y="5392"/>
                </a:cubicBezTo>
                <a:cubicBezTo>
                  <a:pt x="7552" y="5392"/>
                  <a:pt x="7545" y="5404"/>
                  <a:pt x="7545" y="5417"/>
                </a:cubicBezTo>
                <a:cubicBezTo>
                  <a:pt x="7565" y="5423"/>
                  <a:pt x="7558" y="5436"/>
                  <a:pt x="7578" y="5448"/>
                </a:cubicBezTo>
                <a:cubicBezTo>
                  <a:pt x="7649" y="5410"/>
                  <a:pt x="7688" y="5333"/>
                  <a:pt x="7785" y="5314"/>
                </a:cubicBezTo>
                <a:cubicBezTo>
                  <a:pt x="7791" y="5295"/>
                  <a:pt x="7771" y="5295"/>
                  <a:pt x="7765" y="5283"/>
                </a:cubicBezTo>
                <a:cubicBezTo>
                  <a:pt x="7765" y="5276"/>
                  <a:pt x="7771" y="5270"/>
                  <a:pt x="7771" y="5264"/>
                </a:cubicBezTo>
                <a:cubicBezTo>
                  <a:pt x="7771" y="5251"/>
                  <a:pt x="7765" y="5264"/>
                  <a:pt x="7759" y="5264"/>
                </a:cubicBezTo>
                <a:cubicBezTo>
                  <a:pt x="7765" y="5257"/>
                  <a:pt x="7765" y="5238"/>
                  <a:pt x="7765" y="5219"/>
                </a:cubicBezTo>
                <a:cubicBezTo>
                  <a:pt x="7784" y="5219"/>
                  <a:pt x="7784" y="5193"/>
                  <a:pt x="7810" y="5200"/>
                </a:cubicBezTo>
                <a:cubicBezTo>
                  <a:pt x="7804" y="5187"/>
                  <a:pt x="7791" y="5187"/>
                  <a:pt x="7797" y="5168"/>
                </a:cubicBezTo>
                <a:cubicBezTo>
                  <a:pt x="7830" y="5168"/>
                  <a:pt x="7868" y="5162"/>
                  <a:pt x="7901" y="5143"/>
                </a:cubicBezTo>
                <a:cubicBezTo>
                  <a:pt x="7901" y="5156"/>
                  <a:pt x="7894" y="5156"/>
                  <a:pt x="7894" y="5162"/>
                </a:cubicBezTo>
                <a:cubicBezTo>
                  <a:pt x="7965" y="5168"/>
                  <a:pt x="7965" y="5098"/>
                  <a:pt x="8017" y="5085"/>
                </a:cubicBezTo>
                <a:cubicBezTo>
                  <a:pt x="7992" y="5098"/>
                  <a:pt x="8023" y="5117"/>
                  <a:pt x="8043" y="5104"/>
                </a:cubicBezTo>
                <a:cubicBezTo>
                  <a:pt x="8049" y="5118"/>
                  <a:pt x="8004" y="5124"/>
                  <a:pt x="8004" y="5149"/>
                </a:cubicBezTo>
                <a:cubicBezTo>
                  <a:pt x="7984" y="5156"/>
                  <a:pt x="7984" y="5143"/>
                  <a:pt x="7972" y="5143"/>
                </a:cubicBezTo>
                <a:cubicBezTo>
                  <a:pt x="7953" y="5143"/>
                  <a:pt x="7959" y="5169"/>
                  <a:pt x="7959" y="5188"/>
                </a:cubicBezTo>
                <a:cubicBezTo>
                  <a:pt x="7940" y="5194"/>
                  <a:pt x="7920" y="5207"/>
                  <a:pt x="7908" y="5213"/>
                </a:cubicBezTo>
                <a:cubicBezTo>
                  <a:pt x="7908" y="5227"/>
                  <a:pt x="7920" y="5233"/>
                  <a:pt x="7914" y="5252"/>
                </a:cubicBezTo>
                <a:cubicBezTo>
                  <a:pt x="7908" y="5265"/>
                  <a:pt x="7868" y="5278"/>
                  <a:pt x="7888" y="5297"/>
                </a:cubicBezTo>
                <a:cubicBezTo>
                  <a:pt x="7856" y="5336"/>
                  <a:pt x="7811" y="5328"/>
                  <a:pt x="7785" y="5367"/>
                </a:cubicBezTo>
                <a:cubicBezTo>
                  <a:pt x="7797" y="5367"/>
                  <a:pt x="7804" y="5355"/>
                  <a:pt x="7823" y="5361"/>
                </a:cubicBezTo>
                <a:cubicBezTo>
                  <a:pt x="7817" y="5386"/>
                  <a:pt x="7785" y="5392"/>
                  <a:pt x="7785" y="5431"/>
                </a:cubicBezTo>
                <a:cubicBezTo>
                  <a:pt x="7830" y="5405"/>
                  <a:pt x="7888" y="5392"/>
                  <a:pt x="7920" y="5373"/>
                </a:cubicBezTo>
                <a:cubicBezTo>
                  <a:pt x="7914" y="5411"/>
                  <a:pt x="7836" y="5424"/>
                  <a:pt x="7823" y="5469"/>
                </a:cubicBezTo>
                <a:cubicBezTo>
                  <a:pt x="7836" y="5475"/>
                  <a:pt x="7849" y="5482"/>
                  <a:pt x="7856" y="5463"/>
                </a:cubicBezTo>
                <a:cubicBezTo>
                  <a:pt x="7869" y="5463"/>
                  <a:pt x="7863" y="5482"/>
                  <a:pt x="7875" y="5482"/>
                </a:cubicBezTo>
                <a:cubicBezTo>
                  <a:pt x="7920" y="5456"/>
                  <a:pt x="7953" y="5424"/>
                  <a:pt x="8018" y="5430"/>
                </a:cubicBezTo>
                <a:cubicBezTo>
                  <a:pt x="8030" y="5449"/>
                  <a:pt x="8005" y="5494"/>
                  <a:pt x="7979" y="5501"/>
                </a:cubicBezTo>
                <a:cubicBezTo>
                  <a:pt x="7979" y="5501"/>
                  <a:pt x="7979" y="5501"/>
                  <a:pt x="7979" y="5482"/>
                </a:cubicBezTo>
                <a:cubicBezTo>
                  <a:pt x="7908" y="5482"/>
                  <a:pt x="7895" y="5553"/>
                  <a:pt x="7857" y="5584"/>
                </a:cubicBezTo>
                <a:cubicBezTo>
                  <a:pt x="7850" y="5591"/>
                  <a:pt x="7830" y="5578"/>
                  <a:pt x="7830" y="5603"/>
                </a:cubicBezTo>
                <a:cubicBezTo>
                  <a:pt x="7792" y="5559"/>
                  <a:pt x="7746" y="5642"/>
                  <a:pt x="7695" y="5642"/>
                </a:cubicBezTo>
                <a:cubicBezTo>
                  <a:pt x="7726" y="5584"/>
                  <a:pt x="7785" y="5539"/>
                  <a:pt x="7817" y="5475"/>
                </a:cubicBezTo>
                <a:cubicBezTo>
                  <a:pt x="7811" y="5463"/>
                  <a:pt x="7778" y="5475"/>
                  <a:pt x="7772" y="5463"/>
                </a:cubicBezTo>
                <a:cubicBezTo>
                  <a:pt x="7778" y="5449"/>
                  <a:pt x="7785" y="5443"/>
                  <a:pt x="7778" y="5424"/>
                </a:cubicBezTo>
                <a:cubicBezTo>
                  <a:pt x="7765" y="5424"/>
                  <a:pt x="7759" y="5424"/>
                  <a:pt x="7759" y="5437"/>
                </a:cubicBezTo>
                <a:cubicBezTo>
                  <a:pt x="7746" y="5430"/>
                  <a:pt x="7765" y="5418"/>
                  <a:pt x="7752" y="5411"/>
                </a:cubicBezTo>
                <a:cubicBezTo>
                  <a:pt x="7707" y="5424"/>
                  <a:pt x="7707" y="5475"/>
                  <a:pt x="7669" y="5488"/>
                </a:cubicBezTo>
                <a:cubicBezTo>
                  <a:pt x="7662" y="5482"/>
                  <a:pt x="7662" y="5475"/>
                  <a:pt x="7662" y="5463"/>
                </a:cubicBezTo>
                <a:cubicBezTo>
                  <a:pt x="7643" y="5469"/>
                  <a:pt x="7611" y="5463"/>
                  <a:pt x="7617" y="5494"/>
                </a:cubicBezTo>
                <a:cubicBezTo>
                  <a:pt x="7605" y="5494"/>
                  <a:pt x="7598" y="5507"/>
                  <a:pt x="7579" y="5501"/>
                </a:cubicBezTo>
                <a:cubicBezTo>
                  <a:pt x="7559" y="5532"/>
                  <a:pt x="7507" y="5538"/>
                  <a:pt x="7488" y="5577"/>
                </a:cubicBezTo>
                <a:cubicBezTo>
                  <a:pt x="7468" y="5565"/>
                  <a:pt x="7455" y="5584"/>
                  <a:pt x="7429" y="5584"/>
                </a:cubicBezTo>
                <a:cubicBezTo>
                  <a:pt x="7429" y="5557"/>
                  <a:pt x="7455" y="5557"/>
                  <a:pt x="7468" y="5545"/>
                </a:cubicBezTo>
                <a:cubicBezTo>
                  <a:pt x="7442" y="5513"/>
                  <a:pt x="7384" y="5552"/>
                  <a:pt x="7365" y="5584"/>
                </a:cubicBezTo>
                <a:cubicBezTo>
                  <a:pt x="7390" y="5647"/>
                  <a:pt x="7338" y="5654"/>
                  <a:pt x="7306" y="5679"/>
                </a:cubicBezTo>
                <a:cubicBezTo>
                  <a:pt x="7293" y="5653"/>
                  <a:pt x="7320" y="5647"/>
                  <a:pt x="7332" y="5628"/>
                </a:cubicBezTo>
                <a:cubicBezTo>
                  <a:pt x="7326" y="5602"/>
                  <a:pt x="7300" y="5609"/>
                  <a:pt x="7287" y="5609"/>
                </a:cubicBezTo>
                <a:cubicBezTo>
                  <a:pt x="7312" y="5565"/>
                  <a:pt x="7365" y="5551"/>
                  <a:pt x="7403" y="5526"/>
                </a:cubicBezTo>
                <a:cubicBezTo>
                  <a:pt x="7403" y="5494"/>
                  <a:pt x="7391" y="5487"/>
                  <a:pt x="7403" y="5456"/>
                </a:cubicBezTo>
                <a:cubicBezTo>
                  <a:pt x="7410" y="5462"/>
                  <a:pt x="7416" y="5468"/>
                  <a:pt x="7416" y="5481"/>
                </a:cubicBezTo>
                <a:cubicBezTo>
                  <a:pt x="7429" y="5487"/>
                  <a:pt x="7429" y="5475"/>
                  <a:pt x="7442" y="5475"/>
                </a:cubicBezTo>
                <a:cubicBezTo>
                  <a:pt x="7448" y="5442"/>
                  <a:pt x="7428" y="5442"/>
                  <a:pt x="7422" y="5423"/>
                </a:cubicBezTo>
                <a:cubicBezTo>
                  <a:pt x="7441" y="5417"/>
                  <a:pt x="7435" y="5392"/>
                  <a:pt x="7461" y="5392"/>
                </a:cubicBezTo>
                <a:cubicBezTo>
                  <a:pt x="7461" y="5392"/>
                  <a:pt x="7461" y="5392"/>
                  <a:pt x="7461" y="5360"/>
                </a:cubicBezTo>
                <a:cubicBezTo>
                  <a:pt x="7416" y="5379"/>
                  <a:pt x="7371" y="5424"/>
                  <a:pt x="7351" y="5449"/>
                </a:cubicBezTo>
                <a:cubicBezTo>
                  <a:pt x="7351" y="5468"/>
                  <a:pt x="7338" y="5443"/>
                  <a:pt x="7338" y="5437"/>
                </a:cubicBezTo>
                <a:cubicBezTo>
                  <a:pt x="7332" y="5443"/>
                  <a:pt x="7326" y="5449"/>
                  <a:pt x="7306" y="5449"/>
                </a:cubicBezTo>
                <a:cubicBezTo>
                  <a:pt x="7300" y="5443"/>
                  <a:pt x="7345" y="5443"/>
                  <a:pt x="7332" y="5404"/>
                </a:cubicBezTo>
                <a:cubicBezTo>
                  <a:pt x="7326" y="5404"/>
                  <a:pt x="7293" y="5404"/>
                  <a:pt x="7287" y="5385"/>
                </a:cubicBezTo>
                <a:cubicBezTo>
                  <a:pt x="7293" y="5385"/>
                  <a:pt x="7358" y="5392"/>
                  <a:pt x="7338" y="5366"/>
                </a:cubicBezTo>
                <a:cubicBezTo>
                  <a:pt x="7319" y="5379"/>
                  <a:pt x="7351" y="5341"/>
                  <a:pt x="7345" y="5373"/>
                </a:cubicBezTo>
                <a:cubicBezTo>
                  <a:pt x="7365" y="5366"/>
                  <a:pt x="7371" y="5347"/>
                  <a:pt x="7371" y="5321"/>
                </a:cubicBezTo>
                <a:cubicBezTo>
                  <a:pt x="7390" y="5340"/>
                  <a:pt x="7403" y="5296"/>
                  <a:pt x="7416" y="5321"/>
                </a:cubicBezTo>
                <a:cubicBezTo>
                  <a:pt x="7423" y="5302"/>
                  <a:pt x="7410" y="5290"/>
                  <a:pt x="7436" y="5290"/>
                </a:cubicBezTo>
                <a:cubicBezTo>
                  <a:pt x="7436" y="5264"/>
                  <a:pt x="7416" y="5264"/>
                  <a:pt x="7410" y="5245"/>
                </a:cubicBezTo>
                <a:cubicBezTo>
                  <a:pt x="7402" y="5219"/>
                  <a:pt x="7428" y="5225"/>
                  <a:pt x="7422" y="5200"/>
                </a:cubicBezTo>
                <a:cubicBezTo>
                  <a:pt x="7403" y="5200"/>
                  <a:pt x="7397" y="5219"/>
                  <a:pt x="7371" y="5219"/>
                </a:cubicBezTo>
                <a:cubicBezTo>
                  <a:pt x="7371" y="5206"/>
                  <a:pt x="7383" y="5200"/>
                  <a:pt x="7383" y="5193"/>
                </a:cubicBezTo>
                <a:cubicBezTo>
                  <a:pt x="7351" y="5181"/>
                  <a:pt x="7332" y="5193"/>
                  <a:pt x="7306" y="5206"/>
                </a:cubicBezTo>
                <a:cubicBezTo>
                  <a:pt x="7293" y="5193"/>
                  <a:pt x="7320" y="5180"/>
                  <a:pt x="7326" y="5167"/>
                </a:cubicBezTo>
                <a:cubicBezTo>
                  <a:pt x="7301" y="5174"/>
                  <a:pt x="7293" y="5161"/>
                  <a:pt x="7281" y="5122"/>
                </a:cubicBezTo>
                <a:cubicBezTo>
                  <a:pt x="7236" y="5135"/>
                  <a:pt x="7216" y="5167"/>
                  <a:pt x="7203" y="5199"/>
                </a:cubicBezTo>
                <a:cubicBezTo>
                  <a:pt x="7191" y="5193"/>
                  <a:pt x="7184" y="5161"/>
                  <a:pt x="7165" y="5180"/>
                </a:cubicBezTo>
                <a:cubicBezTo>
                  <a:pt x="7184" y="5186"/>
                  <a:pt x="7196" y="5231"/>
                  <a:pt x="7216" y="5212"/>
                </a:cubicBezTo>
                <a:cubicBezTo>
                  <a:pt x="7229" y="5250"/>
                  <a:pt x="7152" y="5257"/>
                  <a:pt x="7132" y="5288"/>
                </a:cubicBezTo>
                <a:cubicBezTo>
                  <a:pt x="7120" y="5268"/>
                  <a:pt x="7094" y="5256"/>
                  <a:pt x="7087" y="5237"/>
                </a:cubicBezTo>
                <a:cubicBezTo>
                  <a:pt x="7061" y="5244"/>
                  <a:pt x="7094" y="5263"/>
                  <a:pt x="7068" y="5276"/>
                </a:cubicBezTo>
                <a:cubicBezTo>
                  <a:pt x="7061" y="5257"/>
                  <a:pt x="7061" y="5269"/>
                  <a:pt x="7048" y="5263"/>
                </a:cubicBezTo>
                <a:cubicBezTo>
                  <a:pt x="7041" y="5244"/>
                  <a:pt x="7061" y="5250"/>
                  <a:pt x="7061" y="5231"/>
                </a:cubicBezTo>
                <a:cubicBezTo>
                  <a:pt x="7054" y="5225"/>
                  <a:pt x="7054" y="5225"/>
                  <a:pt x="7054" y="5219"/>
                </a:cubicBezTo>
                <a:cubicBezTo>
                  <a:pt x="7022" y="5219"/>
                  <a:pt x="7003" y="5238"/>
                  <a:pt x="7015" y="5270"/>
                </a:cubicBezTo>
                <a:cubicBezTo>
                  <a:pt x="6990" y="5276"/>
                  <a:pt x="6990" y="5315"/>
                  <a:pt x="6970" y="5328"/>
                </a:cubicBezTo>
                <a:cubicBezTo>
                  <a:pt x="6958" y="5321"/>
                  <a:pt x="6990" y="5309"/>
                  <a:pt x="6970" y="5296"/>
                </a:cubicBezTo>
                <a:cubicBezTo>
                  <a:pt x="6964" y="5302"/>
                  <a:pt x="6958" y="5309"/>
                  <a:pt x="6958" y="5315"/>
                </a:cubicBezTo>
                <a:cubicBezTo>
                  <a:pt x="6938" y="5302"/>
                  <a:pt x="6964" y="5283"/>
                  <a:pt x="6964" y="5270"/>
                </a:cubicBezTo>
                <a:cubicBezTo>
                  <a:pt x="6945" y="5231"/>
                  <a:pt x="6880" y="5276"/>
                  <a:pt x="6848" y="5289"/>
                </a:cubicBezTo>
                <a:cubicBezTo>
                  <a:pt x="6855" y="5309"/>
                  <a:pt x="6868" y="5315"/>
                  <a:pt x="6868" y="5334"/>
                </a:cubicBezTo>
                <a:cubicBezTo>
                  <a:pt x="6888" y="5334"/>
                  <a:pt x="6888" y="5321"/>
                  <a:pt x="6894" y="5309"/>
                </a:cubicBezTo>
                <a:cubicBezTo>
                  <a:pt x="6900" y="5334"/>
                  <a:pt x="6926" y="5321"/>
                  <a:pt x="6933" y="5328"/>
                </a:cubicBezTo>
                <a:cubicBezTo>
                  <a:pt x="6939" y="5353"/>
                  <a:pt x="6894" y="5378"/>
                  <a:pt x="6888" y="5417"/>
                </a:cubicBezTo>
                <a:cubicBezTo>
                  <a:pt x="6900" y="5423"/>
                  <a:pt x="6946" y="5391"/>
                  <a:pt x="6926" y="5372"/>
                </a:cubicBezTo>
                <a:cubicBezTo>
                  <a:pt x="6926" y="5359"/>
                  <a:pt x="6959" y="5391"/>
                  <a:pt x="6965" y="5372"/>
                </a:cubicBezTo>
                <a:cubicBezTo>
                  <a:pt x="6971" y="5378"/>
                  <a:pt x="6933" y="5398"/>
                  <a:pt x="6959" y="5417"/>
                </a:cubicBezTo>
                <a:cubicBezTo>
                  <a:pt x="6881" y="5423"/>
                  <a:pt x="6824" y="5455"/>
                  <a:pt x="6765" y="5506"/>
                </a:cubicBezTo>
                <a:cubicBezTo>
                  <a:pt x="6765" y="5519"/>
                  <a:pt x="6771" y="5519"/>
                  <a:pt x="6771" y="5531"/>
                </a:cubicBezTo>
                <a:cubicBezTo>
                  <a:pt x="6739" y="5525"/>
                  <a:pt x="6733" y="5569"/>
                  <a:pt x="6713" y="5550"/>
                </a:cubicBezTo>
                <a:cubicBezTo>
                  <a:pt x="6719" y="5570"/>
                  <a:pt x="6719" y="5583"/>
                  <a:pt x="6713" y="5602"/>
                </a:cubicBezTo>
                <a:cubicBezTo>
                  <a:pt x="6707" y="5595"/>
                  <a:pt x="6707" y="5583"/>
                  <a:pt x="6707" y="5570"/>
                </a:cubicBezTo>
                <a:cubicBezTo>
                  <a:pt x="6700" y="5576"/>
                  <a:pt x="6693" y="5576"/>
                  <a:pt x="6687" y="5576"/>
                </a:cubicBezTo>
                <a:cubicBezTo>
                  <a:pt x="6661" y="5602"/>
                  <a:pt x="6681" y="5621"/>
                  <a:pt x="6693" y="5659"/>
                </a:cubicBezTo>
                <a:cubicBezTo>
                  <a:pt x="6738" y="5653"/>
                  <a:pt x="6732" y="5595"/>
                  <a:pt x="6771" y="5583"/>
                </a:cubicBezTo>
                <a:cubicBezTo>
                  <a:pt x="6771" y="5621"/>
                  <a:pt x="6764" y="5647"/>
                  <a:pt x="6726" y="5659"/>
                </a:cubicBezTo>
                <a:cubicBezTo>
                  <a:pt x="6726" y="5672"/>
                  <a:pt x="6752" y="5678"/>
                  <a:pt x="6752" y="5666"/>
                </a:cubicBezTo>
                <a:cubicBezTo>
                  <a:pt x="6752" y="5685"/>
                  <a:pt x="6758" y="5704"/>
                  <a:pt x="6764" y="5730"/>
                </a:cubicBezTo>
                <a:cubicBezTo>
                  <a:pt x="6784" y="5723"/>
                  <a:pt x="6790" y="5685"/>
                  <a:pt x="6823" y="5704"/>
                </a:cubicBezTo>
                <a:cubicBezTo>
                  <a:pt x="6816" y="5717"/>
                  <a:pt x="6829" y="5723"/>
                  <a:pt x="6829" y="5736"/>
                </a:cubicBezTo>
                <a:cubicBezTo>
                  <a:pt x="6804" y="5723"/>
                  <a:pt x="6798" y="5723"/>
                  <a:pt x="6778" y="5742"/>
                </a:cubicBezTo>
                <a:cubicBezTo>
                  <a:pt x="6784" y="5755"/>
                  <a:pt x="6784" y="5761"/>
                  <a:pt x="6790" y="5767"/>
                </a:cubicBezTo>
                <a:cubicBezTo>
                  <a:pt x="6771" y="5780"/>
                  <a:pt x="6752" y="5761"/>
                  <a:pt x="6732" y="5761"/>
                </a:cubicBezTo>
                <a:cubicBezTo>
                  <a:pt x="6739" y="5729"/>
                  <a:pt x="6739" y="5754"/>
                  <a:pt x="6752" y="5722"/>
                </a:cubicBezTo>
                <a:cubicBezTo>
                  <a:pt x="6752" y="5716"/>
                  <a:pt x="6732" y="5722"/>
                  <a:pt x="6732" y="5710"/>
                </a:cubicBezTo>
                <a:cubicBezTo>
                  <a:pt x="6726" y="5716"/>
                  <a:pt x="6726" y="5729"/>
                  <a:pt x="6719" y="5741"/>
                </a:cubicBezTo>
                <a:cubicBezTo>
                  <a:pt x="6707" y="5728"/>
                  <a:pt x="6726" y="5715"/>
                  <a:pt x="6719" y="5696"/>
                </a:cubicBezTo>
                <a:cubicBezTo>
                  <a:pt x="6707" y="5696"/>
                  <a:pt x="6687" y="5696"/>
                  <a:pt x="6687" y="5709"/>
                </a:cubicBezTo>
                <a:cubicBezTo>
                  <a:pt x="6687" y="5703"/>
                  <a:pt x="6674" y="5671"/>
                  <a:pt x="6642" y="5677"/>
                </a:cubicBezTo>
                <a:cubicBezTo>
                  <a:pt x="6642" y="5665"/>
                  <a:pt x="6648" y="5652"/>
                  <a:pt x="6668" y="5659"/>
                </a:cubicBezTo>
                <a:cubicBezTo>
                  <a:pt x="6648" y="5639"/>
                  <a:pt x="6668" y="5620"/>
                  <a:pt x="6642" y="5620"/>
                </a:cubicBezTo>
                <a:cubicBezTo>
                  <a:pt x="6636" y="5601"/>
                  <a:pt x="6655" y="5607"/>
                  <a:pt x="6662" y="5607"/>
                </a:cubicBezTo>
                <a:cubicBezTo>
                  <a:pt x="6668" y="5581"/>
                  <a:pt x="6642" y="5581"/>
                  <a:pt x="6642" y="5556"/>
                </a:cubicBezTo>
                <a:cubicBezTo>
                  <a:pt x="6655" y="5537"/>
                  <a:pt x="6693" y="5537"/>
                  <a:pt x="6687" y="5498"/>
                </a:cubicBezTo>
                <a:cubicBezTo>
                  <a:pt x="6610" y="5486"/>
                  <a:pt x="6591" y="5595"/>
                  <a:pt x="6532" y="5601"/>
                </a:cubicBezTo>
                <a:cubicBezTo>
                  <a:pt x="6532" y="5626"/>
                  <a:pt x="6525" y="5652"/>
                  <a:pt x="6545" y="5665"/>
                </a:cubicBezTo>
                <a:cubicBezTo>
                  <a:pt x="6545" y="5685"/>
                  <a:pt x="6526" y="5685"/>
                  <a:pt x="6532" y="5704"/>
                </a:cubicBezTo>
                <a:cubicBezTo>
                  <a:pt x="6494" y="5704"/>
                  <a:pt x="6494" y="5736"/>
                  <a:pt x="6467" y="5742"/>
                </a:cubicBezTo>
                <a:cubicBezTo>
                  <a:pt x="6474" y="5767"/>
                  <a:pt x="6493" y="5774"/>
                  <a:pt x="6519" y="5767"/>
                </a:cubicBezTo>
                <a:cubicBezTo>
                  <a:pt x="6525" y="5800"/>
                  <a:pt x="6499" y="5825"/>
                  <a:pt x="6460" y="5831"/>
                </a:cubicBezTo>
                <a:cubicBezTo>
                  <a:pt x="6447" y="5818"/>
                  <a:pt x="6473" y="5812"/>
                  <a:pt x="6473" y="5786"/>
                </a:cubicBezTo>
                <a:cubicBezTo>
                  <a:pt x="6467" y="5780"/>
                  <a:pt x="6453" y="5780"/>
                  <a:pt x="6441" y="5780"/>
                </a:cubicBezTo>
                <a:cubicBezTo>
                  <a:pt x="6447" y="5767"/>
                  <a:pt x="6467" y="5774"/>
                  <a:pt x="6467" y="5761"/>
                </a:cubicBezTo>
                <a:cubicBezTo>
                  <a:pt x="6441" y="5774"/>
                  <a:pt x="6415" y="5774"/>
                  <a:pt x="6389" y="5761"/>
                </a:cubicBezTo>
                <a:cubicBezTo>
                  <a:pt x="6389" y="5755"/>
                  <a:pt x="6402" y="5749"/>
                  <a:pt x="6402" y="5742"/>
                </a:cubicBezTo>
                <a:cubicBezTo>
                  <a:pt x="6389" y="5736"/>
                  <a:pt x="6383" y="5711"/>
                  <a:pt x="6357" y="5717"/>
                </a:cubicBezTo>
                <a:cubicBezTo>
                  <a:pt x="6351" y="5781"/>
                  <a:pt x="6253" y="5812"/>
                  <a:pt x="6286" y="5876"/>
                </a:cubicBezTo>
                <a:cubicBezTo>
                  <a:pt x="6267" y="5902"/>
                  <a:pt x="6261" y="5864"/>
                  <a:pt x="6241" y="5870"/>
                </a:cubicBezTo>
                <a:cubicBezTo>
                  <a:pt x="6215" y="5876"/>
                  <a:pt x="6208" y="5895"/>
                  <a:pt x="6182" y="5902"/>
                </a:cubicBezTo>
                <a:cubicBezTo>
                  <a:pt x="6176" y="5921"/>
                  <a:pt x="6195" y="5921"/>
                  <a:pt x="6189" y="5940"/>
                </a:cubicBezTo>
                <a:cubicBezTo>
                  <a:pt x="6156" y="5915"/>
                  <a:pt x="6137" y="5934"/>
                  <a:pt x="6105" y="5928"/>
                </a:cubicBezTo>
                <a:cubicBezTo>
                  <a:pt x="6073" y="5953"/>
                  <a:pt x="6047" y="5992"/>
                  <a:pt x="6002" y="5998"/>
                </a:cubicBezTo>
                <a:cubicBezTo>
                  <a:pt x="5982" y="6018"/>
                  <a:pt x="5969" y="6062"/>
                  <a:pt x="5930" y="6043"/>
                </a:cubicBezTo>
                <a:cubicBezTo>
                  <a:pt x="5930" y="6030"/>
                  <a:pt x="5943" y="6037"/>
                  <a:pt x="5943" y="6024"/>
                </a:cubicBezTo>
                <a:cubicBezTo>
                  <a:pt x="5937" y="6011"/>
                  <a:pt x="5937" y="5999"/>
                  <a:pt x="5917" y="6005"/>
                </a:cubicBezTo>
                <a:cubicBezTo>
                  <a:pt x="5897" y="6011"/>
                  <a:pt x="5897" y="6038"/>
                  <a:pt x="5897" y="6063"/>
                </a:cubicBezTo>
                <a:cubicBezTo>
                  <a:pt x="5890" y="6063"/>
                  <a:pt x="5878" y="6063"/>
                  <a:pt x="5878" y="6069"/>
                </a:cubicBezTo>
                <a:cubicBezTo>
                  <a:pt x="5858" y="6063"/>
                  <a:pt x="5884" y="6056"/>
                  <a:pt x="5890" y="6050"/>
                </a:cubicBezTo>
                <a:cubicBezTo>
                  <a:pt x="5878" y="6050"/>
                  <a:pt x="5864" y="6025"/>
                  <a:pt x="5852" y="6038"/>
                </a:cubicBezTo>
                <a:cubicBezTo>
                  <a:pt x="5832" y="6044"/>
                  <a:pt x="5858" y="6050"/>
                  <a:pt x="5852" y="6063"/>
                </a:cubicBezTo>
                <a:cubicBezTo>
                  <a:pt x="5799" y="6069"/>
                  <a:pt x="5787" y="6108"/>
                  <a:pt x="5748" y="6120"/>
                </a:cubicBezTo>
                <a:cubicBezTo>
                  <a:pt x="5748" y="6108"/>
                  <a:pt x="5748" y="6089"/>
                  <a:pt x="5728" y="6095"/>
                </a:cubicBezTo>
                <a:cubicBezTo>
                  <a:pt x="5728" y="6146"/>
                  <a:pt x="5638" y="6159"/>
                  <a:pt x="5592" y="6159"/>
                </a:cubicBezTo>
                <a:cubicBezTo>
                  <a:pt x="5592" y="6134"/>
                  <a:pt x="5612" y="6165"/>
                  <a:pt x="5612" y="6140"/>
                </a:cubicBezTo>
                <a:cubicBezTo>
                  <a:pt x="5592" y="6134"/>
                  <a:pt x="5554" y="6147"/>
                  <a:pt x="5554" y="6179"/>
                </a:cubicBezTo>
                <a:cubicBezTo>
                  <a:pt x="5509" y="6179"/>
                  <a:pt x="5457" y="6173"/>
                  <a:pt x="5470" y="6204"/>
                </a:cubicBezTo>
                <a:cubicBezTo>
                  <a:pt x="5457" y="6204"/>
                  <a:pt x="5450" y="6210"/>
                  <a:pt x="5438" y="6210"/>
                </a:cubicBezTo>
                <a:cubicBezTo>
                  <a:pt x="5412" y="6268"/>
                  <a:pt x="5309" y="6312"/>
                  <a:pt x="5251" y="6300"/>
                </a:cubicBezTo>
                <a:cubicBezTo>
                  <a:pt x="5244" y="6312"/>
                  <a:pt x="5244" y="6338"/>
                  <a:pt x="5244" y="6357"/>
                </a:cubicBezTo>
                <a:cubicBezTo>
                  <a:pt x="5264" y="6345"/>
                  <a:pt x="5283" y="6338"/>
                  <a:pt x="5303" y="6332"/>
                </a:cubicBezTo>
                <a:cubicBezTo>
                  <a:pt x="5296" y="6358"/>
                  <a:pt x="5251" y="6371"/>
                  <a:pt x="5199" y="6377"/>
                </a:cubicBezTo>
                <a:cubicBezTo>
                  <a:pt x="5231" y="6345"/>
                  <a:pt x="5173" y="6377"/>
                  <a:pt x="5179" y="6338"/>
                </a:cubicBezTo>
                <a:cubicBezTo>
                  <a:pt x="5127" y="6345"/>
                  <a:pt x="5102" y="6377"/>
                  <a:pt x="5076" y="6409"/>
                </a:cubicBezTo>
                <a:cubicBezTo>
                  <a:pt x="5056" y="6402"/>
                  <a:pt x="5089" y="6390"/>
                  <a:pt x="5082" y="6377"/>
                </a:cubicBezTo>
                <a:cubicBezTo>
                  <a:pt x="5044" y="6383"/>
                  <a:pt x="5044" y="6422"/>
                  <a:pt x="5011" y="6441"/>
                </a:cubicBezTo>
                <a:cubicBezTo>
                  <a:pt x="4999" y="6416"/>
                  <a:pt x="4934" y="6448"/>
                  <a:pt x="4928" y="6409"/>
                </a:cubicBezTo>
                <a:cubicBezTo>
                  <a:pt x="4863" y="6428"/>
                  <a:pt x="4812" y="6467"/>
                  <a:pt x="4753" y="6486"/>
                </a:cubicBezTo>
                <a:cubicBezTo>
                  <a:pt x="4773" y="6518"/>
                  <a:pt x="4805" y="6466"/>
                  <a:pt x="4818" y="6505"/>
                </a:cubicBezTo>
                <a:cubicBezTo>
                  <a:pt x="4818" y="6485"/>
                  <a:pt x="4863" y="6473"/>
                  <a:pt x="4889" y="6460"/>
                </a:cubicBezTo>
                <a:cubicBezTo>
                  <a:pt x="4895" y="6479"/>
                  <a:pt x="4876" y="6485"/>
                  <a:pt x="4889" y="6485"/>
                </a:cubicBezTo>
                <a:cubicBezTo>
                  <a:pt x="4843" y="6504"/>
                  <a:pt x="4811" y="6537"/>
                  <a:pt x="4759" y="6543"/>
                </a:cubicBezTo>
                <a:cubicBezTo>
                  <a:pt x="4759" y="6543"/>
                  <a:pt x="4759" y="6543"/>
                  <a:pt x="4759" y="6568"/>
                </a:cubicBezTo>
                <a:cubicBezTo>
                  <a:pt x="4785" y="6568"/>
                  <a:pt x="4804" y="6562"/>
                  <a:pt x="4798" y="6537"/>
                </a:cubicBezTo>
                <a:cubicBezTo>
                  <a:pt x="4817" y="6543"/>
                  <a:pt x="4824" y="6549"/>
                  <a:pt x="4837" y="6549"/>
                </a:cubicBezTo>
                <a:cubicBezTo>
                  <a:pt x="4947" y="6499"/>
                  <a:pt x="5056" y="6447"/>
                  <a:pt x="5172" y="6396"/>
                </a:cubicBezTo>
                <a:cubicBezTo>
                  <a:pt x="5186" y="6402"/>
                  <a:pt x="5192" y="6409"/>
                  <a:pt x="5198" y="6409"/>
                </a:cubicBezTo>
                <a:cubicBezTo>
                  <a:pt x="5237" y="6389"/>
                  <a:pt x="5270" y="6370"/>
                  <a:pt x="5308" y="6357"/>
                </a:cubicBezTo>
                <a:cubicBezTo>
                  <a:pt x="5289" y="6415"/>
                  <a:pt x="5218" y="6428"/>
                  <a:pt x="5153" y="6440"/>
                </a:cubicBezTo>
                <a:cubicBezTo>
                  <a:pt x="5160" y="6472"/>
                  <a:pt x="5186" y="6484"/>
                  <a:pt x="5186" y="6529"/>
                </a:cubicBezTo>
                <a:cubicBezTo>
                  <a:pt x="5199" y="6510"/>
                  <a:pt x="5225" y="6504"/>
                  <a:pt x="5251" y="6498"/>
                </a:cubicBezTo>
                <a:cubicBezTo>
                  <a:pt x="5251" y="6510"/>
                  <a:pt x="5257" y="6510"/>
                  <a:pt x="5263" y="6517"/>
                </a:cubicBezTo>
                <a:cubicBezTo>
                  <a:pt x="5244" y="6543"/>
                  <a:pt x="5218" y="6562"/>
                  <a:pt x="5186" y="6574"/>
                </a:cubicBezTo>
                <a:cubicBezTo>
                  <a:pt x="5206" y="6581"/>
                  <a:pt x="5192" y="6600"/>
                  <a:pt x="5186" y="6619"/>
                </a:cubicBezTo>
                <a:cubicBezTo>
                  <a:pt x="5212" y="6638"/>
                  <a:pt x="5283" y="6574"/>
                  <a:pt x="5296" y="6632"/>
                </a:cubicBezTo>
                <a:cubicBezTo>
                  <a:pt x="5251" y="6651"/>
                  <a:pt x="5212" y="6600"/>
                  <a:pt x="5225" y="6664"/>
                </a:cubicBezTo>
                <a:cubicBezTo>
                  <a:pt x="5186" y="6689"/>
                  <a:pt x="5121" y="6683"/>
                  <a:pt x="5095" y="6740"/>
                </a:cubicBezTo>
                <a:cubicBezTo>
                  <a:pt x="5075" y="6747"/>
                  <a:pt x="5063" y="6753"/>
                  <a:pt x="5037" y="6747"/>
                </a:cubicBezTo>
                <a:cubicBezTo>
                  <a:pt x="5029" y="6721"/>
                  <a:pt x="5037" y="6690"/>
                  <a:pt x="5049" y="6651"/>
                </a:cubicBezTo>
                <a:cubicBezTo>
                  <a:pt x="4881" y="6670"/>
                  <a:pt x="4759" y="6779"/>
                  <a:pt x="4584" y="6804"/>
                </a:cubicBezTo>
                <a:cubicBezTo>
                  <a:pt x="4564" y="6836"/>
                  <a:pt x="4533" y="6849"/>
                  <a:pt x="4513" y="6874"/>
                </a:cubicBezTo>
                <a:cubicBezTo>
                  <a:pt x="4513" y="6887"/>
                  <a:pt x="4520" y="6893"/>
                  <a:pt x="4533" y="6893"/>
                </a:cubicBezTo>
                <a:lnTo>
                  <a:pt x="4539" y="6893"/>
                </a:lnTo>
                <a:cubicBezTo>
                  <a:pt x="4533" y="6893"/>
                  <a:pt x="4533" y="6900"/>
                  <a:pt x="4533" y="6906"/>
                </a:cubicBezTo>
                <a:cubicBezTo>
                  <a:pt x="4494" y="6893"/>
                  <a:pt x="4488" y="6945"/>
                  <a:pt x="4449" y="6945"/>
                </a:cubicBezTo>
                <a:cubicBezTo>
                  <a:pt x="4449" y="6965"/>
                  <a:pt x="4443" y="6977"/>
                  <a:pt x="4436" y="6990"/>
                </a:cubicBezTo>
                <a:cubicBezTo>
                  <a:pt x="4424" y="6990"/>
                  <a:pt x="4404" y="6977"/>
                  <a:pt x="4398" y="6990"/>
                </a:cubicBezTo>
                <a:cubicBezTo>
                  <a:pt x="4385" y="6990"/>
                  <a:pt x="4398" y="6971"/>
                  <a:pt x="4398" y="6965"/>
                </a:cubicBezTo>
                <a:cubicBezTo>
                  <a:pt x="4307" y="6920"/>
                  <a:pt x="4262" y="7028"/>
                  <a:pt x="4146" y="7010"/>
                </a:cubicBezTo>
                <a:cubicBezTo>
                  <a:pt x="4178" y="6990"/>
                  <a:pt x="4223" y="6983"/>
                  <a:pt x="4262" y="6965"/>
                </a:cubicBezTo>
                <a:cubicBezTo>
                  <a:pt x="4262" y="6958"/>
                  <a:pt x="4249" y="6958"/>
                  <a:pt x="4249" y="6952"/>
                </a:cubicBezTo>
                <a:cubicBezTo>
                  <a:pt x="4288" y="6965"/>
                  <a:pt x="4340" y="6946"/>
                  <a:pt x="4353" y="6901"/>
                </a:cubicBezTo>
                <a:cubicBezTo>
                  <a:pt x="4301" y="6901"/>
                  <a:pt x="4243" y="6933"/>
                  <a:pt x="4172" y="6946"/>
                </a:cubicBezTo>
                <a:cubicBezTo>
                  <a:pt x="4275" y="6888"/>
                  <a:pt x="4399" y="6856"/>
                  <a:pt x="4521" y="6811"/>
                </a:cubicBezTo>
                <a:cubicBezTo>
                  <a:pt x="4528" y="6811"/>
                  <a:pt x="4528" y="6818"/>
                  <a:pt x="4541" y="6818"/>
                </a:cubicBezTo>
                <a:cubicBezTo>
                  <a:pt x="4682" y="6728"/>
                  <a:pt x="4870" y="6677"/>
                  <a:pt x="5025" y="6600"/>
                </a:cubicBezTo>
                <a:cubicBezTo>
                  <a:pt x="5044" y="6524"/>
                  <a:pt x="5128" y="6550"/>
                  <a:pt x="5173" y="6505"/>
                </a:cubicBezTo>
                <a:cubicBezTo>
                  <a:pt x="5173" y="6492"/>
                  <a:pt x="5147" y="6499"/>
                  <a:pt x="5153" y="6473"/>
                </a:cubicBezTo>
                <a:cubicBezTo>
                  <a:pt x="5127" y="6492"/>
                  <a:pt x="5095" y="6473"/>
                  <a:pt x="5063" y="6480"/>
                </a:cubicBezTo>
                <a:cubicBezTo>
                  <a:pt x="4992" y="6544"/>
                  <a:pt x="4882" y="6563"/>
                  <a:pt x="4798" y="6608"/>
                </a:cubicBezTo>
                <a:cubicBezTo>
                  <a:pt x="4785" y="6601"/>
                  <a:pt x="4798" y="6601"/>
                  <a:pt x="4798" y="6589"/>
                </a:cubicBezTo>
                <a:cubicBezTo>
                  <a:pt x="4779" y="6589"/>
                  <a:pt x="4766" y="6601"/>
                  <a:pt x="4753" y="6589"/>
                </a:cubicBezTo>
                <a:cubicBezTo>
                  <a:pt x="4740" y="6575"/>
                  <a:pt x="4759" y="6569"/>
                  <a:pt x="4753" y="6544"/>
                </a:cubicBezTo>
                <a:cubicBezTo>
                  <a:pt x="4714" y="6570"/>
                  <a:pt x="4669" y="6601"/>
                  <a:pt x="4617" y="6589"/>
                </a:cubicBezTo>
                <a:cubicBezTo>
                  <a:pt x="4604" y="6596"/>
                  <a:pt x="4604" y="6615"/>
                  <a:pt x="4591" y="6627"/>
                </a:cubicBezTo>
                <a:cubicBezTo>
                  <a:pt x="4494" y="6653"/>
                  <a:pt x="4417" y="6685"/>
                  <a:pt x="4346" y="6730"/>
                </a:cubicBezTo>
                <a:cubicBezTo>
                  <a:pt x="4410" y="6775"/>
                  <a:pt x="4481" y="6711"/>
                  <a:pt x="4533" y="6724"/>
                </a:cubicBezTo>
                <a:cubicBezTo>
                  <a:pt x="4520" y="6749"/>
                  <a:pt x="4488" y="6755"/>
                  <a:pt x="4449" y="6755"/>
                </a:cubicBezTo>
                <a:cubicBezTo>
                  <a:pt x="4378" y="6793"/>
                  <a:pt x="4301" y="6832"/>
                  <a:pt x="4203" y="6851"/>
                </a:cubicBezTo>
                <a:cubicBezTo>
                  <a:pt x="4203" y="6838"/>
                  <a:pt x="4216" y="6838"/>
                  <a:pt x="4210" y="6819"/>
                </a:cubicBezTo>
                <a:cubicBezTo>
                  <a:pt x="4126" y="6819"/>
                  <a:pt x="4132" y="6908"/>
                  <a:pt x="4055" y="6908"/>
                </a:cubicBezTo>
                <a:cubicBezTo>
                  <a:pt x="4016" y="6877"/>
                  <a:pt x="3932" y="6852"/>
                  <a:pt x="3887" y="6877"/>
                </a:cubicBezTo>
                <a:cubicBezTo>
                  <a:pt x="3751" y="6877"/>
                  <a:pt x="3686" y="6934"/>
                  <a:pt x="3570" y="6972"/>
                </a:cubicBezTo>
                <a:cubicBezTo>
                  <a:pt x="3570" y="7010"/>
                  <a:pt x="3518" y="7043"/>
                  <a:pt x="3473" y="7049"/>
                </a:cubicBezTo>
                <a:cubicBezTo>
                  <a:pt x="3473" y="7030"/>
                  <a:pt x="3499" y="7036"/>
                  <a:pt x="3499" y="7024"/>
                </a:cubicBezTo>
                <a:cubicBezTo>
                  <a:pt x="3499" y="6992"/>
                  <a:pt x="3447" y="7011"/>
                  <a:pt x="3434" y="6992"/>
                </a:cubicBezTo>
                <a:cubicBezTo>
                  <a:pt x="3441" y="6967"/>
                  <a:pt x="3479" y="7006"/>
                  <a:pt x="3486" y="6967"/>
                </a:cubicBezTo>
                <a:cubicBezTo>
                  <a:pt x="3427" y="6941"/>
                  <a:pt x="3350" y="6992"/>
                  <a:pt x="3285" y="6992"/>
                </a:cubicBezTo>
                <a:cubicBezTo>
                  <a:pt x="3317" y="6941"/>
                  <a:pt x="3420" y="6953"/>
                  <a:pt x="3479" y="6928"/>
                </a:cubicBezTo>
                <a:cubicBezTo>
                  <a:pt x="3479" y="6916"/>
                  <a:pt x="3452" y="6928"/>
                  <a:pt x="3446" y="6922"/>
                </a:cubicBezTo>
                <a:cubicBezTo>
                  <a:pt x="3465" y="6909"/>
                  <a:pt x="3446" y="6890"/>
                  <a:pt x="3420" y="6890"/>
                </a:cubicBezTo>
                <a:cubicBezTo>
                  <a:pt x="3427" y="6871"/>
                  <a:pt x="3434" y="6858"/>
                  <a:pt x="3440" y="6845"/>
                </a:cubicBezTo>
                <a:cubicBezTo>
                  <a:pt x="3446" y="6871"/>
                  <a:pt x="3498" y="6852"/>
                  <a:pt x="3479" y="6871"/>
                </a:cubicBezTo>
                <a:cubicBezTo>
                  <a:pt x="3498" y="6871"/>
                  <a:pt x="3486" y="6852"/>
                  <a:pt x="3498" y="6845"/>
                </a:cubicBezTo>
                <a:cubicBezTo>
                  <a:pt x="3518" y="6852"/>
                  <a:pt x="3505" y="6858"/>
                  <a:pt x="3498" y="6871"/>
                </a:cubicBezTo>
                <a:cubicBezTo>
                  <a:pt x="3498" y="6896"/>
                  <a:pt x="3531" y="6858"/>
                  <a:pt x="3524" y="6889"/>
                </a:cubicBezTo>
                <a:cubicBezTo>
                  <a:pt x="3544" y="6889"/>
                  <a:pt x="3544" y="6863"/>
                  <a:pt x="3544" y="6838"/>
                </a:cubicBezTo>
                <a:cubicBezTo>
                  <a:pt x="3564" y="6832"/>
                  <a:pt x="3564" y="6844"/>
                  <a:pt x="3576" y="6844"/>
                </a:cubicBezTo>
                <a:cubicBezTo>
                  <a:pt x="3576" y="6819"/>
                  <a:pt x="3551" y="6819"/>
                  <a:pt x="3531" y="6813"/>
                </a:cubicBezTo>
                <a:cubicBezTo>
                  <a:pt x="3519" y="6813"/>
                  <a:pt x="3538" y="6844"/>
                  <a:pt x="3525" y="6838"/>
                </a:cubicBezTo>
                <a:cubicBezTo>
                  <a:pt x="3493" y="6838"/>
                  <a:pt x="3525" y="6826"/>
                  <a:pt x="3525" y="6807"/>
                </a:cubicBezTo>
                <a:cubicBezTo>
                  <a:pt x="3493" y="6807"/>
                  <a:pt x="3505" y="6820"/>
                  <a:pt x="3499" y="6845"/>
                </a:cubicBezTo>
                <a:cubicBezTo>
                  <a:pt x="3474" y="6845"/>
                  <a:pt x="3474" y="6814"/>
                  <a:pt x="3448" y="6814"/>
                </a:cubicBezTo>
                <a:cubicBezTo>
                  <a:pt x="3448" y="6776"/>
                  <a:pt x="3441" y="6763"/>
                  <a:pt x="3448" y="6724"/>
                </a:cubicBezTo>
                <a:cubicBezTo>
                  <a:pt x="3473" y="6743"/>
                  <a:pt x="3479" y="6718"/>
                  <a:pt x="3499" y="6724"/>
                </a:cubicBezTo>
                <a:cubicBezTo>
                  <a:pt x="3493" y="6673"/>
                  <a:pt x="3428" y="6654"/>
                  <a:pt x="3428" y="6616"/>
                </a:cubicBezTo>
                <a:cubicBezTo>
                  <a:pt x="3409" y="6622"/>
                  <a:pt x="3363" y="6661"/>
                  <a:pt x="3389" y="6673"/>
                </a:cubicBezTo>
                <a:cubicBezTo>
                  <a:pt x="3377" y="6666"/>
                  <a:pt x="3312" y="6660"/>
                  <a:pt x="3312" y="6705"/>
                </a:cubicBezTo>
                <a:cubicBezTo>
                  <a:pt x="3287" y="6711"/>
                  <a:pt x="3280" y="6692"/>
                  <a:pt x="3261" y="6692"/>
                </a:cubicBezTo>
                <a:cubicBezTo>
                  <a:pt x="3228" y="6717"/>
                  <a:pt x="3190" y="6794"/>
                  <a:pt x="3144" y="6769"/>
                </a:cubicBezTo>
                <a:cubicBezTo>
                  <a:pt x="3048" y="6833"/>
                  <a:pt x="2919" y="6871"/>
                  <a:pt x="2848" y="6961"/>
                </a:cubicBezTo>
                <a:cubicBezTo>
                  <a:pt x="2815" y="6980"/>
                  <a:pt x="2803" y="7012"/>
                  <a:pt x="2770" y="7025"/>
                </a:cubicBezTo>
                <a:cubicBezTo>
                  <a:pt x="2744" y="7018"/>
                  <a:pt x="2719" y="7012"/>
                  <a:pt x="2693" y="7006"/>
                </a:cubicBezTo>
                <a:cubicBezTo>
                  <a:pt x="2705" y="6987"/>
                  <a:pt x="2686" y="6961"/>
                  <a:pt x="2699" y="6935"/>
                </a:cubicBezTo>
                <a:cubicBezTo>
                  <a:pt x="2660" y="6916"/>
                  <a:pt x="2634" y="6884"/>
                  <a:pt x="2602" y="6859"/>
                </a:cubicBezTo>
                <a:cubicBezTo>
                  <a:pt x="2596" y="6782"/>
                  <a:pt x="2506" y="6795"/>
                  <a:pt x="2447" y="6776"/>
                </a:cubicBezTo>
                <a:cubicBezTo>
                  <a:pt x="2480" y="6687"/>
                  <a:pt x="2493" y="6610"/>
                  <a:pt x="2577" y="6559"/>
                </a:cubicBezTo>
                <a:cubicBezTo>
                  <a:pt x="2564" y="6539"/>
                  <a:pt x="2551" y="6507"/>
                  <a:pt x="2525" y="6520"/>
                </a:cubicBezTo>
                <a:cubicBezTo>
                  <a:pt x="2512" y="6500"/>
                  <a:pt x="2518" y="6494"/>
                  <a:pt x="2506" y="6475"/>
                </a:cubicBezTo>
                <a:cubicBezTo>
                  <a:pt x="2480" y="6475"/>
                  <a:pt x="2473" y="6488"/>
                  <a:pt x="2447" y="6488"/>
                </a:cubicBezTo>
                <a:cubicBezTo>
                  <a:pt x="2447" y="6475"/>
                  <a:pt x="2467" y="6481"/>
                  <a:pt x="2467" y="6469"/>
                </a:cubicBezTo>
                <a:cubicBezTo>
                  <a:pt x="2461" y="6450"/>
                  <a:pt x="2454" y="6469"/>
                  <a:pt x="2435" y="6462"/>
                </a:cubicBezTo>
                <a:cubicBezTo>
                  <a:pt x="2427" y="6450"/>
                  <a:pt x="2447" y="6456"/>
                  <a:pt x="2447" y="6443"/>
                </a:cubicBezTo>
                <a:cubicBezTo>
                  <a:pt x="2427" y="6418"/>
                  <a:pt x="2389" y="6399"/>
                  <a:pt x="2356" y="6418"/>
                </a:cubicBezTo>
                <a:cubicBezTo>
                  <a:pt x="2350" y="6392"/>
                  <a:pt x="2304" y="6386"/>
                  <a:pt x="2259" y="6379"/>
                </a:cubicBezTo>
                <a:cubicBezTo>
                  <a:pt x="2273" y="6366"/>
                  <a:pt x="2259" y="6341"/>
                  <a:pt x="2247" y="6341"/>
                </a:cubicBezTo>
                <a:cubicBezTo>
                  <a:pt x="2247" y="6321"/>
                  <a:pt x="2266" y="6321"/>
                  <a:pt x="2259" y="6296"/>
                </a:cubicBezTo>
                <a:cubicBezTo>
                  <a:pt x="2233" y="6282"/>
                  <a:pt x="2214" y="6257"/>
                  <a:pt x="2188" y="6251"/>
                </a:cubicBezTo>
                <a:cubicBezTo>
                  <a:pt x="2208" y="6161"/>
                  <a:pt x="2124" y="6174"/>
                  <a:pt x="2104" y="6219"/>
                </a:cubicBezTo>
                <a:cubicBezTo>
                  <a:pt x="2112" y="6233"/>
                  <a:pt x="2112" y="6251"/>
                  <a:pt x="2124" y="6258"/>
                </a:cubicBezTo>
                <a:cubicBezTo>
                  <a:pt x="2118" y="6277"/>
                  <a:pt x="2112" y="6290"/>
                  <a:pt x="2118" y="6315"/>
                </a:cubicBezTo>
                <a:cubicBezTo>
                  <a:pt x="2092" y="6367"/>
                  <a:pt x="2034" y="6386"/>
                  <a:pt x="2014" y="6443"/>
                </a:cubicBezTo>
                <a:cubicBezTo>
                  <a:pt x="1969" y="6443"/>
                  <a:pt x="1917" y="6443"/>
                  <a:pt x="1879" y="6443"/>
                </a:cubicBezTo>
                <a:cubicBezTo>
                  <a:pt x="1846" y="6476"/>
                  <a:pt x="1800" y="6495"/>
                  <a:pt x="1788" y="6546"/>
                </a:cubicBezTo>
                <a:cubicBezTo>
                  <a:pt x="1788" y="6565"/>
                  <a:pt x="1794" y="6565"/>
                  <a:pt x="1814" y="6565"/>
                </a:cubicBezTo>
                <a:cubicBezTo>
                  <a:pt x="1768" y="6635"/>
                  <a:pt x="1672" y="6610"/>
                  <a:pt x="1607" y="6629"/>
                </a:cubicBezTo>
                <a:cubicBezTo>
                  <a:pt x="1601" y="6610"/>
                  <a:pt x="1627" y="6616"/>
                  <a:pt x="1627" y="6597"/>
                </a:cubicBezTo>
                <a:cubicBezTo>
                  <a:pt x="1594" y="6604"/>
                  <a:pt x="1575" y="6610"/>
                  <a:pt x="1556" y="6623"/>
                </a:cubicBezTo>
                <a:cubicBezTo>
                  <a:pt x="1537" y="6609"/>
                  <a:pt x="1556" y="6578"/>
                  <a:pt x="1517" y="6578"/>
                </a:cubicBezTo>
                <a:cubicBezTo>
                  <a:pt x="1569" y="6514"/>
                  <a:pt x="1659" y="6495"/>
                  <a:pt x="1718" y="6443"/>
                </a:cubicBezTo>
                <a:cubicBezTo>
                  <a:pt x="1744" y="6476"/>
                  <a:pt x="1802" y="6456"/>
                  <a:pt x="1815" y="6431"/>
                </a:cubicBezTo>
                <a:cubicBezTo>
                  <a:pt x="1815" y="6412"/>
                  <a:pt x="1796" y="6418"/>
                  <a:pt x="1776" y="6418"/>
                </a:cubicBezTo>
                <a:cubicBezTo>
                  <a:pt x="1782" y="6392"/>
                  <a:pt x="1808" y="6386"/>
                  <a:pt x="1808" y="6360"/>
                </a:cubicBezTo>
                <a:cubicBezTo>
                  <a:pt x="1802" y="6335"/>
                  <a:pt x="1789" y="6354"/>
                  <a:pt x="1770" y="6354"/>
                </a:cubicBezTo>
                <a:cubicBezTo>
                  <a:pt x="1815" y="6290"/>
                  <a:pt x="1924" y="6297"/>
                  <a:pt x="1944" y="6207"/>
                </a:cubicBezTo>
                <a:cubicBezTo>
                  <a:pt x="1924" y="6188"/>
                  <a:pt x="1931" y="6175"/>
                  <a:pt x="1918" y="6143"/>
                </a:cubicBezTo>
                <a:cubicBezTo>
                  <a:pt x="1802" y="6136"/>
                  <a:pt x="1757" y="6239"/>
                  <a:pt x="1666" y="6239"/>
                </a:cubicBezTo>
                <a:cubicBezTo>
                  <a:pt x="1666" y="6214"/>
                  <a:pt x="1725" y="6239"/>
                  <a:pt x="1705" y="6207"/>
                </a:cubicBezTo>
                <a:cubicBezTo>
                  <a:pt x="1769" y="6201"/>
                  <a:pt x="1782" y="6143"/>
                  <a:pt x="1827" y="6124"/>
                </a:cubicBezTo>
                <a:cubicBezTo>
                  <a:pt x="1821" y="6112"/>
                  <a:pt x="1834" y="6086"/>
                  <a:pt x="1815" y="6093"/>
                </a:cubicBezTo>
                <a:cubicBezTo>
                  <a:pt x="1834" y="6068"/>
                  <a:pt x="1860" y="6048"/>
                  <a:pt x="1879" y="6023"/>
                </a:cubicBezTo>
                <a:cubicBezTo>
                  <a:pt x="1853" y="6010"/>
                  <a:pt x="1893" y="5990"/>
                  <a:pt x="1873" y="5971"/>
                </a:cubicBezTo>
                <a:cubicBezTo>
                  <a:pt x="1834" y="5996"/>
                  <a:pt x="1796" y="6016"/>
                  <a:pt x="1763" y="6041"/>
                </a:cubicBezTo>
                <a:cubicBezTo>
                  <a:pt x="1763" y="6060"/>
                  <a:pt x="1789" y="6048"/>
                  <a:pt x="1789" y="6060"/>
                </a:cubicBezTo>
                <a:cubicBezTo>
                  <a:pt x="1802" y="6073"/>
                  <a:pt x="1789" y="6086"/>
                  <a:pt x="1770" y="6086"/>
                </a:cubicBezTo>
                <a:cubicBezTo>
                  <a:pt x="1770" y="6098"/>
                  <a:pt x="1796" y="6086"/>
                  <a:pt x="1802" y="6092"/>
                </a:cubicBezTo>
                <a:cubicBezTo>
                  <a:pt x="1770" y="6117"/>
                  <a:pt x="1725" y="6137"/>
                  <a:pt x="1699" y="6169"/>
                </a:cubicBezTo>
                <a:cubicBezTo>
                  <a:pt x="1680" y="6136"/>
                  <a:pt x="1744" y="6130"/>
                  <a:pt x="1763" y="6111"/>
                </a:cubicBezTo>
                <a:cubicBezTo>
                  <a:pt x="1757" y="6047"/>
                  <a:pt x="1699" y="6066"/>
                  <a:pt x="1647" y="6072"/>
                </a:cubicBezTo>
                <a:cubicBezTo>
                  <a:pt x="1666" y="6060"/>
                  <a:pt x="1673" y="6021"/>
                  <a:pt x="1660" y="6015"/>
                </a:cubicBezTo>
                <a:cubicBezTo>
                  <a:pt x="1685" y="6008"/>
                  <a:pt x="1691" y="5963"/>
                  <a:pt x="1711" y="5976"/>
                </a:cubicBezTo>
                <a:cubicBezTo>
                  <a:pt x="1718" y="5956"/>
                  <a:pt x="1704" y="5950"/>
                  <a:pt x="1724" y="5937"/>
                </a:cubicBezTo>
                <a:cubicBezTo>
                  <a:pt x="1691" y="5925"/>
                  <a:pt x="1672" y="6001"/>
                  <a:pt x="1627" y="5989"/>
                </a:cubicBezTo>
                <a:cubicBezTo>
                  <a:pt x="1613" y="5995"/>
                  <a:pt x="1607" y="6001"/>
                  <a:pt x="1607" y="6008"/>
                </a:cubicBezTo>
                <a:cubicBezTo>
                  <a:pt x="1620" y="6020"/>
                  <a:pt x="1613" y="5989"/>
                  <a:pt x="1639" y="6001"/>
                </a:cubicBezTo>
                <a:cubicBezTo>
                  <a:pt x="1639" y="6015"/>
                  <a:pt x="1607" y="6027"/>
                  <a:pt x="1633" y="6040"/>
                </a:cubicBezTo>
                <a:cubicBezTo>
                  <a:pt x="1627" y="6053"/>
                  <a:pt x="1568" y="6027"/>
                  <a:pt x="1594" y="6059"/>
                </a:cubicBezTo>
                <a:cubicBezTo>
                  <a:pt x="1575" y="6065"/>
                  <a:pt x="1556" y="6065"/>
                  <a:pt x="1543" y="6071"/>
                </a:cubicBezTo>
                <a:cubicBezTo>
                  <a:pt x="1523" y="6053"/>
                  <a:pt x="1562" y="6065"/>
                  <a:pt x="1556" y="6040"/>
                </a:cubicBezTo>
                <a:cubicBezTo>
                  <a:pt x="1543" y="6027"/>
                  <a:pt x="1530" y="6053"/>
                  <a:pt x="1517" y="6059"/>
                </a:cubicBezTo>
                <a:cubicBezTo>
                  <a:pt x="1511" y="6090"/>
                  <a:pt x="1530" y="6078"/>
                  <a:pt x="1537" y="6084"/>
                </a:cubicBezTo>
                <a:cubicBezTo>
                  <a:pt x="1543" y="6109"/>
                  <a:pt x="1517" y="6078"/>
                  <a:pt x="1517" y="6097"/>
                </a:cubicBezTo>
                <a:cubicBezTo>
                  <a:pt x="1510" y="6084"/>
                  <a:pt x="1517" y="6078"/>
                  <a:pt x="1497" y="6065"/>
                </a:cubicBezTo>
                <a:cubicBezTo>
                  <a:pt x="1485" y="6091"/>
                  <a:pt x="1432" y="6078"/>
                  <a:pt x="1426" y="6116"/>
                </a:cubicBezTo>
                <a:cubicBezTo>
                  <a:pt x="1374" y="6097"/>
                  <a:pt x="1374" y="6142"/>
                  <a:pt x="1329" y="6135"/>
                </a:cubicBezTo>
                <a:cubicBezTo>
                  <a:pt x="1309" y="6135"/>
                  <a:pt x="1335" y="6129"/>
                  <a:pt x="1342" y="6129"/>
                </a:cubicBezTo>
                <a:cubicBezTo>
                  <a:pt x="1368" y="6104"/>
                  <a:pt x="1387" y="6071"/>
                  <a:pt x="1432" y="6065"/>
                </a:cubicBezTo>
                <a:cubicBezTo>
                  <a:pt x="1471" y="6020"/>
                  <a:pt x="1516" y="5982"/>
                  <a:pt x="1555" y="5937"/>
                </a:cubicBezTo>
                <a:cubicBezTo>
                  <a:pt x="1575" y="5937"/>
                  <a:pt x="1600" y="5937"/>
                  <a:pt x="1620" y="5944"/>
                </a:cubicBezTo>
                <a:lnTo>
                  <a:pt x="1626" y="5937"/>
                </a:lnTo>
                <a:cubicBezTo>
                  <a:pt x="1632" y="5918"/>
                  <a:pt x="1620" y="5911"/>
                  <a:pt x="1626" y="5892"/>
                </a:cubicBezTo>
                <a:cubicBezTo>
                  <a:pt x="1549" y="5899"/>
                  <a:pt x="1510" y="5911"/>
                  <a:pt x="1465" y="5956"/>
                </a:cubicBezTo>
                <a:cubicBezTo>
                  <a:pt x="1452" y="5950"/>
                  <a:pt x="1459" y="5924"/>
                  <a:pt x="1459" y="5911"/>
                </a:cubicBezTo>
                <a:cubicBezTo>
                  <a:pt x="1477" y="5905"/>
                  <a:pt x="1497" y="5899"/>
                  <a:pt x="1504" y="5880"/>
                </a:cubicBezTo>
                <a:cubicBezTo>
                  <a:pt x="1516" y="5886"/>
                  <a:pt x="1536" y="5886"/>
                  <a:pt x="1542" y="5899"/>
                </a:cubicBezTo>
                <a:cubicBezTo>
                  <a:pt x="1568" y="5880"/>
                  <a:pt x="1562" y="5854"/>
                  <a:pt x="1601" y="5841"/>
                </a:cubicBezTo>
                <a:cubicBezTo>
                  <a:pt x="1587" y="5835"/>
                  <a:pt x="1555" y="5854"/>
                  <a:pt x="1542" y="5835"/>
                </a:cubicBezTo>
                <a:cubicBezTo>
                  <a:pt x="1542" y="5822"/>
                  <a:pt x="1568" y="5822"/>
                  <a:pt x="1568" y="5803"/>
                </a:cubicBezTo>
                <a:cubicBezTo>
                  <a:pt x="1549" y="5803"/>
                  <a:pt x="1542" y="5809"/>
                  <a:pt x="1530" y="5816"/>
                </a:cubicBezTo>
                <a:cubicBezTo>
                  <a:pt x="1517" y="5816"/>
                  <a:pt x="1504" y="5816"/>
                  <a:pt x="1497" y="5803"/>
                </a:cubicBezTo>
                <a:cubicBezTo>
                  <a:pt x="1439" y="5841"/>
                  <a:pt x="1355" y="5861"/>
                  <a:pt x="1290" y="5892"/>
                </a:cubicBezTo>
                <a:cubicBezTo>
                  <a:pt x="1239" y="5924"/>
                  <a:pt x="1200" y="5988"/>
                  <a:pt x="1129" y="5981"/>
                </a:cubicBezTo>
                <a:cubicBezTo>
                  <a:pt x="1116" y="5994"/>
                  <a:pt x="1103" y="6013"/>
                  <a:pt x="1071" y="6007"/>
                </a:cubicBezTo>
                <a:cubicBezTo>
                  <a:pt x="1142" y="5930"/>
                  <a:pt x="1271" y="5917"/>
                  <a:pt x="1316" y="5821"/>
                </a:cubicBezTo>
                <a:cubicBezTo>
                  <a:pt x="1316" y="5809"/>
                  <a:pt x="1310" y="5802"/>
                  <a:pt x="1290" y="5802"/>
                </a:cubicBezTo>
                <a:cubicBezTo>
                  <a:pt x="1303" y="5796"/>
                  <a:pt x="1323" y="5796"/>
                  <a:pt x="1323" y="5777"/>
                </a:cubicBezTo>
                <a:cubicBezTo>
                  <a:pt x="1303" y="5777"/>
                  <a:pt x="1297" y="5783"/>
                  <a:pt x="1290" y="5796"/>
                </a:cubicBezTo>
                <a:cubicBezTo>
                  <a:pt x="1219" y="5802"/>
                  <a:pt x="1136" y="5841"/>
                  <a:pt x="1064" y="5866"/>
                </a:cubicBezTo>
                <a:cubicBezTo>
                  <a:pt x="1077" y="5821"/>
                  <a:pt x="1187" y="5827"/>
                  <a:pt x="1181" y="5751"/>
                </a:cubicBezTo>
                <a:cubicBezTo>
                  <a:pt x="1174" y="5738"/>
                  <a:pt x="1155" y="5757"/>
                  <a:pt x="1142" y="5757"/>
                </a:cubicBezTo>
                <a:cubicBezTo>
                  <a:pt x="1168" y="5726"/>
                  <a:pt x="1187" y="5693"/>
                  <a:pt x="1213" y="5662"/>
                </a:cubicBezTo>
                <a:cubicBezTo>
                  <a:pt x="1232" y="5675"/>
                  <a:pt x="1252" y="5655"/>
                  <a:pt x="1252" y="5630"/>
                </a:cubicBezTo>
                <a:cubicBezTo>
                  <a:pt x="1245" y="5617"/>
                  <a:pt x="1226" y="5643"/>
                  <a:pt x="1213" y="5624"/>
                </a:cubicBezTo>
                <a:cubicBezTo>
                  <a:pt x="1194" y="5630"/>
                  <a:pt x="1213" y="5649"/>
                  <a:pt x="1200" y="5655"/>
                </a:cubicBezTo>
                <a:cubicBezTo>
                  <a:pt x="1162" y="5668"/>
                  <a:pt x="1129" y="5687"/>
                  <a:pt x="1117" y="5726"/>
                </a:cubicBezTo>
                <a:cubicBezTo>
                  <a:pt x="1104" y="5732"/>
                  <a:pt x="1104" y="5726"/>
                  <a:pt x="1104" y="5713"/>
                </a:cubicBezTo>
                <a:cubicBezTo>
                  <a:pt x="1020" y="5771"/>
                  <a:pt x="904" y="5828"/>
                  <a:pt x="801" y="5880"/>
                </a:cubicBezTo>
                <a:cubicBezTo>
                  <a:pt x="801" y="5892"/>
                  <a:pt x="807" y="5899"/>
                  <a:pt x="813" y="5899"/>
                </a:cubicBezTo>
                <a:cubicBezTo>
                  <a:pt x="762" y="5911"/>
                  <a:pt x="742" y="5931"/>
                  <a:pt x="704" y="5956"/>
                </a:cubicBezTo>
                <a:cubicBezTo>
                  <a:pt x="697" y="5936"/>
                  <a:pt x="762" y="5905"/>
                  <a:pt x="775" y="5905"/>
                </a:cubicBezTo>
                <a:cubicBezTo>
                  <a:pt x="806" y="5854"/>
                  <a:pt x="916" y="5841"/>
                  <a:pt x="936" y="5764"/>
                </a:cubicBezTo>
                <a:cubicBezTo>
                  <a:pt x="955" y="5758"/>
                  <a:pt x="967" y="5758"/>
                  <a:pt x="987" y="5758"/>
                </a:cubicBezTo>
                <a:cubicBezTo>
                  <a:pt x="1012" y="5745"/>
                  <a:pt x="993" y="5726"/>
                  <a:pt x="1000" y="5707"/>
                </a:cubicBezTo>
                <a:cubicBezTo>
                  <a:pt x="1051" y="5694"/>
                  <a:pt x="1071" y="5649"/>
                  <a:pt x="1116" y="5630"/>
                </a:cubicBezTo>
                <a:cubicBezTo>
                  <a:pt x="1122" y="5643"/>
                  <a:pt x="1083" y="5656"/>
                  <a:pt x="1090" y="5681"/>
                </a:cubicBezTo>
                <a:cubicBezTo>
                  <a:pt x="1090" y="5688"/>
                  <a:pt x="1096" y="5688"/>
                  <a:pt x="1096" y="5694"/>
                </a:cubicBezTo>
                <a:cubicBezTo>
                  <a:pt x="1200" y="5636"/>
                  <a:pt x="1277" y="5553"/>
                  <a:pt x="1361" y="5483"/>
                </a:cubicBezTo>
                <a:cubicBezTo>
                  <a:pt x="1368" y="5464"/>
                  <a:pt x="1348" y="5471"/>
                  <a:pt x="1348" y="5452"/>
                </a:cubicBezTo>
                <a:cubicBezTo>
                  <a:pt x="1380" y="5452"/>
                  <a:pt x="1400" y="5407"/>
                  <a:pt x="1413" y="5381"/>
                </a:cubicBezTo>
                <a:cubicBezTo>
                  <a:pt x="1406" y="5375"/>
                  <a:pt x="1393" y="5375"/>
                  <a:pt x="1387" y="5369"/>
                </a:cubicBezTo>
                <a:cubicBezTo>
                  <a:pt x="1387" y="5356"/>
                  <a:pt x="1400" y="5356"/>
                  <a:pt x="1406" y="5343"/>
                </a:cubicBezTo>
                <a:cubicBezTo>
                  <a:pt x="1354" y="5337"/>
                  <a:pt x="1342" y="5331"/>
                  <a:pt x="1303" y="5350"/>
                </a:cubicBezTo>
                <a:cubicBezTo>
                  <a:pt x="1335" y="5331"/>
                  <a:pt x="1342" y="5286"/>
                  <a:pt x="1387" y="5286"/>
                </a:cubicBezTo>
                <a:cubicBezTo>
                  <a:pt x="1387" y="5286"/>
                  <a:pt x="1387" y="5286"/>
                  <a:pt x="1387" y="5254"/>
                </a:cubicBezTo>
                <a:cubicBezTo>
                  <a:pt x="1387" y="5248"/>
                  <a:pt x="1374" y="5248"/>
                  <a:pt x="1374" y="5242"/>
                </a:cubicBezTo>
                <a:cubicBezTo>
                  <a:pt x="1354" y="5254"/>
                  <a:pt x="1322" y="5254"/>
                  <a:pt x="1309" y="5273"/>
                </a:cubicBezTo>
                <a:cubicBezTo>
                  <a:pt x="1303" y="5267"/>
                  <a:pt x="1303" y="5254"/>
                  <a:pt x="1303" y="5248"/>
                </a:cubicBezTo>
                <a:cubicBezTo>
                  <a:pt x="1284" y="5248"/>
                  <a:pt x="1284" y="5254"/>
                  <a:pt x="1264" y="5248"/>
                </a:cubicBezTo>
                <a:cubicBezTo>
                  <a:pt x="1245" y="5254"/>
                  <a:pt x="1258" y="5287"/>
                  <a:pt x="1264" y="5299"/>
                </a:cubicBezTo>
                <a:cubicBezTo>
                  <a:pt x="1232" y="5319"/>
                  <a:pt x="1218" y="5351"/>
                  <a:pt x="1173" y="5351"/>
                </a:cubicBezTo>
                <a:cubicBezTo>
                  <a:pt x="1147" y="5376"/>
                  <a:pt x="1109" y="5407"/>
                  <a:pt x="1070" y="5382"/>
                </a:cubicBezTo>
                <a:cubicBezTo>
                  <a:pt x="1076" y="5337"/>
                  <a:pt x="1128" y="5344"/>
                  <a:pt x="1147" y="5306"/>
                </a:cubicBezTo>
                <a:cubicBezTo>
                  <a:pt x="1128" y="5306"/>
                  <a:pt x="1115" y="5318"/>
                  <a:pt x="1109" y="5325"/>
                </a:cubicBezTo>
                <a:cubicBezTo>
                  <a:pt x="1090" y="5317"/>
                  <a:pt x="1122" y="5298"/>
                  <a:pt x="1102" y="5286"/>
                </a:cubicBezTo>
                <a:cubicBezTo>
                  <a:pt x="1083" y="5286"/>
                  <a:pt x="1083" y="5298"/>
                  <a:pt x="1064" y="5292"/>
                </a:cubicBezTo>
                <a:cubicBezTo>
                  <a:pt x="1070" y="5285"/>
                  <a:pt x="1076" y="5266"/>
                  <a:pt x="1076" y="5253"/>
                </a:cubicBezTo>
                <a:cubicBezTo>
                  <a:pt x="1070" y="5247"/>
                  <a:pt x="1057" y="5241"/>
                  <a:pt x="1044" y="5241"/>
                </a:cubicBezTo>
                <a:cubicBezTo>
                  <a:pt x="1044" y="5227"/>
                  <a:pt x="1050" y="5221"/>
                  <a:pt x="1050" y="5202"/>
                </a:cubicBezTo>
                <a:cubicBezTo>
                  <a:pt x="1044" y="5189"/>
                  <a:pt x="1031" y="5208"/>
                  <a:pt x="1018" y="5202"/>
                </a:cubicBezTo>
                <a:cubicBezTo>
                  <a:pt x="1063" y="5151"/>
                  <a:pt x="1154" y="5138"/>
                  <a:pt x="1192" y="5068"/>
                </a:cubicBezTo>
                <a:cubicBezTo>
                  <a:pt x="1211" y="5068"/>
                  <a:pt x="1218" y="5049"/>
                  <a:pt x="1244" y="5055"/>
                </a:cubicBezTo>
                <a:cubicBezTo>
                  <a:pt x="1289" y="5023"/>
                  <a:pt x="1315" y="4972"/>
                  <a:pt x="1360" y="4946"/>
                </a:cubicBezTo>
                <a:cubicBezTo>
                  <a:pt x="1327" y="4920"/>
                  <a:pt x="1289" y="4940"/>
                  <a:pt x="1256" y="4959"/>
                </a:cubicBezTo>
                <a:cubicBezTo>
                  <a:pt x="1263" y="4946"/>
                  <a:pt x="1276" y="4940"/>
                  <a:pt x="1276" y="4927"/>
                </a:cubicBezTo>
                <a:cubicBezTo>
                  <a:pt x="1263" y="4915"/>
                  <a:pt x="1257" y="4908"/>
                  <a:pt x="1237" y="4902"/>
                </a:cubicBezTo>
                <a:cubicBezTo>
                  <a:pt x="1231" y="4934"/>
                  <a:pt x="1199" y="4934"/>
                  <a:pt x="1160" y="4934"/>
                </a:cubicBezTo>
                <a:cubicBezTo>
                  <a:pt x="1166" y="4915"/>
                  <a:pt x="1199" y="4915"/>
                  <a:pt x="1205" y="4902"/>
                </a:cubicBezTo>
                <a:cubicBezTo>
                  <a:pt x="1192" y="4889"/>
                  <a:pt x="1166" y="4896"/>
                  <a:pt x="1147" y="4883"/>
                </a:cubicBezTo>
                <a:cubicBezTo>
                  <a:pt x="1159" y="4877"/>
                  <a:pt x="1166" y="4870"/>
                  <a:pt x="1185" y="4870"/>
                </a:cubicBezTo>
                <a:cubicBezTo>
                  <a:pt x="1179" y="4864"/>
                  <a:pt x="1173" y="4852"/>
                  <a:pt x="1185" y="4852"/>
                </a:cubicBezTo>
                <a:cubicBezTo>
                  <a:pt x="1185" y="4839"/>
                  <a:pt x="1153" y="4858"/>
                  <a:pt x="1147" y="4845"/>
                </a:cubicBezTo>
                <a:cubicBezTo>
                  <a:pt x="1147" y="4762"/>
                  <a:pt x="1204" y="4698"/>
                  <a:pt x="1269" y="4653"/>
                </a:cubicBezTo>
                <a:cubicBezTo>
                  <a:pt x="1269" y="4608"/>
                  <a:pt x="1282" y="4589"/>
                  <a:pt x="1301" y="4551"/>
                </a:cubicBezTo>
                <a:cubicBezTo>
                  <a:pt x="1391" y="4538"/>
                  <a:pt x="1411" y="4454"/>
                  <a:pt x="1489" y="4435"/>
                </a:cubicBezTo>
                <a:cubicBezTo>
                  <a:pt x="1495" y="4410"/>
                  <a:pt x="1489" y="4390"/>
                  <a:pt x="1482" y="4371"/>
                </a:cubicBezTo>
                <a:cubicBezTo>
                  <a:pt x="1495" y="4365"/>
                  <a:pt x="1495" y="4353"/>
                  <a:pt x="1515" y="4359"/>
                </a:cubicBezTo>
                <a:cubicBezTo>
                  <a:pt x="1534" y="4263"/>
                  <a:pt x="1631" y="4244"/>
                  <a:pt x="1657" y="4161"/>
                </a:cubicBezTo>
                <a:cubicBezTo>
                  <a:pt x="1611" y="4116"/>
                  <a:pt x="1515" y="4154"/>
                  <a:pt x="1456" y="4116"/>
                </a:cubicBezTo>
                <a:cubicBezTo>
                  <a:pt x="1449" y="4116"/>
                  <a:pt x="1436" y="4116"/>
                  <a:pt x="1436" y="4122"/>
                </a:cubicBezTo>
                <a:cubicBezTo>
                  <a:pt x="1429" y="4116"/>
                  <a:pt x="1443" y="4103"/>
                  <a:pt x="1417" y="4097"/>
                </a:cubicBezTo>
                <a:cubicBezTo>
                  <a:pt x="1410" y="4142"/>
                  <a:pt x="1365" y="4142"/>
                  <a:pt x="1333" y="4161"/>
                </a:cubicBezTo>
                <a:cubicBezTo>
                  <a:pt x="1352" y="4141"/>
                  <a:pt x="1359" y="4103"/>
                  <a:pt x="1410" y="4109"/>
                </a:cubicBezTo>
                <a:cubicBezTo>
                  <a:pt x="1403" y="4071"/>
                  <a:pt x="1346" y="4059"/>
                  <a:pt x="1320" y="4078"/>
                </a:cubicBezTo>
                <a:cubicBezTo>
                  <a:pt x="1352" y="4034"/>
                  <a:pt x="1242" y="4052"/>
                  <a:pt x="1268" y="3982"/>
                </a:cubicBezTo>
                <a:cubicBezTo>
                  <a:pt x="1372" y="3944"/>
                  <a:pt x="1501" y="4020"/>
                  <a:pt x="1650" y="4007"/>
                </a:cubicBezTo>
                <a:cubicBezTo>
                  <a:pt x="1695" y="3974"/>
                  <a:pt x="1731" y="3936"/>
                  <a:pt x="1791" y="3918"/>
                </a:cubicBezTo>
                <a:lnTo>
                  <a:pt x="1796" y="3917"/>
                </a:lnTo>
                <a:lnTo>
                  <a:pt x="1799" y="3917"/>
                </a:lnTo>
                <a:cubicBezTo>
                  <a:pt x="1805" y="3916"/>
                  <a:pt x="1811" y="3914"/>
                  <a:pt x="1818" y="3912"/>
                </a:cubicBezTo>
                <a:cubicBezTo>
                  <a:pt x="1813" y="3913"/>
                  <a:pt x="1808" y="3914"/>
                  <a:pt x="1804" y="3915"/>
                </a:cubicBezTo>
                <a:lnTo>
                  <a:pt x="1796" y="3917"/>
                </a:lnTo>
                <a:lnTo>
                  <a:pt x="1789" y="3917"/>
                </a:lnTo>
                <a:cubicBezTo>
                  <a:pt x="1747" y="3916"/>
                  <a:pt x="1707" y="3887"/>
                  <a:pt x="1676" y="3887"/>
                </a:cubicBezTo>
                <a:cubicBezTo>
                  <a:pt x="1630" y="3887"/>
                  <a:pt x="1559" y="3912"/>
                  <a:pt x="1507" y="3899"/>
                </a:cubicBezTo>
                <a:cubicBezTo>
                  <a:pt x="1469" y="3892"/>
                  <a:pt x="1430" y="3867"/>
                  <a:pt x="1385" y="3861"/>
                </a:cubicBezTo>
                <a:cubicBezTo>
                  <a:pt x="1391" y="3841"/>
                  <a:pt x="1404" y="3835"/>
                  <a:pt x="1391" y="3809"/>
                </a:cubicBezTo>
                <a:cubicBezTo>
                  <a:pt x="1424" y="3816"/>
                  <a:pt x="1456" y="3764"/>
                  <a:pt x="1430" y="3739"/>
                </a:cubicBezTo>
                <a:cubicBezTo>
                  <a:pt x="1430" y="3681"/>
                  <a:pt x="1469" y="3662"/>
                  <a:pt x="1495" y="3624"/>
                </a:cubicBezTo>
                <a:cubicBezTo>
                  <a:pt x="1502" y="3611"/>
                  <a:pt x="1489" y="3617"/>
                  <a:pt x="1482" y="3617"/>
                </a:cubicBezTo>
                <a:cubicBezTo>
                  <a:pt x="1489" y="3585"/>
                  <a:pt x="1507" y="3585"/>
                  <a:pt x="1534" y="3572"/>
                </a:cubicBezTo>
                <a:cubicBezTo>
                  <a:pt x="1572" y="3547"/>
                  <a:pt x="1579" y="3471"/>
                  <a:pt x="1669" y="3489"/>
                </a:cubicBezTo>
                <a:cubicBezTo>
                  <a:pt x="1683" y="3482"/>
                  <a:pt x="1689" y="3463"/>
                  <a:pt x="1695" y="3451"/>
                </a:cubicBezTo>
                <a:cubicBezTo>
                  <a:pt x="1695" y="3438"/>
                  <a:pt x="1695" y="3413"/>
                  <a:pt x="1676" y="3419"/>
                </a:cubicBezTo>
                <a:cubicBezTo>
                  <a:pt x="1689" y="3400"/>
                  <a:pt x="1702" y="3387"/>
                  <a:pt x="1695" y="3362"/>
                </a:cubicBezTo>
                <a:cubicBezTo>
                  <a:pt x="1664" y="3330"/>
                  <a:pt x="1599" y="3355"/>
                  <a:pt x="1573" y="3355"/>
                </a:cubicBezTo>
                <a:cubicBezTo>
                  <a:pt x="1567" y="3349"/>
                  <a:pt x="1573" y="3343"/>
                  <a:pt x="1573" y="3336"/>
                </a:cubicBezTo>
                <a:cubicBezTo>
                  <a:pt x="1541" y="3343"/>
                  <a:pt x="1522" y="3356"/>
                  <a:pt x="1522" y="3375"/>
                </a:cubicBezTo>
                <a:cubicBezTo>
                  <a:pt x="1477" y="3381"/>
                  <a:pt x="1463" y="3407"/>
                  <a:pt x="1457" y="3452"/>
                </a:cubicBezTo>
                <a:cubicBezTo>
                  <a:pt x="1444" y="3439"/>
                  <a:pt x="1431" y="3452"/>
                  <a:pt x="1418" y="3439"/>
                </a:cubicBezTo>
                <a:cubicBezTo>
                  <a:pt x="1393" y="3452"/>
                  <a:pt x="1373" y="3471"/>
                  <a:pt x="1335" y="3471"/>
                </a:cubicBezTo>
                <a:cubicBezTo>
                  <a:pt x="1342" y="3464"/>
                  <a:pt x="1348" y="3452"/>
                  <a:pt x="1354" y="3445"/>
                </a:cubicBezTo>
                <a:cubicBezTo>
                  <a:pt x="1354" y="3433"/>
                  <a:pt x="1348" y="3433"/>
                  <a:pt x="1342" y="3433"/>
                </a:cubicBezTo>
                <a:cubicBezTo>
                  <a:pt x="1342" y="3420"/>
                  <a:pt x="1354" y="3420"/>
                  <a:pt x="1354" y="3407"/>
                </a:cubicBezTo>
                <a:cubicBezTo>
                  <a:pt x="1309" y="3426"/>
                  <a:pt x="1218" y="3446"/>
                  <a:pt x="1212" y="3529"/>
                </a:cubicBezTo>
                <a:cubicBezTo>
                  <a:pt x="1173" y="3535"/>
                  <a:pt x="1155" y="3523"/>
                  <a:pt x="1128" y="3548"/>
                </a:cubicBezTo>
                <a:cubicBezTo>
                  <a:pt x="1135" y="3573"/>
                  <a:pt x="1173" y="3554"/>
                  <a:pt x="1193" y="3554"/>
                </a:cubicBezTo>
                <a:cubicBezTo>
                  <a:pt x="1187" y="3599"/>
                  <a:pt x="1122" y="3599"/>
                  <a:pt x="1090" y="3593"/>
                </a:cubicBezTo>
                <a:cubicBezTo>
                  <a:pt x="1090" y="3561"/>
                  <a:pt x="1116" y="3561"/>
                  <a:pt x="1122" y="3535"/>
                </a:cubicBezTo>
                <a:cubicBezTo>
                  <a:pt x="1077" y="3542"/>
                  <a:pt x="1032" y="3529"/>
                  <a:pt x="1000" y="3542"/>
                </a:cubicBezTo>
                <a:cubicBezTo>
                  <a:pt x="1007" y="3510"/>
                  <a:pt x="1019" y="3433"/>
                  <a:pt x="987" y="3407"/>
                </a:cubicBezTo>
                <a:cubicBezTo>
                  <a:pt x="1052" y="3376"/>
                  <a:pt x="1103" y="3337"/>
                  <a:pt x="1194" y="3331"/>
                </a:cubicBezTo>
                <a:cubicBezTo>
                  <a:pt x="1188" y="3344"/>
                  <a:pt x="1181" y="3351"/>
                  <a:pt x="1188" y="3369"/>
                </a:cubicBezTo>
                <a:cubicBezTo>
                  <a:pt x="1162" y="3363"/>
                  <a:pt x="1130" y="3369"/>
                  <a:pt x="1143" y="3395"/>
                </a:cubicBezTo>
                <a:cubicBezTo>
                  <a:pt x="1143" y="3407"/>
                  <a:pt x="1169" y="3401"/>
                  <a:pt x="1175" y="3401"/>
                </a:cubicBezTo>
                <a:cubicBezTo>
                  <a:pt x="1169" y="3433"/>
                  <a:pt x="1188" y="3440"/>
                  <a:pt x="1201" y="3452"/>
                </a:cubicBezTo>
                <a:cubicBezTo>
                  <a:pt x="1298" y="3440"/>
                  <a:pt x="1312" y="3350"/>
                  <a:pt x="1292" y="3273"/>
                </a:cubicBezTo>
                <a:cubicBezTo>
                  <a:pt x="1286" y="3267"/>
                  <a:pt x="1278" y="3254"/>
                  <a:pt x="1266" y="3254"/>
                </a:cubicBezTo>
                <a:cubicBezTo>
                  <a:pt x="1260" y="3235"/>
                  <a:pt x="1272" y="3242"/>
                  <a:pt x="1272" y="3229"/>
                </a:cubicBezTo>
                <a:cubicBezTo>
                  <a:pt x="1241" y="3197"/>
                  <a:pt x="1195" y="3273"/>
                  <a:pt x="1150" y="3248"/>
                </a:cubicBezTo>
                <a:cubicBezTo>
                  <a:pt x="1169" y="3114"/>
                  <a:pt x="1027" y="3223"/>
                  <a:pt x="975" y="3242"/>
                </a:cubicBezTo>
                <a:cubicBezTo>
                  <a:pt x="1001" y="3210"/>
                  <a:pt x="1059" y="3203"/>
                  <a:pt x="1085" y="3171"/>
                </a:cubicBezTo>
                <a:cubicBezTo>
                  <a:pt x="1079" y="3133"/>
                  <a:pt x="1027" y="3152"/>
                  <a:pt x="988" y="3152"/>
                </a:cubicBezTo>
                <a:cubicBezTo>
                  <a:pt x="988" y="3126"/>
                  <a:pt x="1020" y="3139"/>
                  <a:pt x="1014" y="3114"/>
                </a:cubicBezTo>
                <a:cubicBezTo>
                  <a:pt x="994" y="3069"/>
                  <a:pt x="943" y="3107"/>
                  <a:pt x="917" y="3101"/>
                </a:cubicBezTo>
                <a:cubicBezTo>
                  <a:pt x="929" y="3095"/>
                  <a:pt x="929" y="3063"/>
                  <a:pt x="949" y="3076"/>
                </a:cubicBezTo>
                <a:cubicBezTo>
                  <a:pt x="1013" y="3037"/>
                  <a:pt x="994" y="2935"/>
                  <a:pt x="1033" y="2890"/>
                </a:cubicBezTo>
                <a:cubicBezTo>
                  <a:pt x="1065" y="2903"/>
                  <a:pt x="1098" y="2870"/>
                  <a:pt x="1104" y="2839"/>
                </a:cubicBezTo>
                <a:cubicBezTo>
                  <a:pt x="1136" y="2826"/>
                  <a:pt x="1155" y="2800"/>
                  <a:pt x="1175" y="2775"/>
                </a:cubicBezTo>
                <a:cubicBezTo>
                  <a:pt x="1175" y="2762"/>
                  <a:pt x="1155" y="2769"/>
                  <a:pt x="1143" y="2769"/>
                </a:cubicBezTo>
                <a:cubicBezTo>
                  <a:pt x="1175" y="2743"/>
                  <a:pt x="1201" y="2705"/>
                  <a:pt x="1201" y="2653"/>
                </a:cubicBezTo>
                <a:cubicBezTo>
                  <a:pt x="1046" y="2717"/>
                  <a:pt x="917" y="2819"/>
                  <a:pt x="768" y="2870"/>
                </a:cubicBezTo>
                <a:cubicBezTo>
                  <a:pt x="768" y="2794"/>
                  <a:pt x="678" y="2806"/>
                  <a:pt x="626" y="2781"/>
                </a:cubicBezTo>
                <a:cubicBezTo>
                  <a:pt x="626" y="2768"/>
                  <a:pt x="645" y="2768"/>
                  <a:pt x="639" y="2743"/>
                </a:cubicBezTo>
                <a:cubicBezTo>
                  <a:pt x="633" y="2736"/>
                  <a:pt x="633" y="2736"/>
                  <a:pt x="633" y="2730"/>
                </a:cubicBezTo>
                <a:cubicBezTo>
                  <a:pt x="600" y="2743"/>
                  <a:pt x="529" y="2775"/>
                  <a:pt x="497" y="2736"/>
                </a:cubicBezTo>
                <a:cubicBezTo>
                  <a:pt x="497" y="2716"/>
                  <a:pt x="503" y="2704"/>
                  <a:pt x="509" y="2698"/>
                </a:cubicBezTo>
                <a:cubicBezTo>
                  <a:pt x="483" y="2653"/>
                  <a:pt x="406" y="2691"/>
                  <a:pt x="367" y="2685"/>
                </a:cubicBezTo>
                <a:cubicBezTo>
                  <a:pt x="367" y="2666"/>
                  <a:pt x="393" y="2672"/>
                  <a:pt x="393" y="2653"/>
                </a:cubicBezTo>
                <a:cubicBezTo>
                  <a:pt x="374" y="2641"/>
                  <a:pt x="342" y="2666"/>
                  <a:pt x="316" y="2666"/>
                </a:cubicBezTo>
                <a:cubicBezTo>
                  <a:pt x="335" y="2621"/>
                  <a:pt x="412" y="2583"/>
                  <a:pt x="432" y="2525"/>
                </a:cubicBezTo>
                <a:cubicBezTo>
                  <a:pt x="419" y="2519"/>
                  <a:pt x="406" y="2525"/>
                  <a:pt x="412" y="2538"/>
                </a:cubicBezTo>
                <a:cubicBezTo>
                  <a:pt x="399" y="2513"/>
                  <a:pt x="419" y="2493"/>
                  <a:pt x="425" y="2474"/>
                </a:cubicBezTo>
                <a:cubicBezTo>
                  <a:pt x="471" y="2488"/>
                  <a:pt x="496" y="2468"/>
                  <a:pt x="516" y="2442"/>
                </a:cubicBezTo>
                <a:cubicBezTo>
                  <a:pt x="561" y="2455"/>
                  <a:pt x="587" y="2455"/>
                  <a:pt x="632" y="2436"/>
                </a:cubicBezTo>
                <a:cubicBezTo>
                  <a:pt x="618" y="2397"/>
                  <a:pt x="651" y="2366"/>
                  <a:pt x="677" y="2385"/>
                </a:cubicBezTo>
                <a:cubicBezTo>
                  <a:pt x="729" y="2327"/>
                  <a:pt x="825" y="2340"/>
                  <a:pt x="845" y="2244"/>
                </a:cubicBezTo>
                <a:cubicBezTo>
                  <a:pt x="896" y="2264"/>
                  <a:pt x="929" y="2180"/>
                  <a:pt x="987" y="2219"/>
                </a:cubicBezTo>
                <a:cubicBezTo>
                  <a:pt x="1006" y="2213"/>
                  <a:pt x="1019" y="2194"/>
                  <a:pt x="1038" y="2187"/>
                </a:cubicBezTo>
                <a:cubicBezTo>
                  <a:pt x="1038" y="2161"/>
                  <a:pt x="1032" y="2168"/>
                  <a:pt x="1038" y="2149"/>
                </a:cubicBezTo>
                <a:cubicBezTo>
                  <a:pt x="1116" y="2155"/>
                  <a:pt x="1187" y="2123"/>
                  <a:pt x="1252" y="2085"/>
                </a:cubicBezTo>
                <a:cubicBezTo>
                  <a:pt x="1252" y="2085"/>
                  <a:pt x="1252" y="2085"/>
                  <a:pt x="1252" y="2053"/>
                </a:cubicBezTo>
                <a:cubicBezTo>
                  <a:pt x="1264" y="2053"/>
                  <a:pt x="1284" y="2041"/>
                  <a:pt x="1284" y="2060"/>
                </a:cubicBezTo>
                <a:cubicBezTo>
                  <a:pt x="1523" y="1918"/>
                  <a:pt x="1801" y="1810"/>
                  <a:pt x="1995" y="1624"/>
                </a:cubicBezTo>
                <a:cubicBezTo>
                  <a:pt x="1995" y="1593"/>
                  <a:pt x="1943" y="1618"/>
                  <a:pt x="1924" y="1618"/>
                </a:cubicBezTo>
                <a:cubicBezTo>
                  <a:pt x="1924" y="1612"/>
                  <a:pt x="1930" y="1606"/>
                  <a:pt x="1930" y="1599"/>
                </a:cubicBezTo>
                <a:cubicBezTo>
                  <a:pt x="1898" y="1587"/>
                  <a:pt x="1872" y="1561"/>
                  <a:pt x="1827" y="1568"/>
                </a:cubicBezTo>
                <a:cubicBezTo>
                  <a:pt x="1827" y="1504"/>
                  <a:pt x="1762" y="1574"/>
                  <a:pt x="1729" y="1549"/>
                </a:cubicBezTo>
                <a:cubicBezTo>
                  <a:pt x="1742" y="1504"/>
                  <a:pt x="1691" y="1491"/>
                  <a:pt x="1671" y="1459"/>
                </a:cubicBezTo>
                <a:cubicBezTo>
                  <a:pt x="1626" y="1466"/>
                  <a:pt x="1600" y="1530"/>
                  <a:pt x="1549" y="1504"/>
                </a:cubicBezTo>
                <a:cubicBezTo>
                  <a:pt x="1536" y="1504"/>
                  <a:pt x="1542" y="1517"/>
                  <a:pt x="1542" y="1530"/>
                </a:cubicBezTo>
                <a:cubicBezTo>
                  <a:pt x="1485" y="1536"/>
                  <a:pt x="1471" y="1536"/>
                  <a:pt x="1420" y="1549"/>
                </a:cubicBezTo>
                <a:cubicBezTo>
                  <a:pt x="1420" y="1516"/>
                  <a:pt x="1452" y="1516"/>
                  <a:pt x="1465" y="1497"/>
                </a:cubicBezTo>
                <a:cubicBezTo>
                  <a:pt x="1401" y="1465"/>
                  <a:pt x="1310" y="1504"/>
                  <a:pt x="1233" y="1529"/>
                </a:cubicBezTo>
                <a:cubicBezTo>
                  <a:pt x="1258" y="1510"/>
                  <a:pt x="1278" y="1484"/>
                  <a:pt x="1316" y="1471"/>
                </a:cubicBezTo>
                <a:cubicBezTo>
                  <a:pt x="1304" y="1465"/>
                  <a:pt x="1284" y="1471"/>
                  <a:pt x="1271" y="1471"/>
                </a:cubicBezTo>
                <a:cubicBezTo>
                  <a:pt x="1290" y="1407"/>
                  <a:pt x="1459" y="1388"/>
                  <a:pt x="1426" y="1298"/>
                </a:cubicBezTo>
                <a:cubicBezTo>
                  <a:pt x="1517" y="1215"/>
                  <a:pt x="1633" y="1158"/>
                  <a:pt x="1749" y="1100"/>
                </a:cubicBezTo>
                <a:cubicBezTo>
                  <a:pt x="1755" y="1094"/>
                  <a:pt x="1755" y="1088"/>
                  <a:pt x="1762" y="1075"/>
                </a:cubicBezTo>
                <a:cubicBezTo>
                  <a:pt x="1768" y="1075"/>
                  <a:pt x="1768" y="1081"/>
                  <a:pt x="1768" y="1088"/>
                </a:cubicBezTo>
                <a:cubicBezTo>
                  <a:pt x="1968" y="998"/>
                  <a:pt x="2201" y="825"/>
                  <a:pt x="2459" y="755"/>
                </a:cubicBezTo>
                <a:cubicBezTo>
                  <a:pt x="2479" y="749"/>
                  <a:pt x="2504" y="749"/>
                  <a:pt x="2530" y="742"/>
                </a:cubicBezTo>
                <a:cubicBezTo>
                  <a:pt x="2569" y="730"/>
                  <a:pt x="2595" y="704"/>
                  <a:pt x="2627" y="691"/>
                </a:cubicBezTo>
                <a:cubicBezTo>
                  <a:pt x="2698" y="659"/>
                  <a:pt x="2756" y="652"/>
                  <a:pt x="2853" y="634"/>
                </a:cubicBezTo>
                <a:cubicBezTo>
                  <a:pt x="2885" y="627"/>
                  <a:pt x="2918" y="615"/>
                  <a:pt x="2950" y="646"/>
                </a:cubicBezTo>
                <a:cubicBezTo>
                  <a:pt x="2950" y="671"/>
                  <a:pt x="2938" y="685"/>
                  <a:pt x="2944" y="710"/>
                </a:cubicBezTo>
                <a:cubicBezTo>
                  <a:pt x="2950" y="729"/>
                  <a:pt x="2983" y="723"/>
                  <a:pt x="2983" y="742"/>
                </a:cubicBezTo>
                <a:cubicBezTo>
                  <a:pt x="2970" y="806"/>
                  <a:pt x="2860" y="787"/>
                  <a:pt x="2860" y="863"/>
                </a:cubicBezTo>
                <a:cubicBezTo>
                  <a:pt x="2848" y="863"/>
                  <a:pt x="2834" y="870"/>
                  <a:pt x="2828" y="870"/>
                </a:cubicBezTo>
                <a:cubicBezTo>
                  <a:pt x="2828" y="889"/>
                  <a:pt x="2840" y="882"/>
                  <a:pt x="2834" y="901"/>
                </a:cubicBezTo>
                <a:cubicBezTo>
                  <a:pt x="2783" y="934"/>
                  <a:pt x="2744" y="984"/>
                  <a:pt x="2686" y="1023"/>
                </a:cubicBezTo>
                <a:cubicBezTo>
                  <a:pt x="2803" y="997"/>
                  <a:pt x="2938" y="875"/>
                  <a:pt x="3106" y="914"/>
                </a:cubicBezTo>
                <a:cubicBezTo>
                  <a:pt x="3106" y="933"/>
                  <a:pt x="3086" y="946"/>
                  <a:pt x="3086" y="971"/>
                </a:cubicBezTo>
                <a:cubicBezTo>
                  <a:pt x="3105" y="971"/>
                  <a:pt x="3105" y="953"/>
                  <a:pt x="3131" y="953"/>
                </a:cubicBezTo>
                <a:cubicBezTo>
                  <a:pt x="3144" y="965"/>
                  <a:pt x="3144" y="1004"/>
                  <a:pt x="3131" y="1016"/>
                </a:cubicBezTo>
                <a:cubicBezTo>
                  <a:pt x="3144" y="1023"/>
                  <a:pt x="3163" y="1029"/>
                  <a:pt x="3176" y="1042"/>
                </a:cubicBezTo>
                <a:cubicBezTo>
                  <a:pt x="3350" y="978"/>
                  <a:pt x="3473" y="876"/>
                  <a:pt x="3660" y="831"/>
                </a:cubicBezTo>
                <a:cubicBezTo>
                  <a:pt x="3699" y="793"/>
                  <a:pt x="3822" y="773"/>
                  <a:pt x="3867" y="825"/>
                </a:cubicBezTo>
                <a:cubicBezTo>
                  <a:pt x="3906" y="805"/>
                  <a:pt x="3957" y="805"/>
                  <a:pt x="3983" y="773"/>
                </a:cubicBezTo>
                <a:cubicBezTo>
                  <a:pt x="3983" y="767"/>
                  <a:pt x="3963" y="754"/>
                  <a:pt x="3957" y="773"/>
                </a:cubicBezTo>
                <a:cubicBezTo>
                  <a:pt x="3938" y="767"/>
                  <a:pt x="3977" y="742"/>
                  <a:pt x="3951" y="742"/>
                </a:cubicBezTo>
                <a:cubicBezTo>
                  <a:pt x="4009" y="678"/>
                  <a:pt x="4099" y="645"/>
                  <a:pt x="4132" y="562"/>
                </a:cubicBezTo>
                <a:cubicBezTo>
                  <a:pt x="4144" y="569"/>
                  <a:pt x="4125" y="569"/>
                  <a:pt x="4138" y="581"/>
                </a:cubicBezTo>
                <a:cubicBezTo>
                  <a:pt x="4190" y="575"/>
                  <a:pt x="4190" y="524"/>
                  <a:pt x="4235" y="511"/>
                </a:cubicBezTo>
                <a:cubicBezTo>
                  <a:pt x="4274" y="536"/>
                  <a:pt x="4319" y="485"/>
                  <a:pt x="4351" y="466"/>
                </a:cubicBezTo>
                <a:cubicBezTo>
                  <a:pt x="4345" y="460"/>
                  <a:pt x="4345" y="447"/>
                  <a:pt x="4345" y="435"/>
                </a:cubicBezTo>
                <a:cubicBezTo>
                  <a:pt x="4371" y="428"/>
                  <a:pt x="4384" y="428"/>
                  <a:pt x="4410" y="416"/>
                </a:cubicBezTo>
                <a:cubicBezTo>
                  <a:pt x="4410" y="428"/>
                  <a:pt x="4390" y="428"/>
                  <a:pt x="4384" y="441"/>
                </a:cubicBezTo>
                <a:cubicBezTo>
                  <a:pt x="4468" y="409"/>
                  <a:pt x="4578" y="415"/>
                  <a:pt x="4661" y="402"/>
                </a:cubicBezTo>
                <a:close/>
                <a:moveTo>
                  <a:pt x="7842" y="230"/>
                </a:moveTo>
                <a:cubicBezTo>
                  <a:pt x="7829" y="243"/>
                  <a:pt x="7816" y="262"/>
                  <a:pt x="7778" y="255"/>
                </a:cubicBezTo>
                <a:cubicBezTo>
                  <a:pt x="7790" y="224"/>
                  <a:pt x="7823" y="243"/>
                  <a:pt x="7842" y="230"/>
                </a:cubicBezTo>
                <a:close/>
                <a:moveTo>
                  <a:pt x="8010" y="161"/>
                </a:moveTo>
                <a:cubicBezTo>
                  <a:pt x="7996" y="167"/>
                  <a:pt x="7996" y="186"/>
                  <a:pt x="7984" y="192"/>
                </a:cubicBezTo>
                <a:cubicBezTo>
                  <a:pt x="7991" y="198"/>
                  <a:pt x="7991" y="217"/>
                  <a:pt x="8003" y="211"/>
                </a:cubicBezTo>
                <a:cubicBezTo>
                  <a:pt x="8003" y="224"/>
                  <a:pt x="7984" y="217"/>
                  <a:pt x="7984" y="230"/>
                </a:cubicBezTo>
                <a:cubicBezTo>
                  <a:pt x="7991" y="236"/>
                  <a:pt x="8003" y="236"/>
                  <a:pt x="8003" y="230"/>
                </a:cubicBezTo>
                <a:cubicBezTo>
                  <a:pt x="8003" y="262"/>
                  <a:pt x="7932" y="274"/>
                  <a:pt x="7887" y="275"/>
                </a:cubicBezTo>
                <a:cubicBezTo>
                  <a:pt x="7900" y="237"/>
                  <a:pt x="7997" y="224"/>
                  <a:pt x="7971" y="192"/>
                </a:cubicBezTo>
                <a:cubicBezTo>
                  <a:pt x="7984" y="180"/>
                  <a:pt x="7990" y="161"/>
                  <a:pt x="8010" y="161"/>
                </a:cubicBezTo>
                <a:close/>
                <a:moveTo>
                  <a:pt x="7855" y="115"/>
                </a:moveTo>
                <a:cubicBezTo>
                  <a:pt x="7861" y="146"/>
                  <a:pt x="7829" y="146"/>
                  <a:pt x="7804" y="146"/>
                </a:cubicBezTo>
                <a:cubicBezTo>
                  <a:pt x="7810" y="127"/>
                  <a:pt x="7823" y="115"/>
                  <a:pt x="7855" y="115"/>
                </a:cubicBezTo>
                <a:close/>
                <a:moveTo>
                  <a:pt x="7868" y="82"/>
                </a:moveTo>
                <a:cubicBezTo>
                  <a:pt x="7841" y="115"/>
                  <a:pt x="7803" y="115"/>
                  <a:pt x="7758" y="121"/>
                </a:cubicBezTo>
                <a:cubicBezTo>
                  <a:pt x="7770" y="108"/>
                  <a:pt x="7829" y="89"/>
                  <a:pt x="7868" y="82"/>
                </a:cubicBezTo>
                <a:close/>
                <a:moveTo>
                  <a:pt x="7630" y="0"/>
                </a:moveTo>
                <a:cubicBezTo>
                  <a:pt x="7650" y="0"/>
                  <a:pt x="7670" y="3"/>
                  <a:pt x="7692" y="12"/>
                </a:cubicBezTo>
                <a:cubicBezTo>
                  <a:pt x="7699" y="44"/>
                  <a:pt x="7660" y="38"/>
                  <a:pt x="7654" y="63"/>
                </a:cubicBezTo>
                <a:cubicBezTo>
                  <a:pt x="7666" y="76"/>
                  <a:pt x="7673" y="95"/>
                  <a:pt x="7705" y="89"/>
                </a:cubicBezTo>
                <a:cubicBezTo>
                  <a:pt x="7692" y="108"/>
                  <a:pt x="7692" y="108"/>
                  <a:pt x="7692" y="127"/>
                </a:cubicBezTo>
                <a:cubicBezTo>
                  <a:pt x="7686" y="140"/>
                  <a:pt x="7718" y="140"/>
                  <a:pt x="7718" y="127"/>
                </a:cubicBezTo>
                <a:cubicBezTo>
                  <a:pt x="7725" y="146"/>
                  <a:pt x="7666" y="165"/>
                  <a:pt x="7692" y="210"/>
                </a:cubicBezTo>
                <a:cubicBezTo>
                  <a:pt x="7731" y="243"/>
                  <a:pt x="7777" y="191"/>
                  <a:pt x="7822" y="191"/>
                </a:cubicBezTo>
                <a:cubicBezTo>
                  <a:pt x="7796" y="230"/>
                  <a:pt x="7757" y="255"/>
                  <a:pt x="7731" y="294"/>
                </a:cubicBezTo>
                <a:cubicBezTo>
                  <a:pt x="7796" y="300"/>
                  <a:pt x="7821" y="269"/>
                  <a:pt x="7879" y="269"/>
                </a:cubicBezTo>
                <a:cubicBezTo>
                  <a:pt x="7854" y="294"/>
                  <a:pt x="7822" y="320"/>
                  <a:pt x="7796" y="345"/>
                </a:cubicBezTo>
                <a:cubicBezTo>
                  <a:pt x="7796" y="358"/>
                  <a:pt x="7808" y="358"/>
                  <a:pt x="7802" y="371"/>
                </a:cubicBezTo>
                <a:cubicBezTo>
                  <a:pt x="7822" y="377"/>
                  <a:pt x="7822" y="358"/>
                  <a:pt x="7834" y="371"/>
                </a:cubicBezTo>
                <a:cubicBezTo>
                  <a:pt x="7841" y="422"/>
                  <a:pt x="7802" y="428"/>
                  <a:pt x="7763" y="441"/>
                </a:cubicBezTo>
                <a:cubicBezTo>
                  <a:pt x="7744" y="461"/>
                  <a:pt x="7731" y="480"/>
                  <a:pt x="7705" y="480"/>
                </a:cubicBezTo>
                <a:cubicBezTo>
                  <a:pt x="7691" y="486"/>
                  <a:pt x="7698" y="505"/>
                  <a:pt x="7685" y="511"/>
                </a:cubicBezTo>
                <a:cubicBezTo>
                  <a:pt x="7665" y="517"/>
                  <a:pt x="7665" y="499"/>
                  <a:pt x="7659" y="499"/>
                </a:cubicBezTo>
                <a:cubicBezTo>
                  <a:pt x="7646" y="499"/>
                  <a:pt x="7633" y="505"/>
                  <a:pt x="7633" y="524"/>
                </a:cubicBezTo>
                <a:cubicBezTo>
                  <a:pt x="7724" y="536"/>
                  <a:pt x="7789" y="479"/>
                  <a:pt x="7872" y="454"/>
                </a:cubicBezTo>
                <a:cubicBezTo>
                  <a:pt x="7846" y="472"/>
                  <a:pt x="7820" y="492"/>
                  <a:pt x="7814" y="524"/>
                </a:cubicBezTo>
                <a:cubicBezTo>
                  <a:pt x="7820" y="555"/>
                  <a:pt x="7846" y="581"/>
                  <a:pt x="7840" y="607"/>
                </a:cubicBezTo>
                <a:cubicBezTo>
                  <a:pt x="7885" y="614"/>
                  <a:pt x="7911" y="588"/>
                  <a:pt x="7943" y="575"/>
                </a:cubicBezTo>
                <a:cubicBezTo>
                  <a:pt x="7917" y="645"/>
                  <a:pt x="7821" y="697"/>
                  <a:pt x="7801" y="773"/>
                </a:cubicBezTo>
                <a:cubicBezTo>
                  <a:pt x="7853" y="850"/>
                  <a:pt x="7931" y="754"/>
                  <a:pt x="7982" y="735"/>
                </a:cubicBezTo>
                <a:cubicBezTo>
                  <a:pt x="7963" y="773"/>
                  <a:pt x="7937" y="818"/>
                  <a:pt x="7898" y="837"/>
                </a:cubicBezTo>
                <a:cubicBezTo>
                  <a:pt x="7898" y="881"/>
                  <a:pt x="7859" y="933"/>
                  <a:pt x="7879" y="984"/>
                </a:cubicBezTo>
                <a:cubicBezTo>
                  <a:pt x="7866" y="997"/>
                  <a:pt x="7840" y="990"/>
                  <a:pt x="7827" y="1003"/>
                </a:cubicBezTo>
                <a:cubicBezTo>
                  <a:pt x="7841" y="1022"/>
                  <a:pt x="7853" y="1047"/>
                  <a:pt x="7886" y="1028"/>
                </a:cubicBezTo>
                <a:cubicBezTo>
                  <a:pt x="7886" y="1054"/>
                  <a:pt x="7866" y="1054"/>
                  <a:pt x="7853" y="1067"/>
                </a:cubicBezTo>
                <a:cubicBezTo>
                  <a:pt x="7841" y="1073"/>
                  <a:pt x="7860" y="1042"/>
                  <a:pt x="7841" y="1042"/>
                </a:cubicBezTo>
                <a:cubicBezTo>
                  <a:pt x="7828" y="1054"/>
                  <a:pt x="7834" y="1061"/>
                  <a:pt x="7834" y="1073"/>
                </a:cubicBezTo>
                <a:cubicBezTo>
                  <a:pt x="7802" y="1073"/>
                  <a:pt x="7783" y="1092"/>
                  <a:pt x="7757" y="1105"/>
                </a:cubicBezTo>
                <a:cubicBezTo>
                  <a:pt x="7763" y="1092"/>
                  <a:pt x="7757" y="1086"/>
                  <a:pt x="7757" y="1080"/>
                </a:cubicBezTo>
                <a:cubicBezTo>
                  <a:pt x="7725" y="1086"/>
                  <a:pt x="7692" y="1137"/>
                  <a:pt x="7718" y="1169"/>
                </a:cubicBezTo>
                <a:cubicBezTo>
                  <a:pt x="7680" y="1195"/>
                  <a:pt x="7609" y="1214"/>
                  <a:pt x="7537" y="1214"/>
                </a:cubicBezTo>
                <a:cubicBezTo>
                  <a:pt x="7570" y="1163"/>
                  <a:pt x="7680" y="1111"/>
                  <a:pt x="7615" y="1022"/>
                </a:cubicBezTo>
                <a:cubicBezTo>
                  <a:pt x="7627" y="1016"/>
                  <a:pt x="7647" y="1016"/>
                  <a:pt x="7654" y="997"/>
                </a:cubicBezTo>
                <a:cubicBezTo>
                  <a:pt x="7609" y="971"/>
                  <a:pt x="7647" y="939"/>
                  <a:pt x="7647" y="888"/>
                </a:cubicBezTo>
                <a:cubicBezTo>
                  <a:pt x="7647" y="875"/>
                  <a:pt x="7634" y="875"/>
                  <a:pt x="7621" y="869"/>
                </a:cubicBezTo>
                <a:cubicBezTo>
                  <a:pt x="7576" y="958"/>
                  <a:pt x="7383" y="958"/>
                  <a:pt x="7292" y="939"/>
                </a:cubicBezTo>
                <a:cubicBezTo>
                  <a:pt x="7292" y="913"/>
                  <a:pt x="7279" y="888"/>
                  <a:pt x="7253" y="888"/>
                </a:cubicBezTo>
                <a:cubicBezTo>
                  <a:pt x="7228" y="900"/>
                  <a:pt x="7222" y="926"/>
                  <a:pt x="7202" y="939"/>
                </a:cubicBezTo>
                <a:cubicBezTo>
                  <a:pt x="7202" y="958"/>
                  <a:pt x="7209" y="964"/>
                  <a:pt x="7222" y="964"/>
                </a:cubicBezTo>
                <a:cubicBezTo>
                  <a:pt x="7222" y="984"/>
                  <a:pt x="7202" y="984"/>
                  <a:pt x="7202" y="1009"/>
                </a:cubicBezTo>
                <a:cubicBezTo>
                  <a:pt x="7169" y="1003"/>
                  <a:pt x="7131" y="1022"/>
                  <a:pt x="7105" y="1035"/>
                </a:cubicBezTo>
                <a:cubicBezTo>
                  <a:pt x="7098" y="1015"/>
                  <a:pt x="7156" y="1009"/>
                  <a:pt x="7176" y="990"/>
                </a:cubicBezTo>
                <a:cubicBezTo>
                  <a:pt x="7163" y="983"/>
                  <a:pt x="7143" y="958"/>
                  <a:pt x="7176" y="958"/>
                </a:cubicBezTo>
                <a:cubicBezTo>
                  <a:pt x="7163" y="945"/>
                  <a:pt x="7157" y="964"/>
                  <a:pt x="7137" y="952"/>
                </a:cubicBezTo>
                <a:cubicBezTo>
                  <a:pt x="7106" y="856"/>
                  <a:pt x="7331" y="908"/>
                  <a:pt x="7267" y="792"/>
                </a:cubicBezTo>
                <a:cubicBezTo>
                  <a:pt x="7183" y="818"/>
                  <a:pt x="7125" y="825"/>
                  <a:pt x="7034" y="844"/>
                </a:cubicBezTo>
                <a:cubicBezTo>
                  <a:pt x="7034" y="825"/>
                  <a:pt x="7015" y="825"/>
                  <a:pt x="7008" y="818"/>
                </a:cubicBezTo>
                <a:cubicBezTo>
                  <a:pt x="7027" y="761"/>
                  <a:pt x="7131" y="786"/>
                  <a:pt x="7124" y="709"/>
                </a:cubicBezTo>
                <a:cubicBezTo>
                  <a:pt x="7124" y="703"/>
                  <a:pt x="7118" y="709"/>
                  <a:pt x="7118" y="697"/>
                </a:cubicBezTo>
                <a:cubicBezTo>
                  <a:pt x="7073" y="741"/>
                  <a:pt x="7015" y="748"/>
                  <a:pt x="6982" y="780"/>
                </a:cubicBezTo>
                <a:cubicBezTo>
                  <a:pt x="6956" y="773"/>
                  <a:pt x="6995" y="741"/>
                  <a:pt x="6989" y="709"/>
                </a:cubicBezTo>
                <a:cubicBezTo>
                  <a:pt x="6925" y="741"/>
                  <a:pt x="6892" y="767"/>
                  <a:pt x="6828" y="792"/>
                </a:cubicBezTo>
                <a:cubicBezTo>
                  <a:pt x="6815" y="792"/>
                  <a:pt x="6828" y="767"/>
                  <a:pt x="6813" y="767"/>
                </a:cubicBezTo>
                <a:cubicBezTo>
                  <a:pt x="6852" y="722"/>
                  <a:pt x="6877" y="664"/>
                  <a:pt x="6936" y="645"/>
                </a:cubicBezTo>
                <a:cubicBezTo>
                  <a:pt x="6962" y="613"/>
                  <a:pt x="6948" y="569"/>
                  <a:pt x="6936" y="530"/>
                </a:cubicBezTo>
                <a:cubicBezTo>
                  <a:pt x="6974" y="505"/>
                  <a:pt x="6993" y="460"/>
                  <a:pt x="7058" y="460"/>
                </a:cubicBezTo>
                <a:cubicBezTo>
                  <a:pt x="7064" y="486"/>
                  <a:pt x="7071" y="486"/>
                  <a:pt x="7058" y="505"/>
                </a:cubicBezTo>
                <a:cubicBezTo>
                  <a:pt x="7064" y="517"/>
                  <a:pt x="7078" y="499"/>
                  <a:pt x="7091" y="505"/>
                </a:cubicBezTo>
                <a:cubicBezTo>
                  <a:pt x="7098" y="562"/>
                  <a:pt x="7065" y="633"/>
                  <a:pt x="7007" y="645"/>
                </a:cubicBezTo>
                <a:cubicBezTo>
                  <a:pt x="7013" y="633"/>
                  <a:pt x="7007" y="633"/>
                  <a:pt x="7000" y="620"/>
                </a:cubicBezTo>
                <a:cubicBezTo>
                  <a:pt x="6988" y="626"/>
                  <a:pt x="6974" y="633"/>
                  <a:pt x="6968" y="652"/>
                </a:cubicBezTo>
                <a:cubicBezTo>
                  <a:pt x="6988" y="671"/>
                  <a:pt x="7039" y="645"/>
                  <a:pt x="7065" y="671"/>
                </a:cubicBezTo>
                <a:cubicBezTo>
                  <a:pt x="7149" y="633"/>
                  <a:pt x="7155" y="530"/>
                  <a:pt x="7110" y="454"/>
                </a:cubicBezTo>
                <a:cubicBezTo>
                  <a:pt x="7103" y="427"/>
                  <a:pt x="7129" y="427"/>
                  <a:pt x="7123" y="402"/>
                </a:cubicBezTo>
                <a:cubicBezTo>
                  <a:pt x="7109" y="390"/>
                  <a:pt x="7091" y="377"/>
                  <a:pt x="7064" y="371"/>
                </a:cubicBezTo>
                <a:cubicBezTo>
                  <a:pt x="7071" y="364"/>
                  <a:pt x="7078" y="352"/>
                  <a:pt x="7058" y="358"/>
                </a:cubicBezTo>
                <a:cubicBezTo>
                  <a:pt x="7162" y="281"/>
                  <a:pt x="7323" y="281"/>
                  <a:pt x="7401" y="185"/>
                </a:cubicBezTo>
                <a:cubicBezTo>
                  <a:pt x="7388" y="153"/>
                  <a:pt x="7356" y="191"/>
                  <a:pt x="7330" y="191"/>
                </a:cubicBezTo>
                <a:cubicBezTo>
                  <a:pt x="7343" y="166"/>
                  <a:pt x="7350" y="146"/>
                  <a:pt x="7350" y="121"/>
                </a:cubicBezTo>
                <a:cubicBezTo>
                  <a:pt x="7459" y="121"/>
                  <a:pt x="7526" y="2"/>
                  <a:pt x="7630" y="0"/>
                </a:cubicBezTo>
                <a:close/>
              </a:path>
            </a:pathLst>
          </a:custGeom>
        </p:spPr>
      </p:pic>
    </p:spTree>
    <p:custDataLst>
      <p:tags r:id="rId10"/>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主要内容及要求 - 促进书证融通</a:t>
            </a:r>
            <a:endParaRPr lang="zh-CN" altLang="en-US"/>
          </a:p>
        </p:txBody>
      </p:sp>
      <p:cxnSp>
        <p:nvCxnSpPr>
          <p:cNvPr id="7" name="直接连接符 6"/>
          <p:cNvCxnSpPr/>
          <p:nvPr>
            <p:custDataLst>
              <p:tags r:id="rId2"/>
            </p:custDataLst>
          </p:nvPr>
        </p:nvCxnSpPr>
        <p:spPr>
          <a:xfrm>
            <a:off x="730843" y="4047802"/>
            <a:ext cx="3098053"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图片" descr="C:\Users\Lenovo\AppData\Roaming\Kingsoft\office6\templates\download\kaiwpp\picture202527516"/>
          <p:cNvPicPr>
            <a:picLocks noChangeAspect="1"/>
          </p:cNvPicPr>
          <p:nvPr>
            <p:custDataLst>
              <p:tags r:id="rId3"/>
            </p:custDataLst>
          </p:nvPr>
        </p:nvPicPr>
        <p:blipFill>
          <a:blip r:embed="rId4"/>
          <a:srcRect t="18229" b="18229"/>
          <a:stretch>
            <a:fillRect/>
          </a:stretch>
        </p:blipFill>
        <p:spPr>
          <a:xfrm>
            <a:off x="695919" y="1342758"/>
            <a:ext cx="3167934" cy="2013495"/>
          </a:xfrm>
          <a:prstGeom prst="roundRect">
            <a:avLst>
              <a:gd name="adj" fmla="val 9726"/>
            </a:avLst>
          </a:prstGeom>
          <a:solidFill>
            <a:schemeClr val="accent1"/>
          </a:solidFill>
          <a:ln w="3175" cap="flat" cmpd="sng" algn="ctr">
            <a:solidFill>
              <a:schemeClr val="tx1">
                <a:lumMod val="40000"/>
                <a:lumOff val="60000"/>
                <a:alpha val="20000"/>
              </a:schemeClr>
            </a:solidFill>
            <a:prstDash val="solid"/>
            <a:round/>
            <a:headEnd type="none" w="med" len="med"/>
            <a:tailEnd type="none" w="med" len="med"/>
          </a:ln>
        </p:spPr>
      </p:pic>
      <p:sp>
        <p:nvSpPr>
          <p:cNvPr id="15" name="矩形 14"/>
          <p:cNvSpPr/>
          <p:nvPr>
            <p:custDataLst>
              <p:tags r:id="rId5"/>
            </p:custDataLst>
          </p:nvPr>
        </p:nvSpPr>
        <p:spPr>
          <a:xfrm>
            <a:off x="711794" y="3443295"/>
            <a:ext cx="2680279" cy="597523"/>
          </a:xfrm>
          <a:prstGeom prst="rect">
            <a:avLst/>
          </a:prstGeom>
          <a:noFill/>
        </p:spPr>
        <p:txBody>
          <a:bodyPr wrap="square" lIns="0" tIns="0" rIns="0" bIns="0" rtlCol="0" anchor="ctr">
            <a:noAutofit/>
          </a:bodyPr>
          <a:p>
            <a:pPr>
              <a:spcBef>
                <a:spcPct val="0"/>
              </a:spcBef>
              <a:spcAft>
                <a:spcPct val="0"/>
              </a:spcAft>
            </a:pPr>
            <a:r>
              <a:rPr lang="zh-CN" altLang="en-US" sz="2000" b="1">
                <a:solidFill>
                  <a:schemeClr val="accent1"/>
                </a:solidFill>
                <a:latin typeface="+mn-ea"/>
                <a:cs typeface="+mn-ea"/>
                <a:sym typeface="+mn-ea"/>
              </a:rPr>
              <a:t>1+X证书制度含义</a:t>
            </a:r>
            <a:endParaRPr lang="zh-CN" altLang="en-US" sz="2000" b="1">
              <a:solidFill>
                <a:schemeClr val="accent1"/>
              </a:solidFill>
              <a:latin typeface="+mn-ea"/>
              <a:cs typeface="+mn-ea"/>
              <a:sym typeface="+mn-ea"/>
            </a:endParaRPr>
          </a:p>
        </p:txBody>
      </p:sp>
      <p:sp>
        <p:nvSpPr>
          <p:cNvPr id="16" name="矩形 15"/>
          <p:cNvSpPr/>
          <p:nvPr>
            <p:custDataLst>
              <p:tags r:id="rId6"/>
            </p:custDataLst>
          </p:nvPr>
        </p:nvSpPr>
        <p:spPr>
          <a:xfrm>
            <a:off x="3305080" y="3443295"/>
            <a:ext cx="554688" cy="597716"/>
          </a:xfrm>
          <a:prstGeom prst="rect">
            <a:avLst/>
          </a:prstGeom>
          <a:noFill/>
        </p:spPr>
        <p:txBody>
          <a:bodyPr wrap="none" lIns="0" tIns="0" rIns="0" bIns="0" rtlCol="0" anchor="ctr">
            <a:normAutofit/>
          </a:bodyPr>
          <a:p>
            <a:pPr algn="r">
              <a:spcBef>
                <a:spcPct val="0"/>
              </a:spcBef>
              <a:spcAft>
                <a:spcPct val="0"/>
              </a:spcAft>
            </a:pPr>
            <a:r>
              <a:rPr lang="en-US" altLang="zh-CN" sz="2400" b="1" dirty="0">
                <a:solidFill>
                  <a:schemeClr val="accent1"/>
                </a:solidFill>
                <a:latin typeface="+mn-ea"/>
                <a:cs typeface="+mn-ea"/>
                <a:sym typeface="+mn-ea"/>
              </a:rPr>
              <a:t>01</a:t>
            </a:r>
            <a:endParaRPr lang="zh-CN" altLang="en-US" sz="2400" b="1" dirty="0">
              <a:solidFill>
                <a:schemeClr val="accent1"/>
              </a:solidFill>
              <a:latin typeface="+mn-ea"/>
              <a:cs typeface="+mn-ea"/>
              <a:sym typeface="+mn-ea"/>
            </a:endParaRPr>
          </a:p>
        </p:txBody>
      </p:sp>
      <p:sp>
        <p:nvSpPr>
          <p:cNvPr id="18" name="矩形 17"/>
          <p:cNvSpPr/>
          <p:nvPr>
            <p:custDataLst>
              <p:tags r:id="rId7"/>
            </p:custDataLst>
          </p:nvPr>
        </p:nvSpPr>
        <p:spPr>
          <a:xfrm>
            <a:off x="695919" y="4151305"/>
            <a:ext cx="3163826" cy="212263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1+X证书制度是指学历证书 + 若干职业技能等级证书制度，鼓励学生在获得学历证书的同时，取得相关的职业技能等级证书。</a:t>
            </a:r>
            <a:endParaRPr lang="zh-CN" altLang="en-US" sz="1600">
              <a:ln>
                <a:noFill/>
                <a:prstDash val="sysDot"/>
              </a:ln>
              <a:solidFill>
                <a:schemeClr val="tx1">
                  <a:lumMod val="85000"/>
                  <a:lumOff val="15000"/>
                </a:schemeClr>
              </a:solidFill>
              <a:latin typeface="+mn-ea"/>
              <a:cs typeface="+mn-ea"/>
              <a:sym typeface="+mn-ea"/>
            </a:endParaRPr>
          </a:p>
        </p:txBody>
      </p:sp>
      <p:cxnSp>
        <p:nvCxnSpPr>
          <p:cNvPr id="19" name="直接连接符 18"/>
          <p:cNvCxnSpPr/>
          <p:nvPr>
            <p:custDataLst>
              <p:tags r:id="rId8"/>
            </p:custDataLst>
          </p:nvPr>
        </p:nvCxnSpPr>
        <p:spPr>
          <a:xfrm>
            <a:off x="4547114" y="4047802"/>
            <a:ext cx="3098053"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图片" descr="C:\Users\Lenovo\AppData\Roaming\Kingsoft\office6\templates\download\kaiwpp\picture204374773"/>
          <p:cNvPicPr>
            <a:picLocks noChangeAspect="1"/>
          </p:cNvPicPr>
          <p:nvPr>
            <p:custDataLst>
              <p:tags r:id="rId9"/>
            </p:custDataLst>
          </p:nvPr>
        </p:nvPicPr>
        <p:blipFill>
          <a:blip r:embed="rId10"/>
          <a:srcRect t="11494" b="11494"/>
          <a:stretch>
            <a:fillRect/>
          </a:stretch>
        </p:blipFill>
        <p:spPr>
          <a:xfrm>
            <a:off x="4512190" y="1342758"/>
            <a:ext cx="3167934" cy="2013495"/>
          </a:xfrm>
          <a:prstGeom prst="roundRect">
            <a:avLst>
              <a:gd name="adj" fmla="val 9726"/>
            </a:avLst>
          </a:prstGeom>
          <a:solidFill>
            <a:schemeClr val="accent1"/>
          </a:solidFill>
          <a:ln w="3175" cap="flat" cmpd="sng" algn="ctr">
            <a:solidFill>
              <a:schemeClr val="tx1">
                <a:lumMod val="40000"/>
                <a:lumOff val="60000"/>
                <a:alpha val="20000"/>
              </a:schemeClr>
            </a:solidFill>
            <a:prstDash val="solid"/>
            <a:round/>
            <a:headEnd type="none" w="med" len="med"/>
            <a:tailEnd type="none" w="med" len="med"/>
          </a:ln>
        </p:spPr>
      </p:pic>
      <p:sp>
        <p:nvSpPr>
          <p:cNvPr id="21" name="矩形 20"/>
          <p:cNvSpPr/>
          <p:nvPr>
            <p:custDataLst>
              <p:tags r:id="rId11"/>
            </p:custDataLst>
          </p:nvPr>
        </p:nvSpPr>
        <p:spPr>
          <a:xfrm>
            <a:off x="4514095" y="3443295"/>
            <a:ext cx="2680279" cy="597523"/>
          </a:xfrm>
          <a:prstGeom prst="rect">
            <a:avLst/>
          </a:prstGeom>
          <a:noFill/>
        </p:spPr>
        <p:txBody>
          <a:bodyPr wrap="square" lIns="0" tIns="0" rIns="0" bIns="0" rtlCol="0" anchor="ctr">
            <a:noAutofit/>
          </a:bodyPr>
          <a:p>
            <a:pPr>
              <a:spcBef>
                <a:spcPct val="0"/>
              </a:spcBef>
              <a:spcAft>
                <a:spcPct val="0"/>
              </a:spcAft>
            </a:pPr>
            <a:r>
              <a:rPr lang="zh-CN" altLang="en-US" sz="2000" b="1">
                <a:solidFill>
                  <a:schemeClr val="accent1"/>
                </a:solidFill>
                <a:latin typeface="+mn-ea"/>
                <a:cs typeface="+mn-ea"/>
                <a:sym typeface="+mn-ea"/>
              </a:rPr>
              <a:t>融入方式</a:t>
            </a:r>
            <a:endParaRPr lang="zh-CN" altLang="en-US" sz="2000" b="1">
              <a:solidFill>
                <a:schemeClr val="accent1"/>
              </a:solidFill>
              <a:latin typeface="+mn-ea"/>
              <a:cs typeface="+mn-ea"/>
              <a:sym typeface="+mn-ea"/>
            </a:endParaRPr>
          </a:p>
        </p:txBody>
      </p:sp>
      <p:sp>
        <p:nvSpPr>
          <p:cNvPr id="22" name="矩形 21"/>
          <p:cNvSpPr/>
          <p:nvPr>
            <p:custDataLst>
              <p:tags r:id="rId12"/>
            </p:custDataLst>
          </p:nvPr>
        </p:nvSpPr>
        <p:spPr>
          <a:xfrm>
            <a:off x="7131510" y="3443295"/>
            <a:ext cx="554688" cy="597716"/>
          </a:xfrm>
          <a:prstGeom prst="rect">
            <a:avLst/>
          </a:prstGeom>
          <a:noFill/>
        </p:spPr>
        <p:txBody>
          <a:bodyPr wrap="none" lIns="0" tIns="0" rIns="0" bIns="0" rtlCol="0" anchor="ctr">
            <a:normAutofit/>
          </a:bodyPr>
          <a:p>
            <a:pPr algn="r">
              <a:spcBef>
                <a:spcPct val="0"/>
              </a:spcBef>
              <a:spcAft>
                <a:spcPct val="0"/>
              </a:spcAft>
            </a:pPr>
            <a:r>
              <a:rPr lang="en-US" altLang="zh-CN" sz="2400" b="1">
                <a:solidFill>
                  <a:schemeClr val="accent1"/>
                </a:solidFill>
                <a:latin typeface="+mn-ea"/>
                <a:cs typeface="+mn-ea"/>
                <a:sym typeface="+mn-ea"/>
              </a:rPr>
              <a:t>02</a:t>
            </a:r>
            <a:endParaRPr lang="zh-CN" altLang="en-US" sz="2400" b="1">
              <a:solidFill>
                <a:schemeClr val="accent1"/>
              </a:solidFill>
              <a:latin typeface="+mn-ea"/>
              <a:cs typeface="+mn-ea"/>
              <a:sym typeface="+mn-ea"/>
            </a:endParaRPr>
          </a:p>
        </p:txBody>
      </p:sp>
      <p:sp>
        <p:nvSpPr>
          <p:cNvPr id="23" name="矩形 22"/>
          <p:cNvSpPr/>
          <p:nvPr>
            <p:custDataLst>
              <p:tags r:id="rId13"/>
            </p:custDataLst>
          </p:nvPr>
        </p:nvSpPr>
        <p:spPr>
          <a:xfrm>
            <a:off x="4512190" y="4151305"/>
            <a:ext cx="3174263" cy="212263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将职业技能等级标准融入专业课程教学，通过调整课程内容、教学方法等方式，使学生在学习专业课程的同时，掌握相应的职业技能。</a:t>
            </a:r>
            <a:endParaRPr lang="zh-CN" altLang="en-US" sz="1600">
              <a:ln>
                <a:noFill/>
                <a:prstDash val="sysDot"/>
              </a:ln>
              <a:solidFill>
                <a:schemeClr val="tx1">
                  <a:lumMod val="85000"/>
                  <a:lumOff val="15000"/>
                </a:schemeClr>
              </a:solidFill>
              <a:latin typeface="+mn-ea"/>
              <a:cs typeface="+mn-ea"/>
              <a:sym typeface="+mn-ea"/>
            </a:endParaRPr>
          </a:p>
        </p:txBody>
      </p:sp>
      <p:cxnSp>
        <p:nvCxnSpPr>
          <p:cNvPr id="24" name="直接连接符 23"/>
          <p:cNvCxnSpPr/>
          <p:nvPr>
            <p:custDataLst>
              <p:tags r:id="rId14"/>
            </p:custDataLst>
          </p:nvPr>
        </p:nvCxnSpPr>
        <p:spPr>
          <a:xfrm>
            <a:off x="8362749" y="4047802"/>
            <a:ext cx="3098053"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图片" descr="C:\Users\Lenovo\AppData\Roaming\Kingsoft\office6\templates\download\kaiwpp\picture198438892"/>
          <p:cNvPicPr>
            <a:picLocks noChangeAspect="1"/>
          </p:cNvPicPr>
          <p:nvPr>
            <p:custDataLst>
              <p:tags r:id="rId15"/>
            </p:custDataLst>
          </p:nvPr>
        </p:nvPicPr>
        <p:blipFill>
          <a:blip r:embed="rId16"/>
          <a:srcRect t="10282" b="10282"/>
          <a:stretch>
            <a:fillRect/>
          </a:stretch>
        </p:blipFill>
        <p:spPr>
          <a:xfrm>
            <a:off x="8327825" y="1342758"/>
            <a:ext cx="3167934" cy="2013495"/>
          </a:xfrm>
          <a:prstGeom prst="roundRect">
            <a:avLst>
              <a:gd name="adj" fmla="val 9726"/>
            </a:avLst>
          </a:prstGeom>
          <a:solidFill>
            <a:schemeClr val="accent1"/>
          </a:solidFill>
          <a:ln w="3175" cap="flat" cmpd="sng" algn="ctr">
            <a:solidFill>
              <a:schemeClr val="tx1">
                <a:lumMod val="40000"/>
                <a:lumOff val="60000"/>
                <a:alpha val="20000"/>
              </a:schemeClr>
            </a:solidFill>
            <a:prstDash val="solid"/>
            <a:round/>
            <a:headEnd type="none" w="med" len="med"/>
            <a:tailEnd type="none" w="med" len="med"/>
          </a:ln>
        </p:spPr>
      </p:pic>
      <p:sp>
        <p:nvSpPr>
          <p:cNvPr id="26" name="矩形 25"/>
          <p:cNvSpPr/>
          <p:nvPr>
            <p:custDataLst>
              <p:tags r:id="rId17"/>
            </p:custDataLst>
          </p:nvPr>
        </p:nvSpPr>
        <p:spPr>
          <a:xfrm>
            <a:off x="8327190" y="3443295"/>
            <a:ext cx="2680279" cy="597523"/>
          </a:xfrm>
          <a:prstGeom prst="rect">
            <a:avLst/>
          </a:prstGeom>
          <a:noFill/>
        </p:spPr>
        <p:txBody>
          <a:bodyPr wrap="square" lIns="0" tIns="0" rIns="0" bIns="0" rtlCol="0" anchor="ctr">
            <a:noAutofit/>
          </a:bodyPr>
          <a:p>
            <a:pPr>
              <a:spcBef>
                <a:spcPct val="0"/>
              </a:spcBef>
              <a:spcAft>
                <a:spcPct val="0"/>
              </a:spcAft>
            </a:pPr>
            <a:r>
              <a:rPr lang="zh-CN" altLang="en-US" sz="2000" b="1">
                <a:solidFill>
                  <a:schemeClr val="accent1"/>
                </a:solidFill>
                <a:latin typeface="+mn-ea"/>
                <a:cs typeface="+mn-ea"/>
                <a:sym typeface="+mn-ea"/>
              </a:rPr>
              <a:t>融入好处</a:t>
            </a:r>
            <a:endParaRPr lang="zh-CN" altLang="en-US" sz="2000" b="1">
              <a:solidFill>
                <a:schemeClr val="accent1"/>
              </a:solidFill>
              <a:latin typeface="+mn-ea"/>
              <a:cs typeface="+mn-ea"/>
              <a:sym typeface="+mn-ea"/>
            </a:endParaRPr>
          </a:p>
        </p:txBody>
      </p:sp>
      <p:sp>
        <p:nvSpPr>
          <p:cNvPr id="27" name="矩形 26"/>
          <p:cNvSpPr/>
          <p:nvPr>
            <p:custDataLst>
              <p:tags r:id="rId18"/>
            </p:custDataLst>
          </p:nvPr>
        </p:nvSpPr>
        <p:spPr>
          <a:xfrm>
            <a:off x="10950320" y="3443295"/>
            <a:ext cx="554689" cy="597716"/>
          </a:xfrm>
          <a:prstGeom prst="rect">
            <a:avLst/>
          </a:prstGeom>
          <a:noFill/>
        </p:spPr>
        <p:txBody>
          <a:bodyPr wrap="none" lIns="0" tIns="0" rIns="0" bIns="0" rtlCol="0" anchor="ctr">
            <a:normAutofit/>
          </a:bodyPr>
          <a:p>
            <a:pPr algn="r">
              <a:spcBef>
                <a:spcPct val="0"/>
              </a:spcBef>
              <a:spcAft>
                <a:spcPct val="0"/>
              </a:spcAft>
            </a:pPr>
            <a:r>
              <a:rPr lang="en-US" altLang="zh-CN" sz="2400" b="1">
                <a:solidFill>
                  <a:schemeClr val="accent1"/>
                </a:solidFill>
                <a:latin typeface="+mn-ea"/>
                <a:cs typeface="+mn-ea"/>
                <a:sym typeface="+mn-ea"/>
              </a:rPr>
              <a:t>03</a:t>
            </a:r>
            <a:endParaRPr lang="zh-CN" altLang="en-US" sz="2400" b="1">
              <a:solidFill>
                <a:schemeClr val="accent1"/>
              </a:solidFill>
              <a:latin typeface="+mn-ea"/>
              <a:cs typeface="+mn-ea"/>
              <a:sym typeface="+mn-ea"/>
            </a:endParaRPr>
          </a:p>
        </p:txBody>
      </p:sp>
      <p:sp>
        <p:nvSpPr>
          <p:cNvPr id="28" name="矩形 27"/>
          <p:cNvSpPr/>
          <p:nvPr>
            <p:custDataLst>
              <p:tags r:id="rId19"/>
            </p:custDataLst>
          </p:nvPr>
        </p:nvSpPr>
        <p:spPr>
          <a:xfrm>
            <a:off x="8321475" y="4151305"/>
            <a:ext cx="3174263" cy="212263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这种融入方式有助于提高学生的职业技能水平，增强学生的就业竞争力，使学生更好地适应社会需求。</a:t>
            </a:r>
            <a:endParaRPr lang="zh-CN" altLang="en-US" sz="1600">
              <a:ln>
                <a:noFill/>
                <a:prstDash val="sysDot"/>
              </a:ln>
              <a:solidFill>
                <a:schemeClr val="tx1">
                  <a:lumMod val="85000"/>
                  <a:lumOff val="15000"/>
                </a:schemeClr>
              </a:solidFill>
              <a:latin typeface="+mn-ea"/>
              <a:cs typeface="+mn-ea"/>
              <a:sym typeface="+mn-ea"/>
            </a:endParaRPr>
          </a:p>
        </p:txBody>
      </p:sp>
    </p:spTree>
    <p:custDataLst>
      <p:tags r:id="rId20"/>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lstStyle/>
          <a:p>
            <a:r>
              <a:rPr lang="zh-CN" altLang="en-US"/>
              <a:t>主要内容及要求 - 加强分类指导</a:t>
            </a:r>
            <a:endParaRPr lang="zh-CN" altLang="en-US"/>
          </a:p>
        </p:txBody>
      </p:sp>
      <p:pic>
        <p:nvPicPr>
          <p:cNvPr id="2" name="图片 1" descr="424228647\74a8cc855e2cbe53b0a84ed7aaffe598"/>
          <p:cNvPicPr>
            <a:picLocks noChangeAspect="1"/>
          </p:cNvPicPr>
          <p:nvPr>
            <p:custDataLst>
              <p:tags r:id="rId2"/>
            </p:custDataLst>
          </p:nvPr>
        </p:nvPicPr>
        <p:blipFill rotWithShape="1">
          <a:blip r:embed="rId3"/>
          <a:srcRect l="35243"/>
          <a:stretch>
            <a:fillRect/>
          </a:stretch>
        </p:blipFill>
        <p:spPr>
          <a:xfrm>
            <a:off x="0" y="1713865"/>
            <a:ext cx="4317365" cy="4118610"/>
          </a:xfrm>
          <a:prstGeom prst="rect">
            <a:avLst/>
          </a:prstGeom>
          <a:ln w="9525" cap="flat" cmpd="sng" algn="ctr">
            <a:noFill/>
            <a:prstDash val="solid"/>
            <a:round/>
            <a:headEnd type="none" w="med" len="med"/>
            <a:tailEnd type="none" w="med" len="med"/>
          </a:ln>
        </p:spPr>
      </p:pic>
      <p:pic>
        <p:nvPicPr>
          <p:cNvPr id="10" name="https://photo-static-api.fotomore.com/creative/vcg/400/new/VCG41N1483048616.jpg?uid=386&amp;timestamp=1686143016&amp;sign=b560353de4fbf26a5b3939bf07f1bf22" descr="/data/temp/acae21f6-19ff-11f0-9295-52f1090d9e0e.jpgacae21f6-19ff-11f0-9295-52f1090d9e0e"/>
          <p:cNvPicPr>
            <a:picLocks noChangeAspect="1"/>
          </p:cNvPicPr>
          <p:nvPr>
            <p:custDataLst>
              <p:tags r:id="rId4"/>
            </p:custDataLst>
          </p:nvPr>
        </p:nvPicPr>
        <p:blipFill rotWithShape="1">
          <a:blip r:embed="rId5"/>
          <a:srcRect l="12891" r="12891"/>
          <a:stretch>
            <a:fillRect/>
          </a:stretch>
        </p:blipFill>
        <p:spPr>
          <a:xfrm>
            <a:off x="0" y="2141855"/>
            <a:ext cx="3429635" cy="3079750"/>
          </a:xfrm>
          <a:prstGeom prst="rect">
            <a:avLst/>
          </a:prstGeom>
          <a:ln w="9525" cap="flat" cmpd="sng" algn="ctr">
            <a:noFill/>
            <a:prstDash val="solid"/>
            <a:round/>
            <a:headEnd type="none" w="med" len="med"/>
            <a:tailEnd type="none" w="med" len="med"/>
          </a:ln>
        </p:spPr>
      </p:pic>
      <p:sp>
        <p:nvSpPr>
          <p:cNvPr id="4" name="矩形 3"/>
          <p:cNvSpPr/>
          <p:nvPr>
            <p:custDataLst>
              <p:tags r:id="rId6"/>
            </p:custDataLst>
          </p:nvPr>
        </p:nvSpPr>
        <p:spPr>
          <a:xfrm>
            <a:off x="4656071" y="1752378"/>
            <a:ext cx="2066265" cy="822170"/>
          </a:xfrm>
          <a:prstGeom prst="rect">
            <a:avLst/>
          </a:prstGeom>
          <a:noFill/>
        </p:spPr>
        <p:txBody>
          <a:bodyPr wrap="square" lIns="0" tIns="0" rIns="0" bIns="0" rtlCol="0" anchor="b" anchorCtr="0">
            <a:noAutofit/>
          </a:bodyPr>
          <a:p>
            <a:pPr>
              <a:spcBef>
                <a:spcPct val="0"/>
              </a:spcBef>
              <a:spcAft>
                <a:spcPct val="0"/>
              </a:spcAft>
            </a:pPr>
            <a:r>
              <a:rPr lang="en-US" altLang="zh-CN" sz="5400">
                <a:solidFill>
                  <a:schemeClr val="accent1">
                    <a:alpha val="42000"/>
                  </a:schemeClr>
                </a:solidFill>
                <a:latin typeface="+mn-ea"/>
                <a:cs typeface="+mn-ea"/>
                <a:sym typeface="+mn-ea"/>
              </a:rPr>
              <a:t>01</a:t>
            </a:r>
            <a:endParaRPr lang="zh-CN" altLang="en-US" sz="5400" dirty="0">
              <a:solidFill>
                <a:schemeClr val="accent1">
                  <a:alpha val="42000"/>
                </a:schemeClr>
              </a:solidFill>
              <a:latin typeface="+mn-ea"/>
              <a:cs typeface="+mn-ea"/>
              <a:sym typeface="+mn-ea"/>
            </a:endParaRPr>
          </a:p>
        </p:txBody>
      </p:sp>
      <p:cxnSp>
        <p:nvCxnSpPr>
          <p:cNvPr id="12" name="直接连接符 11"/>
          <p:cNvCxnSpPr/>
          <p:nvPr>
            <p:custDataLst>
              <p:tags r:id="rId7"/>
            </p:custDataLst>
          </p:nvPr>
        </p:nvCxnSpPr>
        <p:spPr>
          <a:xfrm>
            <a:off x="4656071" y="2667969"/>
            <a:ext cx="2071119" cy="0"/>
          </a:xfrm>
          <a:prstGeom prst="line">
            <a:avLst/>
          </a:prstGeom>
          <a:ln w="12700">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
        <p:nvSpPr>
          <p:cNvPr id="13" name="矩形 12"/>
          <p:cNvSpPr/>
          <p:nvPr>
            <p:custDataLst>
              <p:tags r:id="rId8"/>
            </p:custDataLst>
          </p:nvPr>
        </p:nvSpPr>
        <p:spPr>
          <a:xfrm>
            <a:off x="4656706" y="2761941"/>
            <a:ext cx="2066265" cy="505221"/>
          </a:xfrm>
          <a:prstGeom prst="rect">
            <a:avLst/>
          </a:prstGeom>
          <a:noFill/>
        </p:spPr>
        <p:txBody>
          <a:bodyPr wrap="square" lIns="0" tIns="0" rIns="0" bIns="0" rtlCol="0" anchor="ctr">
            <a:noAutofit/>
          </a:bodyPr>
          <a:p>
            <a:pPr>
              <a:spcBef>
                <a:spcPct val="0"/>
              </a:spcBef>
              <a:spcAft>
                <a:spcPct val="0"/>
              </a:spcAft>
            </a:pPr>
            <a:r>
              <a:rPr lang="zh-CN" altLang="en-US" sz="2000" b="1">
                <a:solidFill>
                  <a:schemeClr val="accent1"/>
                </a:solidFill>
                <a:latin typeface="+mn-ea"/>
                <a:cs typeface="+mn-ea"/>
                <a:sym typeface="+mn-ea"/>
              </a:rPr>
              <a:t>分类指导原则内容</a:t>
            </a:r>
            <a:endParaRPr lang="zh-CN" altLang="en-US" sz="2000" b="1">
              <a:solidFill>
                <a:schemeClr val="accent1"/>
              </a:solidFill>
              <a:latin typeface="+mn-ea"/>
              <a:cs typeface="+mn-ea"/>
              <a:sym typeface="+mn-ea"/>
            </a:endParaRPr>
          </a:p>
        </p:txBody>
      </p:sp>
      <p:sp>
        <p:nvSpPr>
          <p:cNvPr id="15" name="矩形 14"/>
          <p:cNvSpPr/>
          <p:nvPr>
            <p:custDataLst>
              <p:tags r:id="rId9"/>
            </p:custDataLst>
          </p:nvPr>
        </p:nvSpPr>
        <p:spPr>
          <a:xfrm>
            <a:off x="4656071" y="3334662"/>
            <a:ext cx="2071119" cy="2526439"/>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分类指导原则鼓励学校结合实际，制订体现不同学校和专业类别特点的人才培养方案，以满足不同学生的需求。</a:t>
            </a:r>
            <a:endParaRPr lang="zh-CN" altLang="en-US" sz="1600">
              <a:ln>
                <a:noFill/>
                <a:prstDash val="sysDot"/>
              </a:ln>
              <a:solidFill>
                <a:schemeClr val="tx1">
                  <a:lumMod val="85000"/>
                  <a:lumOff val="15000"/>
                </a:schemeClr>
              </a:solidFill>
              <a:latin typeface="+mn-ea"/>
              <a:cs typeface="+mn-ea"/>
              <a:sym typeface="+mn-ea"/>
            </a:endParaRPr>
          </a:p>
        </p:txBody>
      </p:sp>
      <p:sp>
        <p:nvSpPr>
          <p:cNvPr id="17" name="矩形 16"/>
          <p:cNvSpPr/>
          <p:nvPr>
            <p:custDataLst>
              <p:tags r:id="rId10"/>
            </p:custDataLst>
          </p:nvPr>
        </p:nvSpPr>
        <p:spPr>
          <a:xfrm>
            <a:off x="7174899" y="1752378"/>
            <a:ext cx="2068853" cy="822170"/>
          </a:xfrm>
          <a:prstGeom prst="rect">
            <a:avLst/>
          </a:prstGeom>
          <a:noFill/>
        </p:spPr>
        <p:txBody>
          <a:bodyPr wrap="square" lIns="0" tIns="0" rIns="0" bIns="0" rtlCol="0" anchor="b" anchorCtr="0">
            <a:noAutofit/>
          </a:bodyPr>
          <a:p>
            <a:pPr>
              <a:spcBef>
                <a:spcPct val="0"/>
              </a:spcBef>
              <a:spcAft>
                <a:spcPct val="0"/>
              </a:spcAft>
            </a:pPr>
            <a:r>
              <a:rPr lang="en-US" altLang="zh-CN" sz="5400">
                <a:solidFill>
                  <a:schemeClr val="accent1">
                    <a:alpha val="42000"/>
                  </a:schemeClr>
                </a:solidFill>
                <a:latin typeface="+mn-ea"/>
                <a:cs typeface="+mn-ea"/>
                <a:sym typeface="+mn-ea"/>
              </a:rPr>
              <a:t>02</a:t>
            </a:r>
            <a:endParaRPr lang="zh-CN" altLang="en-US" sz="5400" dirty="0">
              <a:solidFill>
                <a:schemeClr val="accent1">
                  <a:alpha val="42000"/>
                </a:schemeClr>
              </a:solidFill>
              <a:latin typeface="+mn-ea"/>
              <a:cs typeface="+mn-ea"/>
              <a:sym typeface="+mn-ea"/>
            </a:endParaRPr>
          </a:p>
        </p:txBody>
      </p:sp>
      <p:cxnSp>
        <p:nvCxnSpPr>
          <p:cNvPr id="21" name="直接连接符 20"/>
          <p:cNvCxnSpPr/>
          <p:nvPr>
            <p:custDataLst>
              <p:tags r:id="rId11"/>
            </p:custDataLst>
          </p:nvPr>
        </p:nvCxnSpPr>
        <p:spPr>
          <a:xfrm>
            <a:off x="7174899" y="2667969"/>
            <a:ext cx="2069822" cy="0"/>
          </a:xfrm>
          <a:prstGeom prst="line">
            <a:avLst/>
          </a:prstGeom>
          <a:ln w="12700">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
        <p:nvSpPr>
          <p:cNvPr id="23" name="矩形 22"/>
          <p:cNvSpPr/>
          <p:nvPr>
            <p:custDataLst>
              <p:tags r:id="rId12"/>
            </p:custDataLst>
          </p:nvPr>
        </p:nvSpPr>
        <p:spPr>
          <a:xfrm>
            <a:off x="7174899" y="2761941"/>
            <a:ext cx="2068624" cy="505221"/>
          </a:xfrm>
          <a:prstGeom prst="rect">
            <a:avLst/>
          </a:prstGeom>
          <a:noFill/>
        </p:spPr>
        <p:txBody>
          <a:bodyPr wrap="square" lIns="0" tIns="0" rIns="0" bIns="0" rtlCol="0" anchor="ctr">
            <a:noAutofit/>
          </a:bodyPr>
          <a:p>
            <a:pPr>
              <a:spcBef>
                <a:spcPct val="0"/>
              </a:spcBef>
              <a:spcAft>
                <a:spcPct val="0"/>
              </a:spcAft>
            </a:pPr>
            <a:r>
              <a:rPr lang="zh-CN" altLang="en-US" sz="2000" b="1">
                <a:solidFill>
                  <a:schemeClr val="accent1"/>
                </a:solidFill>
                <a:latin typeface="+mn-ea"/>
                <a:cs typeface="+mn-ea"/>
                <a:sym typeface="+mn-ea"/>
              </a:rPr>
              <a:t>学校案例</a:t>
            </a:r>
            <a:endParaRPr lang="zh-CN" altLang="en-US" sz="2000" b="1">
              <a:solidFill>
                <a:schemeClr val="accent1"/>
              </a:solidFill>
              <a:latin typeface="+mn-ea"/>
              <a:cs typeface="+mn-ea"/>
              <a:sym typeface="+mn-ea"/>
            </a:endParaRPr>
          </a:p>
        </p:txBody>
      </p:sp>
      <p:sp>
        <p:nvSpPr>
          <p:cNvPr id="24" name="矩形 23"/>
          <p:cNvSpPr/>
          <p:nvPr>
            <p:custDataLst>
              <p:tags r:id="rId13"/>
            </p:custDataLst>
          </p:nvPr>
        </p:nvSpPr>
        <p:spPr>
          <a:xfrm>
            <a:off x="7174899" y="3334662"/>
            <a:ext cx="2071119" cy="2525886"/>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例如，某学校根据自身的师资力量和专业特色，制订了个性化的人才培养方案，提高了学生的培养质量和就业竞争力。</a:t>
            </a:r>
            <a:endParaRPr lang="zh-CN" altLang="en-US" sz="1600">
              <a:ln>
                <a:noFill/>
                <a:prstDash val="sysDot"/>
              </a:ln>
              <a:solidFill>
                <a:schemeClr val="tx1">
                  <a:lumMod val="85000"/>
                  <a:lumOff val="15000"/>
                </a:schemeClr>
              </a:solidFill>
              <a:latin typeface="+mn-ea"/>
              <a:cs typeface="+mn-ea"/>
              <a:sym typeface="+mn-ea"/>
            </a:endParaRPr>
          </a:p>
        </p:txBody>
      </p:sp>
      <p:sp>
        <p:nvSpPr>
          <p:cNvPr id="25" name="矩形 24"/>
          <p:cNvSpPr/>
          <p:nvPr>
            <p:custDataLst>
              <p:tags r:id="rId14"/>
            </p:custDataLst>
          </p:nvPr>
        </p:nvSpPr>
        <p:spPr>
          <a:xfrm>
            <a:off x="9693092" y="1752378"/>
            <a:ext cx="2069622" cy="822170"/>
          </a:xfrm>
          <a:prstGeom prst="rect">
            <a:avLst/>
          </a:prstGeom>
          <a:noFill/>
        </p:spPr>
        <p:txBody>
          <a:bodyPr wrap="square" lIns="0" tIns="0" rIns="0" bIns="0" rtlCol="0" anchor="b" anchorCtr="0">
            <a:noAutofit/>
          </a:bodyPr>
          <a:p>
            <a:pPr>
              <a:spcBef>
                <a:spcPct val="0"/>
              </a:spcBef>
              <a:spcAft>
                <a:spcPct val="0"/>
              </a:spcAft>
            </a:pPr>
            <a:r>
              <a:rPr lang="en-US" altLang="zh-CN" sz="5400">
                <a:solidFill>
                  <a:schemeClr val="accent1">
                    <a:alpha val="42000"/>
                  </a:schemeClr>
                </a:solidFill>
                <a:latin typeface="+mn-ea"/>
                <a:cs typeface="+mn-ea"/>
                <a:sym typeface="+mn-ea"/>
              </a:rPr>
              <a:t>03</a:t>
            </a:r>
            <a:endParaRPr lang="zh-CN" altLang="en-US" sz="5400" dirty="0">
              <a:solidFill>
                <a:schemeClr val="accent1">
                  <a:alpha val="42000"/>
                </a:schemeClr>
              </a:solidFill>
              <a:latin typeface="+mn-ea"/>
              <a:cs typeface="+mn-ea"/>
              <a:sym typeface="+mn-ea"/>
            </a:endParaRPr>
          </a:p>
        </p:txBody>
      </p:sp>
      <p:cxnSp>
        <p:nvCxnSpPr>
          <p:cNvPr id="26" name="直接连接符 25"/>
          <p:cNvCxnSpPr/>
          <p:nvPr>
            <p:custDataLst>
              <p:tags r:id="rId15"/>
            </p:custDataLst>
          </p:nvPr>
        </p:nvCxnSpPr>
        <p:spPr>
          <a:xfrm>
            <a:off x="9693092" y="2667969"/>
            <a:ext cx="2069822" cy="0"/>
          </a:xfrm>
          <a:prstGeom prst="line">
            <a:avLst/>
          </a:prstGeom>
          <a:ln w="12700">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
        <p:nvSpPr>
          <p:cNvPr id="27" name="矩形 26"/>
          <p:cNvSpPr/>
          <p:nvPr>
            <p:custDataLst>
              <p:tags r:id="rId16"/>
            </p:custDataLst>
          </p:nvPr>
        </p:nvSpPr>
        <p:spPr>
          <a:xfrm>
            <a:off x="9693092" y="2761941"/>
            <a:ext cx="2069393" cy="505221"/>
          </a:xfrm>
          <a:prstGeom prst="rect">
            <a:avLst/>
          </a:prstGeom>
          <a:noFill/>
        </p:spPr>
        <p:txBody>
          <a:bodyPr wrap="square" lIns="0" tIns="0" rIns="0" bIns="0" rtlCol="0" anchor="ctr">
            <a:noAutofit/>
          </a:bodyPr>
          <a:p>
            <a:pPr>
              <a:spcBef>
                <a:spcPct val="0"/>
              </a:spcBef>
              <a:spcAft>
                <a:spcPct val="0"/>
              </a:spcAft>
            </a:pPr>
            <a:r>
              <a:rPr lang="zh-CN" altLang="en-US" sz="2000" b="1">
                <a:solidFill>
                  <a:schemeClr val="accent1"/>
                </a:solidFill>
                <a:latin typeface="+mn-ea"/>
                <a:cs typeface="+mn-ea"/>
                <a:sym typeface="+mn-ea"/>
              </a:rPr>
              <a:t>结合实际优势</a:t>
            </a:r>
            <a:endParaRPr lang="zh-CN" altLang="en-US" sz="2000" b="1">
              <a:solidFill>
                <a:schemeClr val="accent1"/>
              </a:solidFill>
              <a:latin typeface="+mn-ea"/>
              <a:cs typeface="+mn-ea"/>
              <a:sym typeface="+mn-ea"/>
            </a:endParaRPr>
          </a:p>
        </p:txBody>
      </p:sp>
      <p:sp>
        <p:nvSpPr>
          <p:cNvPr id="28" name="矩形 27"/>
          <p:cNvSpPr/>
          <p:nvPr>
            <p:custDataLst>
              <p:tags r:id="rId17"/>
            </p:custDataLst>
          </p:nvPr>
        </p:nvSpPr>
        <p:spPr>
          <a:xfrm>
            <a:off x="9693727" y="3334662"/>
            <a:ext cx="2071119" cy="2525333"/>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学校结合实际制订人才培养方案能够更好地适应市场需求，提高人才培养的针对性和实效性，为学生的职业发展提供有力支持。</a:t>
            </a:r>
            <a:endParaRPr lang="zh-CN" altLang="en-US" sz="1600">
              <a:ln>
                <a:noFill/>
                <a:prstDash val="sysDot"/>
              </a:ln>
              <a:solidFill>
                <a:schemeClr val="tx1">
                  <a:lumMod val="85000"/>
                  <a:lumOff val="15000"/>
                </a:schemeClr>
              </a:solidFill>
              <a:latin typeface="+mn-ea"/>
              <a:cs typeface="+mn-ea"/>
              <a:sym typeface="+mn-ea"/>
            </a:endParaRPr>
          </a:p>
        </p:txBody>
      </p:sp>
    </p:spTree>
    <p:custDataLst>
      <p:tags r:id="rId18"/>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1"/>
            </p:custDataLst>
          </p:nvPr>
        </p:nvSpPr>
        <p:spPr/>
        <p:txBody>
          <a:bodyPr/>
          <a:lstStyle/>
          <a:p>
            <a:r>
              <a:rPr lang="zh-CN" altLang="en-US"/>
              <a:t>制订程序</a:t>
            </a:r>
            <a:endParaRPr lang="zh-CN" altLang="en-US"/>
          </a:p>
        </p:txBody>
      </p:sp>
      <p:sp>
        <p:nvSpPr>
          <p:cNvPr id="12" name="矩形 11"/>
          <p:cNvSpPr/>
          <p:nvPr>
            <p:custDataLst>
              <p:tags r:id="rId2"/>
            </p:custDataLst>
          </p:nvPr>
        </p:nvSpPr>
        <p:spPr>
          <a:xfrm>
            <a:off x="708085" y="4422909"/>
            <a:ext cx="3063962" cy="1923539"/>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kern="0">
                <a:ln>
                  <a:noFill/>
                  <a:prstDash val="sysDot"/>
                </a:ln>
                <a:solidFill>
                  <a:schemeClr val="tx1">
                    <a:lumMod val="85000"/>
                    <a:lumOff val="15000"/>
                  </a:schemeClr>
                </a:solidFill>
                <a:latin typeface="+mn-ea"/>
                <a:cs typeface="+mn-ea"/>
              </a:rPr>
              <a:t>进行行业企业调研、毕业生跟踪调研、在校生学情调研，分析产业发展趋势和人才需求，为人才培养方案的制订提供依据。</a:t>
            </a:r>
            <a:endParaRPr lang="zh-CN" altLang="en-US" sz="1400" kern="0">
              <a:ln>
                <a:noFill/>
                <a:prstDash val="sysDot"/>
              </a:ln>
              <a:solidFill>
                <a:schemeClr val="tx1">
                  <a:lumMod val="85000"/>
                  <a:lumOff val="15000"/>
                </a:schemeClr>
              </a:solidFill>
              <a:latin typeface="+mn-ea"/>
              <a:cs typeface="+mn-ea"/>
            </a:endParaRPr>
          </a:p>
        </p:txBody>
      </p:sp>
      <p:sp>
        <p:nvSpPr>
          <p:cNvPr id="13" name="矩形 12"/>
          <p:cNvSpPr/>
          <p:nvPr>
            <p:custDataLst>
              <p:tags r:id="rId3"/>
            </p:custDataLst>
          </p:nvPr>
        </p:nvSpPr>
        <p:spPr>
          <a:xfrm>
            <a:off x="708085" y="3774525"/>
            <a:ext cx="3063961" cy="622133"/>
          </a:xfrm>
          <a:prstGeom prst="rect">
            <a:avLst/>
          </a:prstGeom>
          <a:noFill/>
        </p:spPr>
        <p:txBody>
          <a:bodyPr wrap="square" lIns="0" tIns="0" rIns="0" bIns="0" rtlCol="0" anchor="ctr">
            <a:noAutofit/>
          </a:bodyPr>
          <a:p>
            <a:pPr algn="ctr">
              <a:spcBef>
                <a:spcPct val="0"/>
              </a:spcBef>
              <a:spcAft>
                <a:spcPct val="0"/>
              </a:spcAft>
            </a:pPr>
            <a:r>
              <a:rPr lang="zh-CN" altLang="en-US" b="1" kern="0">
                <a:solidFill>
                  <a:schemeClr val="accent1"/>
                </a:solidFill>
                <a:latin typeface="+mn-ea"/>
                <a:cs typeface="+mn-ea"/>
              </a:rPr>
              <a:t>调研与分析做法</a:t>
            </a:r>
            <a:endParaRPr lang="zh-CN" altLang="en-US" b="1" kern="0">
              <a:solidFill>
                <a:schemeClr val="accent1"/>
              </a:solidFill>
              <a:latin typeface="+mn-ea"/>
              <a:cs typeface="+mn-ea"/>
            </a:endParaRPr>
          </a:p>
        </p:txBody>
      </p:sp>
      <p:sp>
        <p:nvSpPr>
          <p:cNvPr id="14" name="任意多边形: 形状 1"/>
          <p:cNvSpPr/>
          <p:nvPr>
            <p:custDataLst>
              <p:tags r:id="rId4"/>
            </p:custDataLst>
          </p:nvPr>
        </p:nvSpPr>
        <p:spPr>
          <a:xfrm>
            <a:off x="1029419" y="1615997"/>
            <a:ext cx="2420401" cy="1986175"/>
          </a:xfrm>
          <a:custGeom>
            <a:avLst/>
            <a:gdLst>
              <a:gd name="connsiteX0" fmla="*/ 121322 w 2188290"/>
              <a:gd name="connsiteY0" fmla="*/ 529008 h 1710940"/>
              <a:gd name="connsiteX1" fmla="*/ 107035 w 2188290"/>
              <a:gd name="connsiteY1" fmla="*/ 1105270 h 1710940"/>
              <a:gd name="connsiteX2" fmla="*/ 597572 w 2188290"/>
              <a:gd name="connsiteY2" fmla="*/ 1610095 h 1710940"/>
              <a:gd name="connsiteX3" fmla="*/ 1426247 w 2188290"/>
              <a:gd name="connsiteY3" fmla="*/ 1691058 h 1710940"/>
              <a:gd name="connsiteX4" fmla="*/ 1992985 w 2188290"/>
              <a:gd name="connsiteY4" fmla="*/ 1352920 h 1710940"/>
              <a:gd name="connsiteX5" fmla="*/ 2154910 w 2188290"/>
              <a:gd name="connsiteY5" fmla="*/ 624258 h 1710940"/>
              <a:gd name="connsiteX6" fmla="*/ 1402435 w 2188290"/>
              <a:gd name="connsiteY6" fmla="*/ 370 h 1710940"/>
              <a:gd name="connsiteX7" fmla="*/ 121322 w 2188290"/>
              <a:gd name="connsiteY7" fmla="*/ 529008 h 1710940"/>
              <a:gd name="connsiteX0-1" fmla="*/ 242326 w 2094982"/>
              <a:gd name="connsiteY0-2" fmla="*/ 331978 h 1718697"/>
              <a:gd name="connsiteX1-3" fmla="*/ 13727 w 2094982"/>
              <a:gd name="connsiteY1-4" fmla="*/ 1113027 h 1718697"/>
              <a:gd name="connsiteX2-5" fmla="*/ 504264 w 2094982"/>
              <a:gd name="connsiteY2-6" fmla="*/ 1617852 h 1718697"/>
              <a:gd name="connsiteX3-7" fmla="*/ 1332939 w 2094982"/>
              <a:gd name="connsiteY3-8" fmla="*/ 1698815 h 1718697"/>
              <a:gd name="connsiteX4-9" fmla="*/ 1899677 w 2094982"/>
              <a:gd name="connsiteY4-10" fmla="*/ 1360677 h 1718697"/>
              <a:gd name="connsiteX5-11" fmla="*/ 2061602 w 2094982"/>
              <a:gd name="connsiteY5-12" fmla="*/ 632015 h 1718697"/>
              <a:gd name="connsiteX6-13" fmla="*/ 1309127 w 2094982"/>
              <a:gd name="connsiteY6-14" fmla="*/ 8127 h 1718697"/>
              <a:gd name="connsiteX7-15" fmla="*/ 242326 w 2094982"/>
              <a:gd name="connsiteY7-16" fmla="*/ 331978 h 1718697"/>
              <a:gd name="connsiteX0-17" fmla="*/ 243881 w 2096537"/>
              <a:gd name="connsiteY0-18" fmla="*/ 334570 h 1721289"/>
              <a:gd name="connsiteX1-19" fmla="*/ 15282 w 2096537"/>
              <a:gd name="connsiteY1-20" fmla="*/ 1115619 h 1721289"/>
              <a:gd name="connsiteX2-21" fmla="*/ 505819 w 2096537"/>
              <a:gd name="connsiteY2-22" fmla="*/ 1620444 h 1721289"/>
              <a:gd name="connsiteX3-23" fmla="*/ 1334494 w 2096537"/>
              <a:gd name="connsiteY3-24" fmla="*/ 1701407 h 1721289"/>
              <a:gd name="connsiteX4-25" fmla="*/ 1901232 w 2096537"/>
              <a:gd name="connsiteY4-26" fmla="*/ 1363269 h 1721289"/>
              <a:gd name="connsiteX5-27" fmla="*/ 2063157 w 2096537"/>
              <a:gd name="connsiteY5-28" fmla="*/ 634607 h 1721289"/>
              <a:gd name="connsiteX6-29" fmla="*/ 1310682 w 2096537"/>
              <a:gd name="connsiteY6-30" fmla="*/ 10719 h 1721289"/>
              <a:gd name="connsiteX7-31" fmla="*/ 243881 w 2096537"/>
              <a:gd name="connsiteY7-32" fmla="*/ 334570 h 1721289"/>
              <a:gd name="connsiteX0-33" fmla="*/ 243881 w 2096537"/>
              <a:gd name="connsiteY0-34" fmla="*/ 330292 h 1717011"/>
              <a:gd name="connsiteX1-35" fmla="*/ 15282 w 2096537"/>
              <a:gd name="connsiteY1-36" fmla="*/ 1111341 h 1717011"/>
              <a:gd name="connsiteX2-37" fmla="*/ 505819 w 2096537"/>
              <a:gd name="connsiteY2-38" fmla="*/ 1616166 h 1717011"/>
              <a:gd name="connsiteX3-39" fmla="*/ 1334494 w 2096537"/>
              <a:gd name="connsiteY3-40" fmla="*/ 1697129 h 1717011"/>
              <a:gd name="connsiteX4-41" fmla="*/ 1901232 w 2096537"/>
              <a:gd name="connsiteY4-42" fmla="*/ 1358991 h 1717011"/>
              <a:gd name="connsiteX5-43" fmla="*/ 2063157 w 2096537"/>
              <a:gd name="connsiteY5-44" fmla="*/ 630329 h 1717011"/>
              <a:gd name="connsiteX6-45" fmla="*/ 1310682 w 2096537"/>
              <a:gd name="connsiteY6-46" fmla="*/ 6441 h 1717011"/>
              <a:gd name="connsiteX7-47" fmla="*/ 243881 w 2096537"/>
              <a:gd name="connsiteY7-48" fmla="*/ 330292 h 1717011"/>
              <a:gd name="connsiteX0-49" fmla="*/ 241858 w 2094514"/>
              <a:gd name="connsiteY0-50" fmla="*/ 314505 h 1701224"/>
              <a:gd name="connsiteX1-51" fmla="*/ 13259 w 2094514"/>
              <a:gd name="connsiteY1-52" fmla="*/ 1095554 h 1701224"/>
              <a:gd name="connsiteX2-53" fmla="*/ 503796 w 2094514"/>
              <a:gd name="connsiteY2-54" fmla="*/ 1600379 h 1701224"/>
              <a:gd name="connsiteX3-55" fmla="*/ 1332471 w 2094514"/>
              <a:gd name="connsiteY3-56" fmla="*/ 1681342 h 1701224"/>
              <a:gd name="connsiteX4-57" fmla="*/ 1899209 w 2094514"/>
              <a:gd name="connsiteY4-58" fmla="*/ 1343204 h 1701224"/>
              <a:gd name="connsiteX5-59" fmla="*/ 2061134 w 2094514"/>
              <a:gd name="connsiteY5-60" fmla="*/ 614542 h 1701224"/>
              <a:gd name="connsiteX6-61" fmla="*/ 1280084 w 2094514"/>
              <a:gd name="connsiteY6-62" fmla="*/ 4942 h 1701224"/>
              <a:gd name="connsiteX7-63" fmla="*/ 241858 w 2094514"/>
              <a:gd name="connsiteY7-64" fmla="*/ 314505 h 1701224"/>
              <a:gd name="connsiteX0-65" fmla="*/ 241858 w 2094514"/>
              <a:gd name="connsiteY0-66" fmla="*/ 320819 h 1707538"/>
              <a:gd name="connsiteX1-67" fmla="*/ 13259 w 2094514"/>
              <a:gd name="connsiteY1-68" fmla="*/ 1101868 h 1707538"/>
              <a:gd name="connsiteX2-69" fmla="*/ 503796 w 2094514"/>
              <a:gd name="connsiteY2-70" fmla="*/ 1606693 h 1707538"/>
              <a:gd name="connsiteX3-71" fmla="*/ 1332471 w 2094514"/>
              <a:gd name="connsiteY3-72" fmla="*/ 1687656 h 1707538"/>
              <a:gd name="connsiteX4-73" fmla="*/ 1899209 w 2094514"/>
              <a:gd name="connsiteY4-74" fmla="*/ 1349518 h 1707538"/>
              <a:gd name="connsiteX5-75" fmla="*/ 2061134 w 2094514"/>
              <a:gd name="connsiteY5-76" fmla="*/ 620856 h 1707538"/>
              <a:gd name="connsiteX6-77" fmla="*/ 1280084 w 2094514"/>
              <a:gd name="connsiteY6-78" fmla="*/ 11256 h 1707538"/>
              <a:gd name="connsiteX7-79" fmla="*/ 241858 w 2094514"/>
              <a:gd name="connsiteY7-80" fmla="*/ 320819 h 1707538"/>
              <a:gd name="connsiteX0-81" fmla="*/ 241858 w 2094514"/>
              <a:gd name="connsiteY0-82" fmla="*/ 325201 h 1711920"/>
              <a:gd name="connsiteX1-83" fmla="*/ 13259 w 2094514"/>
              <a:gd name="connsiteY1-84" fmla="*/ 1106250 h 1711920"/>
              <a:gd name="connsiteX2-85" fmla="*/ 503796 w 2094514"/>
              <a:gd name="connsiteY2-86" fmla="*/ 1611075 h 1711920"/>
              <a:gd name="connsiteX3-87" fmla="*/ 1332471 w 2094514"/>
              <a:gd name="connsiteY3-88" fmla="*/ 1692038 h 1711920"/>
              <a:gd name="connsiteX4-89" fmla="*/ 1899209 w 2094514"/>
              <a:gd name="connsiteY4-90" fmla="*/ 1353900 h 1711920"/>
              <a:gd name="connsiteX5-91" fmla="*/ 2061134 w 2094514"/>
              <a:gd name="connsiteY5-92" fmla="*/ 625238 h 1711920"/>
              <a:gd name="connsiteX6-93" fmla="*/ 1280084 w 2094514"/>
              <a:gd name="connsiteY6-94" fmla="*/ 15638 h 1711920"/>
              <a:gd name="connsiteX7-95" fmla="*/ 241858 w 2094514"/>
              <a:gd name="connsiteY7-96" fmla="*/ 325201 h 1711920"/>
              <a:gd name="connsiteX0-97" fmla="*/ 246195 w 2098851"/>
              <a:gd name="connsiteY0-98" fmla="*/ 325201 h 1705826"/>
              <a:gd name="connsiteX1-99" fmla="*/ 17596 w 2098851"/>
              <a:gd name="connsiteY1-100" fmla="*/ 1106250 h 1705826"/>
              <a:gd name="connsiteX2-101" fmla="*/ 574808 w 2098851"/>
              <a:gd name="connsiteY2-102" fmla="*/ 1587263 h 1705826"/>
              <a:gd name="connsiteX3-103" fmla="*/ 1336808 w 2098851"/>
              <a:gd name="connsiteY3-104" fmla="*/ 1692038 h 1705826"/>
              <a:gd name="connsiteX4-105" fmla="*/ 1903546 w 2098851"/>
              <a:gd name="connsiteY4-106" fmla="*/ 1353900 h 1705826"/>
              <a:gd name="connsiteX5-107" fmla="*/ 2065471 w 2098851"/>
              <a:gd name="connsiteY5-108" fmla="*/ 625238 h 1705826"/>
              <a:gd name="connsiteX6-109" fmla="*/ 1284421 w 2098851"/>
              <a:gd name="connsiteY6-110" fmla="*/ 15638 h 1705826"/>
              <a:gd name="connsiteX7-111" fmla="*/ 246195 w 2098851"/>
              <a:gd name="connsiteY7-112" fmla="*/ 325201 h 1705826"/>
              <a:gd name="connsiteX0-113" fmla="*/ 246195 w 2098851"/>
              <a:gd name="connsiteY0-114" fmla="*/ 325201 h 1701589"/>
              <a:gd name="connsiteX1-115" fmla="*/ 17596 w 2098851"/>
              <a:gd name="connsiteY1-116" fmla="*/ 1106250 h 1701589"/>
              <a:gd name="connsiteX2-117" fmla="*/ 574808 w 2098851"/>
              <a:gd name="connsiteY2-118" fmla="*/ 1587263 h 1701589"/>
              <a:gd name="connsiteX3-119" fmla="*/ 1336808 w 2098851"/>
              <a:gd name="connsiteY3-120" fmla="*/ 1692038 h 1701589"/>
              <a:gd name="connsiteX4-121" fmla="*/ 1903546 w 2098851"/>
              <a:gd name="connsiteY4-122" fmla="*/ 1353900 h 1701589"/>
              <a:gd name="connsiteX5-123" fmla="*/ 2065471 w 2098851"/>
              <a:gd name="connsiteY5-124" fmla="*/ 625238 h 1701589"/>
              <a:gd name="connsiteX6-125" fmla="*/ 1284421 w 2098851"/>
              <a:gd name="connsiteY6-126" fmla="*/ 15638 h 1701589"/>
              <a:gd name="connsiteX7-127" fmla="*/ 246195 w 2098851"/>
              <a:gd name="connsiteY7-128" fmla="*/ 325201 h 1701589"/>
              <a:gd name="connsiteX0-129" fmla="*/ 200636 w 2053292"/>
              <a:gd name="connsiteY0-130" fmla="*/ 325244 h 1705765"/>
              <a:gd name="connsiteX1-131" fmla="*/ 24425 w 2053292"/>
              <a:gd name="connsiteY1-132" fmla="*/ 1111055 h 1705765"/>
              <a:gd name="connsiteX2-133" fmla="*/ 529249 w 2053292"/>
              <a:gd name="connsiteY2-134" fmla="*/ 1587306 h 1705765"/>
              <a:gd name="connsiteX3-135" fmla="*/ 1291249 w 2053292"/>
              <a:gd name="connsiteY3-136" fmla="*/ 1692081 h 1705765"/>
              <a:gd name="connsiteX4-137" fmla="*/ 1857987 w 2053292"/>
              <a:gd name="connsiteY4-138" fmla="*/ 1353943 h 1705765"/>
              <a:gd name="connsiteX5-139" fmla="*/ 2019912 w 2053292"/>
              <a:gd name="connsiteY5-140" fmla="*/ 625281 h 1705765"/>
              <a:gd name="connsiteX6-141" fmla="*/ 1238862 w 2053292"/>
              <a:gd name="connsiteY6-142" fmla="*/ 15681 h 1705765"/>
              <a:gd name="connsiteX7-143" fmla="*/ 200636 w 2053292"/>
              <a:gd name="connsiteY7-144" fmla="*/ 325244 h 1705765"/>
              <a:gd name="connsiteX0-145" fmla="*/ 227864 w 2080520"/>
              <a:gd name="connsiteY0-146" fmla="*/ 325244 h 1705765"/>
              <a:gd name="connsiteX1-147" fmla="*/ 51653 w 2080520"/>
              <a:gd name="connsiteY1-148" fmla="*/ 1111055 h 1705765"/>
              <a:gd name="connsiteX2-149" fmla="*/ 556477 w 2080520"/>
              <a:gd name="connsiteY2-150" fmla="*/ 1587306 h 1705765"/>
              <a:gd name="connsiteX3-151" fmla="*/ 1318477 w 2080520"/>
              <a:gd name="connsiteY3-152" fmla="*/ 1692081 h 1705765"/>
              <a:gd name="connsiteX4-153" fmla="*/ 1885215 w 2080520"/>
              <a:gd name="connsiteY4-154" fmla="*/ 1353943 h 1705765"/>
              <a:gd name="connsiteX5-155" fmla="*/ 2047140 w 2080520"/>
              <a:gd name="connsiteY5-156" fmla="*/ 625281 h 1705765"/>
              <a:gd name="connsiteX6-157" fmla="*/ 1266090 w 2080520"/>
              <a:gd name="connsiteY6-158" fmla="*/ 15681 h 1705765"/>
              <a:gd name="connsiteX7-159" fmla="*/ 227864 w 2080520"/>
              <a:gd name="connsiteY7-160" fmla="*/ 325244 h 1705765"/>
              <a:gd name="connsiteX0-161" fmla="*/ 202024 w 2054680"/>
              <a:gd name="connsiteY0-162" fmla="*/ 325244 h 1716500"/>
              <a:gd name="connsiteX1-163" fmla="*/ 25813 w 2054680"/>
              <a:gd name="connsiteY1-164" fmla="*/ 1111055 h 1716500"/>
              <a:gd name="connsiteX2-165" fmla="*/ 549687 w 2054680"/>
              <a:gd name="connsiteY2-166" fmla="*/ 1625406 h 1716500"/>
              <a:gd name="connsiteX3-167" fmla="*/ 1292637 w 2054680"/>
              <a:gd name="connsiteY3-168" fmla="*/ 1692081 h 1716500"/>
              <a:gd name="connsiteX4-169" fmla="*/ 1859375 w 2054680"/>
              <a:gd name="connsiteY4-170" fmla="*/ 1353943 h 1716500"/>
              <a:gd name="connsiteX5-171" fmla="*/ 2021300 w 2054680"/>
              <a:gd name="connsiteY5-172" fmla="*/ 625281 h 1716500"/>
              <a:gd name="connsiteX6-173" fmla="*/ 1240250 w 2054680"/>
              <a:gd name="connsiteY6-174" fmla="*/ 15681 h 1716500"/>
              <a:gd name="connsiteX7-175" fmla="*/ 202024 w 2054680"/>
              <a:gd name="connsiteY7-176" fmla="*/ 325244 h 1716500"/>
              <a:gd name="connsiteX0-177" fmla="*/ 382913 w 2030782"/>
              <a:gd name="connsiteY0-178" fmla="*/ 353521 h 1706677"/>
              <a:gd name="connsiteX1-179" fmla="*/ 1915 w 2030782"/>
              <a:gd name="connsiteY1-180" fmla="*/ 1101232 h 1706677"/>
              <a:gd name="connsiteX2-181" fmla="*/ 525789 w 2030782"/>
              <a:gd name="connsiteY2-182" fmla="*/ 1615583 h 1706677"/>
              <a:gd name="connsiteX3-183" fmla="*/ 1268739 w 2030782"/>
              <a:gd name="connsiteY3-184" fmla="*/ 1682258 h 1706677"/>
              <a:gd name="connsiteX4-185" fmla="*/ 1835477 w 2030782"/>
              <a:gd name="connsiteY4-186" fmla="*/ 1344120 h 1706677"/>
              <a:gd name="connsiteX5-187" fmla="*/ 1997402 w 2030782"/>
              <a:gd name="connsiteY5-188" fmla="*/ 615458 h 1706677"/>
              <a:gd name="connsiteX6-189" fmla="*/ 1216352 w 2030782"/>
              <a:gd name="connsiteY6-190" fmla="*/ 5858 h 1706677"/>
              <a:gd name="connsiteX7-191" fmla="*/ 382913 w 2030782"/>
              <a:gd name="connsiteY7-192" fmla="*/ 353521 h 1706677"/>
              <a:gd name="connsiteX0-193" fmla="*/ 382855 w 2030724"/>
              <a:gd name="connsiteY0-194" fmla="*/ 302371 h 1655527"/>
              <a:gd name="connsiteX1-195" fmla="*/ 1857 w 2030724"/>
              <a:gd name="connsiteY1-196" fmla="*/ 1050082 h 1655527"/>
              <a:gd name="connsiteX2-197" fmla="*/ 525731 w 2030724"/>
              <a:gd name="connsiteY2-198" fmla="*/ 1564433 h 1655527"/>
              <a:gd name="connsiteX3-199" fmla="*/ 1268681 w 2030724"/>
              <a:gd name="connsiteY3-200" fmla="*/ 1631108 h 1655527"/>
              <a:gd name="connsiteX4-201" fmla="*/ 1835419 w 2030724"/>
              <a:gd name="connsiteY4-202" fmla="*/ 1292970 h 1655527"/>
              <a:gd name="connsiteX5-203" fmla="*/ 1997344 w 2030724"/>
              <a:gd name="connsiteY5-204" fmla="*/ 564308 h 1655527"/>
              <a:gd name="connsiteX6-205" fmla="*/ 1173432 w 2030724"/>
              <a:gd name="connsiteY6-206" fmla="*/ 7095 h 1655527"/>
              <a:gd name="connsiteX7-207" fmla="*/ 382855 w 2030724"/>
              <a:gd name="connsiteY7-208" fmla="*/ 302371 h 1655527"/>
              <a:gd name="connsiteX0-209" fmla="*/ 382855 w 2030724"/>
              <a:gd name="connsiteY0-210" fmla="*/ 299998 h 1653154"/>
              <a:gd name="connsiteX1-211" fmla="*/ 1857 w 2030724"/>
              <a:gd name="connsiteY1-212" fmla="*/ 1047709 h 1653154"/>
              <a:gd name="connsiteX2-213" fmla="*/ 525731 w 2030724"/>
              <a:gd name="connsiteY2-214" fmla="*/ 1562060 h 1653154"/>
              <a:gd name="connsiteX3-215" fmla="*/ 1268681 w 2030724"/>
              <a:gd name="connsiteY3-216" fmla="*/ 1628735 h 1653154"/>
              <a:gd name="connsiteX4-217" fmla="*/ 1835419 w 2030724"/>
              <a:gd name="connsiteY4-218" fmla="*/ 1290597 h 1653154"/>
              <a:gd name="connsiteX5-219" fmla="*/ 1997344 w 2030724"/>
              <a:gd name="connsiteY5-220" fmla="*/ 561935 h 1653154"/>
              <a:gd name="connsiteX6-221" fmla="*/ 1173432 w 2030724"/>
              <a:gd name="connsiteY6-222" fmla="*/ 4722 h 1653154"/>
              <a:gd name="connsiteX7-223" fmla="*/ 382855 w 2030724"/>
              <a:gd name="connsiteY7-224" fmla="*/ 299998 h 1653154"/>
              <a:gd name="connsiteX0-225" fmla="*/ 382879 w 2030748"/>
              <a:gd name="connsiteY0-226" fmla="*/ 342430 h 1695586"/>
              <a:gd name="connsiteX1-227" fmla="*/ 1881 w 2030748"/>
              <a:gd name="connsiteY1-228" fmla="*/ 1090141 h 1695586"/>
              <a:gd name="connsiteX2-229" fmla="*/ 525755 w 2030748"/>
              <a:gd name="connsiteY2-230" fmla="*/ 1604492 h 1695586"/>
              <a:gd name="connsiteX3-231" fmla="*/ 1268705 w 2030748"/>
              <a:gd name="connsiteY3-232" fmla="*/ 1671167 h 1695586"/>
              <a:gd name="connsiteX4-233" fmla="*/ 1835443 w 2030748"/>
              <a:gd name="connsiteY4-234" fmla="*/ 1333029 h 1695586"/>
              <a:gd name="connsiteX5-235" fmla="*/ 1997368 w 2030748"/>
              <a:gd name="connsiteY5-236" fmla="*/ 604367 h 1695586"/>
              <a:gd name="connsiteX6-237" fmla="*/ 1192506 w 2030748"/>
              <a:gd name="connsiteY6-238" fmla="*/ 4291 h 1695586"/>
              <a:gd name="connsiteX7-239" fmla="*/ 382879 w 2030748"/>
              <a:gd name="connsiteY7-240" fmla="*/ 342430 h 1695586"/>
              <a:gd name="connsiteX0-241" fmla="*/ 382879 w 2030748"/>
              <a:gd name="connsiteY0-242" fmla="*/ 338170 h 1691326"/>
              <a:gd name="connsiteX1-243" fmla="*/ 1881 w 2030748"/>
              <a:gd name="connsiteY1-244" fmla="*/ 1085881 h 1691326"/>
              <a:gd name="connsiteX2-245" fmla="*/ 525755 w 2030748"/>
              <a:gd name="connsiteY2-246" fmla="*/ 1600232 h 1691326"/>
              <a:gd name="connsiteX3-247" fmla="*/ 1268705 w 2030748"/>
              <a:gd name="connsiteY3-248" fmla="*/ 1666907 h 1691326"/>
              <a:gd name="connsiteX4-249" fmla="*/ 1835443 w 2030748"/>
              <a:gd name="connsiteY4-250" fmla="*/ 1328769 h 1691326"/>
              <a:gd name="connsiteX5-251" fmla="*/ 1997368 w 2030748"/>
              <a:gd name="connsiteY5-252" fmla="*/ 600107 h 1691326"/>
              <a:gd name="connsiteX6-253" fmla="*/ 1192506 w 2030748"/>
              <a:gd name="connsiteY6-254" fmla="*/ 31 h 1691326"/>
              <a:gd name="connsiteX7-255" fmla="*/ 382879 w 2030748"/>
              <a:gd name="connsiteY7-256" fmla="*/ 338170 h 1691326"/>
              <a:gd name="connsiteX0-257" fmla="*/ 382879 w 2030748"/>
              <a:gd name="connsiteY0-258" fmla="*/ 341208 h 1694364"/>
              <a:gd name="connsiteX1-259" fmla="*/ 1881 w 2030748"/>
              <a:gd name="connsiteY1-260" fmla="*/ 1088919 h 1694364"/>
              <a:gd name="connsiteX2-261" fmla="*/ 525755 w 2030748"/>
              <a:gd name="connsiteY2-262" fmla="*/ 1603270 h 1694364"/>
              <a:gd name="connsiteX3-263" fmla="*/ 1268705 w 2030748"/>
              <a:gd name="connsiteY3-264" fmla="*/ 1669945 h 1694364"/>
              <a:gd name="connsiteX4-265" fmla="*/ 1835443 w 2030748"/>
              <a:gd name="connsiteY4-266" fmla="*/ 1331807 h 1694364"/>
              <a:gd name="connsiteX5-267" fmla="*/ 1997368 w 2030748"/>
              <a:gd name="connsiteY5-268" fmla="*/ 603145 h 1694364"/>
              <a:gd name="connsiteX6-269" fmla="*/ 1192506 w 2030748"/>
              <a:gd name="connsiteY6-270" fmla="*/ 3069 h 1694364"/>
              <a:gd name="connsiteX7-271" fmla="*/ 382879 w 2030748"/>
              <a:gd name="connsiteY7-272" fmla="*/ 341208 h 1694364"/>
              <a:gd name="connsiteX0-273" fmla="*/ 382879 w 2030748"/>
              <a:gd name="connsiteY0-274" fmla="*/ 338286 h 1691442"/>
              <a:gd name="connsiteX1-275" fmla="*/ 1881 w 2030748"/>
              <a:gd name="connsiteY1-276" fmla="*/ 1085997 h 1691442"/>
              <a:gd name="connsiteX2-277" fmla="*/ 525755 w 2030748"/>
              <a:gd name="connsiteY2-278" fmla="*/ 1600348 h 1691442"/>
              <a:gd name="connsiteX3-279" fmla="*/ 1268705 w 2030748"/>
              <a:gd name="connsiteY3-280" fmla="*/ 1667023 h 1691442"/>
              <a:gd name="connsiteX4-281" fmla="*/ 1835443 w 2030748"/>
              <a:gd name="connsiteY4-282" fmla="*/ 1328885 h 1691442"/>
              <a:gd name="connsiteX5-283" fmla="*/ 1997368 w 2030748"/>
              <a:gd name="connsiteY5-284" fmla="*/ 600223 h 1691442"/>
              <a:gd name="connsiteX6-285" fmla="*/ 1192506 w 2030748"/>
              <a:gd name="connsiteY6-286" fmla="*/ 147 h 1691442"/>
              <a:gd name="connsiteX7-287" fmla="*/ 382879 w 2030748"/>
              <a:gd name="connsiteY7-288" fmla="*/ 338286 h 1691442"/>
              <a:gd name="connsiteX0-289" fmla="*/ 288678 w 2036559"/>
              <a:gd name="connsiteY0-290" fmla="*/ 444582 h 1692963"/>
              <a:gd name="connsiteX1-291" fmla="*/ 7692 w 2036559"/>
              <a:gd name="connsiteY1-292" fmla="*/ 1087518 h 1692963"/>
              <a:gd name="connsiteX2-293" fmla="*/ 531566 w 2036559"/>
              <a:gd name="connsiteY2-294" fmla="*/ 1601869 h 1692963"/>
              <a:gd name="connsiteX3-295" fmla="*/ 1274516 w 2036559"/>
              <a:gd name="connsiteY3-296" fmla="*/ 1668544 h 1692963"/>
              <a:gd name="connsiteX4-297" fmla="*/ 1841254 w 2036559"/>
              <a:gd name="connsiteY4-298" fmla="*/ 1330406 h 1692963"/>
              <a:gd name="connsiteX5-299" fmla="*/ 2003179 w 2036559"/>
              <a:gd name="connsiteY5-300" fmla="*/ 601744 h 1692963"/>
              <a:gd name="connsiteX6-301" fmla="*/ 1198317 w 2036559"/>
              <a:gd name="connsiteY6-302" fmla="*/ 1668 h 1692963"/>
              <a:gd name="connsiteX7-303" fmla="*/ 288678 w 2036559"/>
              <a:gd name="connsiteY7-304" fmla="*/ 444582 h 1692963"/>
              <a:gd name="connsiteX0-305" fmla="*/ 286429 w 2034310"/>
              <a:gd name="connsiteY0-306" fmla="*/ 444689 h 1693070"/>
              <a:gd name="connsiteX1-307" fmla="*/ 5443 w 2034310"/>
              <a:gd name="connsiteY1-308" fmla="*/ 1087625 h 1693070"/>
              <a:gd name="connsiteX2-309" fmla="*/ 529317 w 2034310"/>
              <a:gd name="connsiteY2-310" fmla="*/ 1601976 h 1693070"/>
              <a:gd name="connsiteX3-311" fmla="*/ 1272267 w 2034310"/>
              <a:gd name="connsiteY3-312" fmla="*/ 1668651 h 1693070"/>
              <a:gd name="connsiteX4-313" fmla="*/ 1839005 w 2034310"/>
              <a:gd name="connsiteY4-314" fmla="*/ 1330513 h 1693070"/>
              <a:gd name="connsiteX5-315" fmla="*/ 2000930 w 2034310"/>
              <a:gd name="connsiteY5-316" fmla="*/ 601851 h 1693070"/>
              <a:gd name="connsiteX6-317" fmla="*/ 1196068 w 2034310"/>
              <a:gd name="connsiteY6-318" fmla="*/ 1775 h 1693070"/>
              <a:gd name="connsiteX7-319" fmla="*/ 286429 w 2034310"/>
              <a:gd name="connsiteY7-320" fmla="*/ 444689 h 1693070"/>
              <a:gd name="connsiteX0-321" fmla="*/ 286429 w 2034310"/>
              <a:gd name="connsiteY0-322" fmla="*/ 443013 h 1691394"/>
              <a:gd name="connsiteX1-323" fmla="*/ 5443 w 2034310"/>
              <a:gd name="connsiteY1-324" fmla="*/ 1085949 h 1691394"/>
              <a:gd name="connsiteX2-325" fmla="*/ 529317 w 2034310"/>
              <a:gd name="connsiteY2-326" fmla="*/ 1600300 h 1691394"/>
              <a:gd name="connsiteX3-327" fmla="*/ 1272267 w 2034310"/>
              <a:gd name="connsiteY3-328" fmla="*/ 1666975 h 1691394"/>
              <a:gd name="connsiteX4-329" fmla="*/ 1839005 w 2034310"/>
              <a:gd name="connsiteY4-330" fmla="*/ 1328837 h 1691394"/>
              <a:gd name="connsiteX5-331" fmla="*/ 2000930 w 2034310"/>
              <a:gd name="connsiteY5-332" fmla="*/ 600175 h 1691394"/>
              <a:gd name="connsiteX6-333" fmla="*/ 1196068 w 2034310"/>
              <a:gd name="connsiteY6-334" fmla="*/ 99 h 1691394"/>
              <a:gd name="connsiteX7-335" fmla="*/ 286429 w 2034310"/>
              <a:gd name="connsiteY7-336" fmla="*/ 443013 h 1691394"/>
              <a:gd name="connsiteX0-337" fmla="*/ 286429 w 2034310"/>
              <a:gd name="connsiteY0-338" fmla="*/ 443429 h 1691810"/>
              <a:gd name="connsiteX1-339" fmla="*/ 5443 w 2034310"/>
              <a:gd name="connsiteY1-340" fmla="*/ 1086365 h 1691810"/>
              <a:gd name="connsiteX2-341" fmla="*/ 529317 w 2034310"/>
              <a:gd name="connsiteY2-342" fmla="*/ 1600716 h 1691810"/>
              <a:gd name="connsiteX3-343" fmla="*/ 1272267 w 2034310"/>
              <a:gd name="connsiteY3-344" fmla="*/ 1667391 h 1691810"/>
              <a:gd name="connsiteX4-345" fmla="*/ 1839005 w 2034310"/>
              <a:gd name="connsiteY4-346" fmla="*/ 1329253 h 1691810"/>
              <a:gd name="connsiteX5-347" fmla="*/ 2000930 w 2034310"/>
              <a:gd name="connsiteY5-348" fmla="*/ 600591 h 1691810"/>
              <a:gd name="connsiteX6-349" fmla="*/ 1196068 w 2034310"/>
              <a:gd name="connsiteY6-350" fmla="*/ 515 h 1691810"/>
              <a:gd name="connsiteX7-351" fmla="*/ 286429 w 2034310"/>
              <a:gd name="connsiteY7-352" fmla="*/ 443429 h 1691810"/>
              <a:gd name="connsiteX0-353" fmla="*/ 286429 w 2033604"/>
              <a:gd name="connsiteY0-354" fmla="*/ 443429 h 1684790"/>
              <a:gd name="connsiteX1-355" fmla="*/ 5443 w 2033604"/>
              <a:gd name="connsiteY1-356" fmla="*/ 1086365 h 1684790"/>
              <a:gd name="connsiteX2-357" fmla="*/ 529317 w 2033604"/>
              <a:gd name="connsiteY2-358" fmla="*/ 1600716 h 1684790"/>
              <a:gd name="connsiteX3-359" fmla="*/ 1305605 w 2033604"/>
              <a:gd name="connsiteY3-360" fmla="*/ 1657866 h 1684790"/>
              <a:gd name="connsiteX4-361" fmla="*/ 1839005 w 2033604"/>
              <a:gd name="connsiteY4-362" fmla="*/ 1329253 h 1684790"/>
              <a:gd name="connsiteX5-363" fmla="*/ 2000930 w 2033604"/>
              <a:gd name="connsiteY5-364" fmla="*/ 600591 h 1684790"/>
              <a:gd name="connsiteX6-365" fmla="*/ 1196068 w 2033604"/>
              <a:gd name="connsiteY6-366" fmla="*/ 515 h 1684790"/>
              <a:gd name="connsiteX7-367" fmla="*/ 286429 w 2033604"/>
              <a:gd name="connsiteY7-368" fmla="*/ 443429 h 1684790"/>
              <a:gd name="connsiteX0-369" fmla="*/ 286429 w 2030609"/>
              <a:gd name="connsiteY0-370" fmla="*/ 443429 h 1686181"/>
              <a:gd name="connsiteX1-371" fmla="*/ 5443 w 2030609"/>
              <a:gd name="connsiteY1-372" fmla="*/ 1086365 h 1686181"/>
              <a:gd name="connsiteX2-373" fmla="*/ 529317 w 2030609"/>
              <a:gd name="connsiteY2-374" fmla="*/ 1600716 h 1686181"/>
              <a:gd name="connsiteX3-375" fmla="*/ 1305605 w 2030609"/>
              <a:gd name="connsiteY3-376" fmla="*/ 1657866 h 1686181"/>
              <a:gd name="connsiteX4-377" fmla="*/ 1815192 w 2030609"/>
              <a:gd name="connsiteY4-378" fmla="*/ 1310203 h 1686181"/>
              <a:gd name="connsiteX5-379" fmla="*/ 2000930 w 2030609"/>
              <a:gd name="connsiteY5-380" fmla="*/ 600591 h 1686181"/>
              <a:gd name="connsiteX6-381" fmla="*/ 1196068 w 2030609"/>
              <a:gd name="connsiteY6-382" fmla="*/ 515 h 1686181"/>
              <a:gd name="connsiteX7-383" fmla="*/ 286429 w 2030609"/>
              <a:gd name="connsiteY7-384" fmla="*/ 443429 h 1686181"/>
              <a:gd name="connsiteX0-385" fmla="*/ 286429 w 2036425"/>
              <a:gd name="connsiteY0-386" fmla="*/ 443429 h 1686181"/>
              <a:gd name="connsiteX1-387" fmla="*/ 5443 w 2036425"/>
              <a:gd name="connsiteY1-388" fmla="*/ 1086365 h 1686181"/>
              <a:gd name="connsiteX2-389" fmla="*/ 529317 w 2036425"/>
              <a:gd name="connsiteY2-390" fmla="*/ 1600716 h 1686181"/>
              <a:gd name="connsiteX3-391" fmla="*/ 1305605 w 2036425"/>
              <a:gd name="connsiteY3-392" fmla="*/ 1657866 h 1686181"/>
              <a:gd name="connsiteX4-393" fmla="*/ 1815192 w 2036425"/>
              <a:gd name="connsiteY4-394" fmla="*/ 1310203 h 1686181"/>
              <a:gd name="connsiteX5-395" fmla="*/ 2000930 w 2036425"/>
              <a:gd name="connsiteY5-396" fmla="*/ 600591 h 1686181"/>
              <a:gd name="connsiteX6-397" fmla="*/ 1196068 w 2036425"/>
              <a:gd name="connsiteY6-398" fmla="*/ 515 h 1686181"/>
              <a:gd name="connsiteX7-399" fmla="*/ 286429 w 2036425"/>
              <a:gd name="connsiteY7-400" fmla="*/ 443429 h 1686181"/>
              <a:gd name="connsiteX0-401" fmla="*/ 286429 w 2005089"/>
              <a:gd name="connsiteY0-402" fmla="*/ 443896 h 1686648"/>
              <a:gd name="connsiteX1-403" fmla="*/ 5443 w 2005089"/>
              <a:gd name="connsiteY1-404" fmla="*/ 1086832 h 1686648"/>
              <a:gd name="connsiteX2-405" fmla="*/ 529317 w 2005089"/>
              <a:gd name="connsiteY2-406" fmla="*/ 1601183 h 1686648"/>
              <a:gd name="connsiteX3-407" fmla="*/ 1305605 w 2005089"/>
              <a:gd name="connsiteY3-408" fmla="*/ 1658333 h 1686648"/>
              <a:gd name="connsiteX4-409" fmla="*/ 1815192 w 2005089"/>
              <a:gd name="connsiteY4-410" fmla="*/ 1310670 h 1686648"/>
              <a:gd name="connsiteX5-411" fmla="*/ 1972355 w 2005089"/>
              <a:gd name="connsiteY5-412" fmla="*/ 558196 h 1686648"/>
              <a:gd name="connsiteX6-413" fmla="*/ 1196068 w 2005089"/>
              <a:gd name="connsiteY6-414" fmla="*/ 982 h 1686648"/>
              <a:gd name="connsiteX7-415" fmla="*/ 286429 w 2005089"/>
              <a:gd name="connsiteY7-416" fmla="*/ 443896 h 1686648"/>
              <a:gd name="connsiteX0-417" fmla="*/ 286429 w 2005089"/>
              <a:gd name="connsiteY0-418" fmla="*/ 442964 h 1685716"/>
              <a:gd name="connsiteX1-419" fmla="*/ 5443 w 2005089"/>
              <a:gd name="connsiteY1-420" fmla="*/ 1085900 h 1685716"/>
              <a:gd name="connsiteX2-421" fmla="*/ 529317 w 2005089"/>
              <a:gd name="connsiteY2-422" fmla="*/ 1600251 h 1685716"/>
              <a:gd name="connsiteX3-423" fmla="*/ 1305605 w 2005089"/>
              <a:gd name="connsiteY3-424" fmla="*/ 1657401 h 1685716"/>
              <a:gd name="connsiteX4-425" fmla="*/ 1815192 w 2005089"/>
              <a:gd name="connsiteY4-426" fmla="*/ 1309738 h 1685716"/>
              <a:gd name="connsiteX5-427" fmla="*/ 1972355 w 2005089"/>
              <a:gd name="connsiteY5-428" fmla="*/ 557264 h 1685716"/>
              <a:gd name="connsiteX6-429" fmla="*/ 1196068 w 2005089"/>
              <a:gd name="connsiteY6-430" fmla="*/ 50 h 1685716"/>
              <a:gd name="connsiteX7-431" fmla="*/ 286429 w 2005089"/>
              <a:gd name="connsiteY7-432" fmla="*/ 442964 h 1685716"/>
              <a:gd name="connsiteX0-433" fmla="*/ 238900 w 1957560"/>
              <a:gd name="connsiteY0-434" fmla="*/ 442964 h 1680687"/>
              <a:gd name="connsiteX1-435" fmla="*/ 10301 w 1957560"/>
              <a:gd name="connsiteY1-436" fmla="*/ 1209725 h 1680687"/>
              <a:gd name="connsiteX2-437" fmla="*/ 481788 w 1957560"/>
              <a:gd name="connsiteY2-438" fmla="*/ 1600251 h 1680687"/>
              <a:gd name="connsiteX3-439" fmla="*/ 1258076 w 1957560"/>
              <a:gd name="connsiteY3-440" fmla="*/ 1657401 h 1680687"/>
              <a:gd name="connsiteX4-441" fmla="*/ 1767663 w 1957560"/>
              <a:gd name="connsiteY4-442" fmla="*/ 1309738 h 1680687"/>
              <a:gd name="connsiteX5-443" fmla="*/ 1924826 w 1957560"/>
              <a:gd name="connsiteY5-444" fmla="*/ 557264 h 1680687"/>
              <a:gd name="connsiteX6-445" fmla="*/ 1148539 w 1957560"/>
              <a:gd name="connsiteY6-446" fmla="*/ 50 h 1680687"/>
              <a:gd name="connsiteX7-447" fmla="*/ 238900 w 1957560"/>
              <a:gd name="connsiteY7-448" fmla="*/ 442964 h 1680687"/>
              <a:gd name="connsiteX0-449" fmla="*/ 255227 w 1973887"/>
              <a:gd name="connsiteY0-450" fmla="*/ 442964 h 1680687"/>
              <a:gd name="connsiteX1-451" fmla="*/ 26628 w 1973887"/>
              <a:gd name="connsiteY1-452" fmla="*/ 1209725 h 1680687"/>
              <a:gd name="connsiteX2-453" fmla="*/ 498115 w 1973887"/>
              <a:gd name="connsiteY2-454" fmla="*/ 1600251 h 1680687"/>
              <a:gd name="connsiteX3-455" fmla="*/ 1274403 w 1973887"/>
              <a:gd name="connsiteY3-456" fmla="*/ 1657401 h 1680687"/>
              <a:gd name="connsiteX4-457" fmla="*/ 1783990 w 1973887"/>
              <a:gd name="connsiteY4-458" fmla="*/ 1309738 h 1680687"/>
              <a:gd name="connsiteX5-459" fmla="*/ 1941153 w 1973887"/>
              <a:gd name="connsiteY5-460" fmla="*/ 557264 h 1680687"/>
              <a:gd name="connsiteX6-461" fmla="*/ 1164866 w 1973887"/>
              <a:gd name="connsiteY6-462" fmla="*/ 50 h 1680687"/>
              <a:gd name="connsiteX7-463" fmla="*/ 255227 w 1973887"/>
              <a:gd name="connsiteY7-464" fmla="*/ 442964 h 1680687"/>
              <a:gd name="connsiteX0-465" fmla="*/ 276822 w 1995482"/>
              <a:gd name="connsiteY0-466" fmla="*/ 442964 h 1680687"/>
              <a:gd name="connsiteX1-467" fmla="*/ 48223 w 1995482"/>
              <a:gd name="connsiteY1-468" fmla="*/ 1209725 h 1680687"/>
              <a:gd name="connsiteX2-469" fmla="*/ 519710 w 1995482"/>
              <a:gd name="connsiteY2-470" fmla="*/ 1600251 h 1680687"/>
              <a:gd name="connsiteX3-471" fmla="*/ 1295998 w 1995482"/>
              <a:gd name="connsiteY3-472" fmla="*/ 1657401 h 1680687"/>
              <a:gd name="connsiteX4-473" fmla="*/ 1805585 w 1995482"/>
              <a:gd name="connsiteY4-474" fmla="*/ 1309738 h 1680687"/>
              <a:gd name="connsiteX5-475" fmla="*/ 1962748 w 1995482"/>
              <a:gd name="connsiteY5-476" fmla="*/ 557264 h 1680687"/>
              <a:gd name="connsiteX6-477" fmla="*/ 1186461 w 1995482"/>
              <a:gd name="connsiteY6-478" fmla="*/ 50 h 1680687"/>
              <a:gd name="connsiteX7-479" fmla="*/ 276822 w 1995482"/>
              <a:gd name="connsiteY7-480" fmla="*/ 442964 h 1680687"/>
              <a:gd name="connsiteX0-481" fmla="*/ 240883 w 1959543"/>
              <a:gd name="connsiteY0-482" fmla="*/ 442964 h 1680687"/>
              <a:gd name="connsiteX1-483" fmla="*/ 12284 w 1959543"/>
              <a:gd name="connsiteY1-484" fmla="*/ 1209725 h 1680687"/>
              <a:gd name="connsiteX2-485" fmla="*/ 517109 w 1959543"/>
              <a:gd name="connsiteY2-486" fmla="*/ 1600251 h 1680687"/>
              <a:gd name="connsiteX3-487" fmla="*/ 1260059 w 1959543"/>
              <a:gd name="connsiteY3-488" fmla="*/ 1657401 h 1680687"/>
              <a:gd name="connsiteX4-489" fmla="*/ 1769646 w 1959543"/>
              <a:gd name="connsiteY4-490" fmla="*/ 1309738 h 1680687"/>
              <a:gd name="connsiteX5-491" fmla="*/ 1926809 w 1959543"/>
              <a:gd name="connsiteY5-492" fmla="*/ 557264 h 1680687"/>
              <a:gd name="connsiteX6-493" fmla="*/ 1150522 w 1959543"/>
              <a:gd name="connsiteY6-494" fmla="*/ 50 h 1680687"/>
              <a:gd name="connsiteX7-495" fmla="*/ 240883 w 1959543"/>
              <a:gd name="connsiteY7-496" fmla="*/ 442964 h 1680687"/>
              <a:gd name="connsiteX0-497" fmla="*/ 248033 w 1966693"/>
              <a:gd name="connsiteY0-498" fmla="*/ 442964 h 1680687"/>
              <a:gd name="connsiteX1-499" fmla="*/ 19434 w 1966693"/>
              <a:gd name="connsiteY1-500" fmla="*/ 1209725 h 1680687"/>
              <a:gd name="connsiteX2-501" fmla="*/ 524259 w 1966693"/>
              <a:gd name="connsiteY2-502" fmla="*/ 1600251 h 1680687"/>
              <a:gd name="connsiteX3-503" fmla="*/ 1267209 w 1966693"/>
              <a:gd name="connsiteY3-504" fmla="*/ 1657401 h 1680687"/>
              <a:gd name="connsiteX4-505" fmla="*/ 1776796 w 1966693"/>
              <a:gd name="connsiteY4-506" fmla="*/ 1309738 h 1680687"/>
              <a:gd name="connsiteX5-507" fmla="*/ 1933959 w 1966693"/>
              <a:gd name="connsiteY5-508" fmla="*/ 557264 h 1680687"/>
              <a:gd name="connsiteX6-509" fmla="*/ 1157672 w 1966693"/>
              <a:gd name="connsiteY6-510" fmla="*/ 50 h 1680687"/>
              <a:gd name="connsiteX7-511" fmla="*/ 248033 w 1966693"/>
              <a:gd name="connsiteY7-512" fmla="*/ 442964 h 1680687"/>
              <a:gd name="connsiteX0-513" fmla="*/ 248033 w 1967364"/>
              <a:gd name="connsiteY0-514" fmla="*/ 442964 h 1681745"/>
              <a:gd name="connsiteX1-515" fmla="*/ 19434 w 1967364"/>
              <a:gd name="connsiteY1-516" fmla="*/ 1209725 h 1681745"/>
              <a:gd name="connsiteX2-517" fmla="*/ 524259 w 1967364"/>
              <a:gd name="connsiteY2-518" fmla="*/ 1600251 h 1681745"/>
              <a:gd name="connsiteX3-519" fmla="*/ 1267209 w 1967364"/>
              <a:gd name="connsiteY3-520" fmla="*/ 1657401 h 1681745"/>
              <a:gd name="connsiteX4-521" fmla="*/ 1781558 w 1967364"/>
              <a:gd name="connsiteY4-522" fmla="*/ 1295450 h 1681745"/>
              <a:gd name="connsiteX5-523" fmla="*/ 1933959 w 1967364"/>
              <a:gd name="connsiteY5-524" fmla="*/ 557264 h 1681745"/>
              <a:gd name="connsiteX6-525" fmla="*/ 1157672 w 1967364"/>
              <a:gd name="connsiteY6-526" fmla="*/ 50 h 1681745"/>
              <a:gd name="connsiteX7-527" fmla="*/ 248033 w 1967364"/>
              <a:gd name="connsiteY7-528" fmla="*/ 442964 h 1681745"/>
              <a:gd name="connsiteX0-529" fmla="*/ 248111 w 1967442"/>
              <a:gd name="connsiteY0-530" fmla="*/ 395348 h 1634129"/>
              <a:gd name="connsiteX1-531" fmla="*/ 19512 w 1967442"/>
              <a:gd name="connsiteY1-532" fmla="*/ 1162109 h 1634129"/>
              <a:gd name="connsiteX2-533" fmla="*/ 524337 w 1967442"/>
              <a:gd name="connsiteY2-534" fmla="*/ 1552635 h 1634129"/>
              <a:gd name="connsiteX3-535" fmla="*/ 1267287 w 1967442"/>
              <a:gd name="connsiteY3-536" fmla="*/ 1609785 h 1634129"/>
              <a:gd name="connsiteX4-537" fmla="*/ 1781636 w 1967442"/>
              <a:gd name="connsiteY4-538" fmla="*/ 1247834 h 1634129"/>
              <a:gd name="connsiteX5-539" fmla="*/ 1934037 w 1967442"/>
              <a:gd name="connsiteY5-540" fmla="*/ 509648 h 1634129"/>
              <a:gd name="connsiteX6-541" fmla="*/ 1162513 w 1967442"/>
              <a:gd name="connsiteY6-542" fmla="*/ 59 h 1634129"/>
              <a:gd name="connsiteX7-543" fmla="*/ 248111 w 1967442"/>
              <a:gd name="connsiteY7-544" fmla="*/ 395348 h 1634129"/>
              <a:gd name="connsiteX0-545" fmla="*/ 248111 w 1967442"/>
              <a:gd name="connsiteY0-546" fmla="*/ 396441 h 1635222"/>
              <a:gd name="connsiteX1-547" fmla="*/ 19512 w 1967442"/>
              <a:gd name="connsiteY1-548" fmla="*/ 1163202 h 1635222"/>
              <a:gd name="connsiteX2-549" fmla="*/ 524337 w 1967442"/>
              <a:gd name="connsiteY2-550" fmla="*/ 1553728 h 1635222"/>
              <a:gd name="connsiteX3-551" fmla="*/ 1267287 w 1967442"/>
              <a:gd name="connsiteY3-552" fmla="*/ 1610878 h 1635222"/>
              <a:gd name="connsiteX4-553" fmla="*/ 1781636 w 1967442"/>
              <a:gd name="connsiteY4-554" fmla="*/ 1248927 h 1635222"/>
              <a:gd name="connsiteX5-555" fmla="*/ 1934037 w 1967442"/>
              <a:gd name="connsiteY5-556" fmla="*/ 510741 h 1635222"/>
              <a:gd name="connsiteX6-557" fmla="*/ 1162513 w 1967442"/>
              <a:gd name="connsiteY6-558" fmla="*/ 1152 h 1635222"/>
              <a:gd name="connsiteX7-559" fmla="*/ 248111 w 1967442"/>
              <a:gd name="connsiteY7-560" fmla="*/ 396441 h 1635222"/>
              <a:gd name="connsiteX0-561" fmla="*/ 244472 w 1963803"/>
              <a:gd name="connsiteY0-562" fmla="*/ 396441 h 1640360"/>
              <a:gd name="connsiteX1-563" fmla="*/ 15873 w 1963803"/>
              <a:gd name="connsiteY1-564" fmla="*/ 1163202 h 1640360"/>
              <a:gd name="connsiteX2-565" fmla="*/ 577848 w 1963803"/>
              <a:gd name="connsiteY2-566" fmla="*/ 1568016 h 1640360"/>
              <a:gd name="connsiteX3-567" fmla="*/ 1263648 w 1963803"/>
              <a:gd name="connsiteY3-568" fmla="*/ 1610878 h 1640360"/>
              <a:gd name="connsiteX4-569" fmla="*/ 1777997 w 1963803"/>
              <a:gd name="connsiteY4-570" fmla="*/ 1248927 h 1640360"/>
              <a:gd name="connsiteX5-571" fmla="*/ 1930398 w 1963803"/>
              <a:gd name="connsiteY5-572" fmla="*/ 510741 h 1640360"/>
              <a:gd name="connsiteX6-573" fmla="*/ 1158874 w 1963803"/>
              <a:gd name="connsiteY6-574" fmla="*/ 1152 h 1640360"/>
              <a:gd name="connsiteX7-575" fmla="*/ 244472 w 1963803"/>
              <a:gd name="connsiteY7-576" fmla="*/ 396441 h 1640360"/>
              <a:gd name="connsiteX0-577" fmla="*/ 244472 w 1963803"/>
              <a:gd name="connsiteY0-578" fmla="*/ 396441 h 1632024"/>
              <a:gd name="connsiteX1-579" fmla="*/ 15873 w 1963803"/>
              <a:gd name="connsiteY1-580" fmla="*/ 1163202 h 1632024"/>
              <a:gd name="connsiteX2-581" fmla="*/ 577848 w 1963803"/>
              <a:gd name="connsiteY2-582" fmla="*/ 1568016 h 1632024"/>
              <a:gd name="connsiteX3-583" fmla="*/ 1263648 w 1963803"/>
              <a:gd name="connsiteY3-584" fmla="*/ 1610878 h 1632024"/>
              <a:gd name="connsiteX4-585" fmla="*/ 1777997 w 1963803"/>
              <a:gd name="connsiteY4-586" fmla="*/ 1248927 h 1632024"/>
              <a:gd name="connsiteX5-587" fmla="*/ 1930398 w 1963803"/>
              <a:gd name="connsiteY5-588" fmla="*/ 510741 h 1632024"/>
              <a:gd name="connsiteX6-589" fmla="*/ 1158874 w 1963803"/>
              <a:gd name="connsiteY6-590" fmla="*/ 1152 h 1632024"/>
              <a:gd name="connsiteX7-591" fmla="*/ 244472 w 1963803"/>
              <a:gd name="connsiteY7-592" fmla="*/ 396441 h 1632024"/>
              <a:gd name="connsiteX0-593" fmla="*/ 231439 w 1950770"/>
              <a:gd name="connsiteY0-594" fmla="*/ 396457 h 1639546"/>
              <a:gd name="connsiteX1-595" fmla="*/ 17128 w 1950770"/>
              <a:gd name="connsiteY1-596" fmla="*/ 1182268 h 1639546"/>
              <a:gd name="connsiteX2-597" fmla="*/ 564815 w 1950770"/>
              <a:gd name="connsiteY2-598" fmla="*/ 1568032 h 1639546"/>
              <a:gd name="connsiteX3-599" fmla="*/ 1250615 w 1950770"/>
              <a:gd name="connsiteY3-600" fmla="*/ 1610894 h 1639546"/>
              <a:gd name="connsiteX4-601" fmla="*/ 1764964 w 1950770"/>
              <a:gd name="connsiteY4-602" fmla="*/ 1248943 h 1639546"/>
              <a:gd name="connsiteX5-603" fmla="*/ 1917365 w 1950770"/>
              <a:gd name="connsiteY5-604" fmla="*/ 510757 h 1639546"/>
              <a:gd name="connsiteX6-605" fmla="*/ 1145841 w 1950770"/>
              <a:gd name="connsiteY6-606" fmla="*/ 1168 h 1639546"/>
              <a:gd name="connsiteX7-607" fmla="*/ 231439 w 1950770"/>
              <a:gd name="connsiteY7-608" fmla="*/ 396457 h 1639546"/>
              <a:gd name="connsiteX0-609" fmla="*/ 250831 w 1970162"/>
              <a:gd name="connsiteY0-610" fmla="*/ 396457 h 1639546"/>
              <a:gd name="connsiteX1-611" fmla="*/ 36520 w 1970162"/>
              <a:gd name="connsiteY1-612" fmla="*/ 1182268 h 1639546"/>
              <a:gd name="connsiteX2-613" fmla="*/ 584207 w 1970162"/>
              <a:gd name="connsiteY2-614" fmla="*/ 1568032 h 1639546"/>
              <a:gd name="connsiteX3-615" fmla="*/ 1270007 w 1970162"/>
              <a:gd name="connsiteY3-616" fmla="*/ 1610894 h 1639546"/>
              <a:gd name="connsiteX4-617" fmla="*/ 1784356 w 1970162"/>
              <a:gd name="connsiteY4-618" fmla="*/ 1248943 h 1639546"/>
              <a:gd name="connsiteX5-619" fmla="*/ 1936757 w 1970162"/>
              <a:gd name="connsiteY5-620" fmla="*/ 510757 h 1639546"/>
              <a:gd name="connsiteX6-621" fmla="*/ 1165233 w 1970162"/>
              <a:gd name="connsiteY6-622" fmla="*/ 1168 h 1639546"/>
              <a:gd name="connsiteX7-623" fmla="*/ 250831 w 1970162"/>
              <a:gd name="connsiteY7-624" fmla="*/ 396457 h 1639546"/>
              <a:gd name="connsiteX0-625" fmla="*/ 254830 w 1974161"/>
              <a:gd name="connsiteY0-626" fmla="*/ 396457 h 1639546"/>
              <a:gd name="connsiteX1-627" fmla="*/ 40519 w 1974161"/>
              <a:gd name="connsiteY1-628" fmla="*/ 1182268 h 1639546"/>
              <a:gd name="connsiteX2-629" fmla="*/ 588206 w 1974161"/>
              <a:gd name="connsiteY2-630" fmla="*/ 1568032 h 1639546"/>
              <a:gd name="connsiteX3-631" fmla="*/ 1274006 w 1974161"/>
              <a:gd name="connsiteY3-632" fmla="*/ 1610894 h 1639546"/>
              <a:gd name="connsiteX4-633" fmla="*/ 1788355 w 1974161"/>
              <a:gd name="connsiteY4-634" fmla="*/ 1248943 h 1639546"/>
              <a:gd name="connsiteX5-635" fmla="*/ 1940756 w 1974161"/>
              <a:gd name="connsiteY5-636" fmla="*/ 510757 h 1639546"/>
              <a:gd name="connsiteX6-637" fmla="*/ 1169232 w 1974161"/>
              <a:gd name="connsiteY6-638" fmla="*/ 1168 h 1639546"/>
              <a:gd name="connsiteX7-639" fmla="*/ 254830 w 1974161"/>
              <a:gd name="connsiteY7-640" fmla="*/ 396457 h 1639546"/>
              <a:gd name="connsiteX0-641" fmla="*/ 254830 w 1974161"/>
              <a:gd name="connsiteY0-642" fmla="*/ 405943 h 1649032"/>
              <a:gd name="connsiteX1-643" fmla="*/ 40519 w 1974161"/>
              <a:gd name="connsiteY1-644" fmla="*/ 1191754 h 1649032"/>
              <a:gd name="connsiteX2-645" fmla="*/ 588206 w 1974161"/>
              <a:gd name="connsiteY2-646" fmla="*/ 1577518 h 1649032"/>
              <a:gd name="connsiteX3-647" fmla="*/ 1274006 w 1974161"/>
              <a:gd name="connsiteY3-648" fmla="*/ 1620380 h 1649032"/>
              <a:gd name="connsiteX4-649" fmla="*/ 1788355 w 1974161"/>
              <a:gd name="connsiteY4-650" fmla="*/ 1258429 h 1649032"/>
              <a:gd name="connsiteX5-651" fmla="*/ 1940756 w 1974161"/>
              <a:gd name="connsiteY5-652" fmla="*/ 520243 h 1649032"/>
              <a:gd name="connsiteX6-653" fmla="*/ 1169232 w 1974161"/>
              <a:gd name="connsiteY6-654" fmla="*/ 1129 h 1649032"/>
              <a:gd name="connsiteX7-655" fmla="*/ 254830 w 1974161"/>
              <a:gd name="connsiteY7-656" fmla="*/ 405943 h 1649032"/>
              <a:gd name="connsiteX0-657" fmla="*/ 254830 w 1974161"/>
              <a:gd name="connsiteY0-658" fmla="*/ 404835 h 1647924"/>
              <a:gd name="connsiteX1-659" fmla="*/ 40519 w 1974161"/>
              <a:gd name="connsiteY1-660" fmla="*/ 1190646 h 1647924"/>
              <a:gd name="connsiteX2-661" fmla="*/ 588206 w 1974161"/>
              <a:gd name="connsiteY2-662" fmla="*/ 1576410 h 1647924"/>
              <a:gd name="connsiteX3-663" fmla="*/ 1274006 w 1974161"/>
              <a:gd name="connsiteY3-664" fmla="*/ 1619272 h 1647924"/>
              <a:gd name="connsiteX4-665" fmla="*/ 1788355 w 1974161"/>
              <a:gd name="connsiteY4-666" fmla="*/ 1257321 h 1647924"/>
              <a:gd name="connsiteX5-667" fmla="*/ 1940756 w 1974161"/>
              <a:gd name="connsiteY5-668" fmla="*/ 519135 h 1647924"/>
              <a:gd name="connsiteX6-669" fmla="*/ 1169232 w 1974161"/>
              <a:gd name="connsiteY6-670" fmla="*/ 21 h 1647924"/>
              <a:gd name="connsiteX7-671" fmla="*/ 254830 w 1974161"/>
              <a:gd name="connsiteY7-672" fmla="*/ 404835 h 1647924"/>
              <a:gd name="connsiteX0-673" fmla="*/ 254830 w 1974858"/>
              <a:gd name="connsiteY0-674" fmla="*/ 404835 h 1647049"/>
              <a:gd name="connsiteX1-675" fmla="*/ 40519 w 1974858"/>
              <a:gd name="connsiteY1-676" fmla="*/ 1190646 h 1647049"/>
              <a:gd name="connsiteX2-677" fmla="*/ 588206 w 1974858"/>
              <a:gd name="connsiteY2-678" fmla="*/ 1576410 h 1647049"/>
              <a:gd name="connsiteX3-679" fmla="*/ 1274006 w 1974858"/>
              <a:gd name="connsiteY3-680" fmla="*/ 1619272 h 1647049"/>
              <a:gd name="connsiteX4-681" fmla="*/ 1793118 w 1974858"/>
              <a:gd name="connsiteY4-682" fmla="*/ 1269227 h 1647049"/>
              <a:gd name="connsiteX5-683" fmla="*/ 1940756 w 1974858"/>
              <a:gd name="connsiteY5-684" fmla="*/ 519135 h 1647049"/>
              <a:gd name="connsiteX6-685" fmla="*/ 1169232 w 1974858"/>
              <a:gd name="connsiteY6-686" fmla="*/ 21 h 1647049"/>
              <a:gd name="connsiteX7-687" fmla="*/ 254830 w 1974858"/>
              <a:gd name="connsiteY7-688" fmla="*/ 404835 h 1647049"/>
              <a:gd name="connsiteX0-689" fmla="*/ 254830 w 1976179"/>
              <a:gd name="connsiteY0-690" fmla="*/ 404835 h 1647049"/>
              <a:gd name="connsiteX1-691" fmla="*/ 40519 w 1976179"/>
              <a:gd name="connsiteY1-692" fmla="*/ 1190646 h 1647049"/>
              <a:gd name="connsiteX2-693" fmla="*/ 588206 w 1976179"/>
              <a:gd name="connsiteY2-694" fmla="*/ 1576410 h 1647049"/>
              <a:gd name="connsiteX3-695" fmla="*/ 1274006 w 1976179"/>
              <a:gd name="connsiteY3-696" fmla="*/ 1619272 h 1647049"/>
              <a:gd name="connsiteX4-697" fmla="*/ 1793118 w 1976179"/>
              <a:gd name="connsiteY4-698" fmla="*/ 1269227 h 1647049"/>
              <a:gd name="connsiteX5-699" fmla="*/ 1940756 w 1976179"/>
              <a:gd name="connsiteY5-700" fmla="*/ 519135 h 1647049"/>
              <a:gd name="connsiteX6-701" fmla="*/ 1169232 w 1976179"/>
              <a:gd name="connsiteY6-702" fmla="*/ 21 h 1647049"/>
              <a:gd name="connsiteX7-703" fmla="*/ 254830 w 1976179"/>
              <a:gd name="connsiteY7-704" fmla="*/ 404835 h 1647049"/>
              <a:gd name="connsiteX0-705" fmla="*/ 263913 w 1985262"/>
              <a:gd name="connsiteY0-706" fmla="*/ 404835 h 1647049"/>
              <a:gd name="connsiteX1-707" fmla="*/ 49602 w 1985262"/>
              <a:gd name="connsiteY1-708" fmla="*/ 1190646 h 1647049"/>
              <a:gd name="connsiteX2-709" fmla="*/ 597289 w 1985262"/>
              <a:gd name="connsiteY2-710" fmla="*/ 1576410 h 1647049"/>
              <a:gd name="connsiteX3-711" fmla="*/ 1283089 w 1985262"/>
              <a:gd name="connsiteY3-712" fmla="*/ 1619272 h 1647049"/>
              <a:gd name="connsiteX4-713" fmla="*/ 1802201 w 1985262"/>
              <a:gd name="connsiteY4-714" fmla="*/ 1269227 h 1647049"/>
              <a:gd name="connsiteX5-715" fmla="*/ 1949839 w 1985262"/>
              <a:gd name="connsiteY5-716" fmla="*/ 519135 h 1647049"/>
              <a:gd name="connsiteX6-717" fmla="*/ 1178315 w 1985262"/>
              <a:gd name="connsiteY6-718" fmla="*/ 21 h 1647049"/>
              <a:gd name="connsiteX7-719" fmla="*/ 263913 w 1985262"/>
              <a:gd name="connsiteY7-720" fmla="*/ 404835 h 1647049"/>
              <a:gd name="connsiteX0-721" fmla="*/ 233153 w 1954502"/>
              <a:gd name="connsiteY0-722" fmla="*/ 404835 h 1651955"/>
              <a:gd name="connsiteX1-723" fmla="*/ 18842 w 1954502"/>
              <a:gd name="connsiteY1-724" fmla="*/ 1190646 h 1651955"/>
              <a:gd name="connsiteX2-725" fmla="*/ 592722 w 1954502"/>
              <a:gd name="connsiteY2-726" fmla="*/ 1588316 h 1651955"/>
              <a:gd name="connsiteX3-727" fmla="*/ 1252329 w 1954502"/>
              <a:gd name="connsiteY3-728" fmla="*/ 1619272 h 1651955"/>
              <a:gd name="connsiteX4-729" fmla="*/ 1771441 w 1954502"/>
              <a:gd name="connsiteY4-730" fmla="*/ 1269227 h 1651955"/>
              <a:gd name="connsiteX5-731" fmla="*/ 1919079 w 1954502"/>
              <a:gd name="connsiteY5-732" fmla="*/ 519135 h 1651955"/>
              <a:gd name="connsiteX6-733" fmla="*/ 1147555 w 1954502"/>
              <a:gd name="connsiteY6-734" fmla="*/ 21 h 1651955"/>
              <a:gd name="connsiteX7-735" fmla="*/ 233153 w 1954502"/>
              <a:gd name="connsiteY7-736" fmla="*/ 404835 h 1651955"/>
              <a:gd name="connsiteX0-737" fmla="*/ 233153 w 1955274"/>
              <a:gd name="connsiteY0-738" fmla="*/ 404835 h 1653483"/>
              <a:gd name="connsiteX1-739" fmla="*/ 18842 w 1955274"/>
              <a:gd name="connsiteY1-740" fmla="*/ 1190646 h 1653483"/>
              <a:gd name="connsiteX2-741" fmla="*/ 592722 w 1955274"/>
              <a:gd name="connsiteY2-742" fmla="*/ 1588316 h 1653483"/>
              <a:gd name="connsiteX3-743" fmla="*/ 1252329 w 1955274"/>
              <a:gd name="connsiteY3-744" fmla="*/ 1619272 h 1653483"/>
              <a:gd name="connsiteX4-745" fmla="*/ 1776203 w 1955274"/>
              <a:gd name="connsiteY4-746" fmla="*/ 1247796 h 1653483"/>
              <a:gd name="connsiteX5-747" fmla="*/ 1919079 w 1955274"/>
              <a:gd name="connsiteY5-748" fmla="*/ 519135 h 1653483"/>
              <a:gd name="connsiteX6-749" fmla="*/ 1147555 w 1955274"/>
              <a:gd name="connsiteY6-750" fmla="*/ 21 h 1653483"/>
              <a:gd name="connsiteX7-751" fmla="*/ 233153 w 1955274"/>
              <a:gd name="connsiteY7-752" fmla="*/ 404835 h 1653483"/>
              <a:gd name="connsiteX0-753" fmla="*/ 233153 w 1955990"/>
              <a:gd name="connsiteY0-754" fmla="*/ 404835 h 1653483"/>
              <a:gd name="connsiteX1-755" fmla="*/ 18842 w 1955990"/>
              <a:gd name="connsiteY1-756" fmla="*/ 1190646 h 1653483"/>
              <a:gd name="connsiteX2-757" fmla="*/ 592722 w 1955990"/>
              <a:gd name="connsiteY2-758" fmla="*/ 1588316 h 1653483"/>
              <a:gd name="connsiteX3-759" fmla="*/ 1252329 w 1955990"/>
              <a:gd name="connsiteY3-760" fmla="*/ 1619272 h 1653483"/>
              <a:gd name="connsiteX4-761" fmla="*/ 1776203 w 1955990"/>
              <a:gd name="connsiteY4-762" fmla="*/ 1247796 h 1653483"/>
              <a:gd name="connsiteX5-763" fmla="*/ 1919079 w 1955990"/>
              <a:gd name="connsiteY5-764" fmla="*/ 519135 h 1653483"/>
              <a:gd name="connsiteX6-765" fmla="*/ 1147555 w 1955990"/>
              <a:gd name="connsiteY6-766" fmla="*/ 21 h 1653483"/>
              <a:gd name="connsiteX7-767" fmla="*/ 233153 w 1955990"/>
              <a:gd name="connsiteY7-768" fmla="*/ 404835 h 1653483"/>
              <a:gd name="connsiteX0-769" fmla="*/ 233153 w 1956818"/>
              <a:gd name="connsiteY0-770" fmla="*/ 404835 h 1654504"/>
              <a:gd name="connsiteX1-771" fmla="*/ 18842 w 1956818"/>
              <a:gd name="connsiteY1-772" fmla="*/ 1190646 h 1654504"/>
              <a:gd name="connsiteX2-773" fmla="*/ 592722 w 1956818"/>
              <a:gd name="connsiteY2-774" fmla="*/ 1588316 h 1654504"/>
              <a:gd name="connsiteX3-775" fmla="*/ 1252329 w 1956818"/>
              <a:gd name="connsiteY3-776" fmla="*/ 1619272 h 1654504"/>
              <a:gd name="connsiteX4-777" fmla="*/ 1780965 w 1956818"/>
              <a:gd name="connsiteY4-778" fmla="*/ 1233509 h 1654504"/>
              <a:gd name="connsiteX5-779" fmla="*/ 1919079 w 1956818"/>
              <a:gd name="connsiteY5-780" fmla="*/ 519135 h 1654504"/>
              <a:gd name="connsiteX6-781" fmla="*/ 1147555 w 1956818"/>
              <a:gd name="connsiteY6-782" fmla="*/ 21 h 1654504"/>
              <a:gd name="connsiteX7-783" fmla="*/ 233153 w 1956818"/>
              <a:gd name="connsiteY7-784" fmla="*/ 404835 h 1654504"/>
              <a:gd name="connsiteX0-785" fmla="*/ 248676 w 1972341"/>
              <a:gd name="connsiteY0-786" fmla="*/ 404835 h 1654504"/>
              <a:gd name="connsiteX1-787" fmla="*/ 34365 w 1972341"/>
              <a:gd name="connsiteY1-788" fmla="*/ 1190646 h 1654504"/>
              <a:gd name="connsiteX2-789" fmla="*/ 608245 w 1972341"/>
              <a:gd name="connsiteY2-790" fmla="*/ 1588316 h 1654504"/>
              <a:gd name="connsiteX3-791" fmla="*/ 1267852 w 1972341"/>
              <a:gd name="connsiteY3-792" fmla="*/ 1619272 h 1654504"/>
              <a:gd name="connsiteX4-793" fmla="*/ 1796488 w 1972341"/>
              <a:gd name="connsiteY4-794" fmla="*/ 1233509 h 1654504"/>
              <a:gd name="connsiteX5-795" fmla="*/ 1934602 w 1972341"/>
              <a:gd name="connsiteY5-796" fmla="*/ 519135 h 1654504"/>
              <a:gd name="connsiteX6-797" fmla="*/ 1163078 w 1972341"/>
              <a:gd name="connsiteY6-798" fmla="*/ 21 h 1654504"/>
              <a:gd name="connsiteX7-799" fmla="*/ 248676 w 1972341"/>
              <a:gd name="connsiteY7-800" fmla="*/ 404835 h 1654504"/>
              <a:gd name="connsiteX0-801" fmla="*/ 253661 w 1977326"/>
              <a:gd name="connsiteY0-802" fmla="*/ 404835 h 1654504"/>
              <a:gd name="connsiteX1-803" fmla="*/ 39350 w 1977326"/>
              <a:gd name="connsiteY1-804" fmla="*/ 1190646 h 1654504"/>
              <a:gd name="connsiteX2-805" fmla="*/ 613230 w 1977326"/>
              <a:gd name="connsiteY2-806" fmla="*/ 1588316 h 1654504"/>
              <a:gd name="connsiteX3-807" fmla="*/ 1272837 w 1977326"/>
              <a:gd name="connsiteY3-808" fmla="*/ 1619272 h 1654504"/>
              <a:gd name="connsiteX4-809" fmla="*/ 1801473 w 1977326"/>
              <a:gd name="connsiteY4-810" fmla="*/ 1233509 h 1654504"/>
              <a:gd name="connsiteX5-811" fmla="*/ 1939587 w 1977326"/>
              <a:gd name="connsiteY5-812" fmla="*/ 519135 h 1654504"/>
              <a:gd name="connsiteX6-813" fmla="*/ 1168063 w 1977326"/>
              <a:gd name="connsiteY6-814" fmla="*/ 21 h 1654504"/>
              <a:gd name="connsiteX7-815" fmla="*/ 253661 w 1977326"/>
              <a:gd name="connsiteY7-816" fmla="*/ 404835 h 1654504"/>
              <a:gd name="connsiteX0-817" fmla="*/ 253661 w 1977326"/>
              <a:gd name="connsiteY0-818" fmla="*/ 405280 h 1654949"/>
              <a:gd name="connsiteX1-819" fmla="*/ 39350 w 1977326"/>
              <a:gd name="connsiteY1-820" fmla="*/ 1191091 h 1654949"/>
              <a:gd name="connsiteX2-821" fmla="*/ 613230 w 1977326"/>
              <a:gd name="connsiteY2-822" fmla="*/ 1588761 h 1654949"/>
              <a:gd name="connsiteX3-823" fmla="*/ 1272837 w 1977326"/>
              <a:gd name="connsiteY3-824" fmla="*/ 1619717 h 1654949"/>
              <a:gd name="connsiteX4-825" fmla="*/ 1801473 w 1977326"/>
              <a:gd name="connsiteY4-826" fmla="*/ 1233954 h 1654949"/>
              <a:gd name="connsiteX5-827" fmla="*/ 1939587 w 1977326"/>
              <a:gd name="connsiteY5-828" fmla="*/ 519580 h 1654949"/>
              <a:gd name="connsiteX6-829" fmla="*/ 1168063 w 1977326"/>
              <a:gd name="connsiteY6-830" fmla="*/ 466 h 1654949"/>
              <a:gd name="connsiteX7-831" fmla="*/ 253661 w 1977326"/>
              <a:gd name="connsiteY7-832" fmla="*/ 405280 h 1654949"/>
              <a:gd name="connsiteX0-833" fmla="*/ 263067 w 1986732"/>
              <a:gd name="connsiteY0-834" fmla="*/ 405280 h 1654949"/>
              <a:gd name="connsiteX1-835" fmla="*/ 48756 w 1986732"/>
              <a:gd name="connsiteY1-836" fmla="*/ 1191091 h 1654949"/>
              <a:gd name="connsiteX2-837" fmla="*/ 622636 w 1986732"/>
              <a:gd name="connsiteY2-838" fmla="*/ 1588761 h 1654949"/>
              <a:gd name="connsiteX3-839" fmla="*/ 1282243 w 1986732"/>
              <a:gd name="connsiteY3-840" fmla="*/ 1619717 h 1654949"/>
              <a:gd name="connsiteX4-841" fmla="*/ 1810879 w 1986732"/>
              <a:gd name="connsiteY4-842" fmla="*/ 1233954 h 1654949"/>
              <a:gd name="connsiteX5-843" fmla="*/ 1948993 w 1986732"/>
              <a:gd name="connsiteY5-844" fmla="*/ 519580 h 1654949"/>
              <a:gd name="connsiteX6-845" fmla="*/ 1177469 w 1986732"/>
              <a:gd name="connsiteY6-846" fmla="*/ 466 h 1654949"/>
              <a:gd name="connsiteX7-847" fmla="*/ 263067 w 1986732"/>
              <a:gd name="connsiteY7-848" fmla="*/ 405280 h 1654949"/>
              <a:gd name="connsiteX0-849" fmla="*/ 263067 w 1991017"/>
              <a:gd name="connsiteY0-850" fmla="*/ 405280 h 1654163"/>
              <a:gd name="connsiteX1-851" fmla="*/ 48756 w 1991017"/>
              <a:gd name="connsiteY1-852" fmla="*/ 1191091 h 1654163"/>
              <a:gd name="connsiteX2-853" fmla="*/ 622636 w 1991017"/>
              <a:gd name="connsiteY2-854" fmla="*/ 1588761 h 1654163"/>
              <a:gd name="connsiteX3-855" fmla="*/ 1282243 w 1991017"/>
              <a:gd name="connsiteY3-856" fmla="*/ 1619717 h 1654163"/>
              <a:gd name="connsiteX4-857" fmla="*/ 1832858 w 1991017"/>
              <a:gd name="connsiteY4-858" fmla="*/ 1244950 h 1654163"/>
              <a:gd name="connsiteX5-859" fmla="*/ 1948993 w 1991017"/>
              <a:gd name="connsiteY5-860" fmla="*/ 519580 h 1654163"/>
              <a:gd name="connsiteX6-861" fmla="*/ 1177469 w 1991017"/>
              <a:gd name="connsiteY6-862" fmla="*/ 466 h 1654163"/>
              <a:gd name="connsiteX7-863" fmla="*/ 263067 w 1991017"/>
              <a:gd name="connsiteY7-864" fmla="*/ 405280 h 1654163"/>
              <a:gd name="connsiteX0-865" fmla="*/ 263067 w 1996669"/>
              <a:gd name="connsiteY0-866" fmla="*/ 405825 h 1654708"/>
              <a:gd name="connsiteX1-867" fmla="*/ 48756 w 1996669"/>
              <a:gd name="connsiteY1-868" fmla="*/ 1191636 h 1654708"/>
              <a:gd name="connsiteX2-869" fmla="*/ 622636 w 1996669"/>
              <a:gd name="connsiteY2-870" fmla="*/ 1589306 h 1654708"/>
              <a:gd name="connsiteX3-871" fmla="*/ 1282243 w 1996669"/>
              <a:gd name="connsiteY3-872" fmla="*/ 1620262 h 1654708"/>
              <a:gd name="connsiteX4-873" fmla="*/ 1832858 w 1996669"/>
              <a:gd name="connsiteY4-874" fmla="*/ 1245495 h 1654708"/>
              <a:gd name="connsiteX5-875" fmla="*/ 1958762 w 1996669"/>
              <a:gd name="connsiteY5-876" fmla="*/ 513528 h 1654708"/>
              <a:gd name="connsiteX6-877" fmla="*/ 1177469 w 1996669"/>
              <a:gd name="connsiteY6-878" fmla="*/ 1011 h 1654708"/>
              <a:gd name="connsiteX7-879" fmla="*/ 263067 w 1996669"/>
              <a:gd name="connsiteY7-880" fmla="*/ 405825 h 1654708"/>
              <a:gd name="connsiteX0-881" fmla="*/ 263067 w 1996669"/>
              <a:gd name="connsiteY0-882" fmla="*/ 405606 h 1654489"/>
              <a:gd name="connsiteX1-883" fmla="*/ 48756 w 1996669"/>
              <a:gd name="connsiteY1-884" fmla="*/ 1191417 h 1654489"/>
              <a:gd name="connsiteX2-885" fmla="*/ 622636 w 1996669"/>
              <a:gd name="connsiteY2-886" fmla="*/ 1589087 h 1654489"/>
              <a:gd name="connsiteX3-887" fmla="*/ 1282243 w 1996669"/>
              <a:gd name="connsiteY3-888" fmla="*/ 1620043 h 1654489"/>
              <a:gd name="connsiteX4-889" fmla="*/ 1832858 w 1996669"/>
              <a:gd name="connsiteY4-890" fmla="*/ 1245276 h 1654489"/>
              <a:gd name="connsiteX5-891" fmla="*/ 1958762 w 1996669"/>
              <a:gd name="connsiteY5-892" fmla="*/ 513309 h 1654489"/>
              <a:gd name="connsiteX6-893" fmla="*/ 1177469 w 1996669"/>
              <a:gd name="connsiteY6-894" fmla="*/ 792 h 1654489"/>
              <a:gd name="connsiteX7-895" fmla="*/ 263067 w 1996669"/>
              <a:gd name="connsiteY7-896" fmla="*/ 405606 h 1654489"/>
              <a:gd name="connsiteX0-897" fmla="*/ 269389 w 2002991"/>
              <a:gd name="connsiteY0-898" fmla="*/ 405608 h 1654274"/>
              <a:gd name="connsiteX1-899" fmla="*/ 47752 w 2002991"/>
              <a:gd name="connsiteY1-900" fmla="*/ 1195817 h 1654274"/>
              <a:gd name="connsiteX2-901" fmla="*/ 628958 w 2002991"/>
              <a:gd name="connsiteY2-902" fmla="*/ 1589089 h 1654274"/>
              <a:gd name="connsiteX3-903" fmla="*/ 1288565 w 2002991"/>
              <a:gd name="connsiteY3-904" fmla="*/ 1620045 h 1654274"/>
              <a:gd name="connsiteX4-905" fmla="*/ 1839180 w 2002991"/>
              <a:gd name="connsiteY4-906" fmla="*/ 1245278 h 1654274"/>
              <a:gd name="connsiteX5-907" fmla="*/ 1965084 w 2002991"/>
              <a:gd name="connsiteY5-908" fmla="*/ 513311 h 1654274"/>
              <a:gd name="connsiteX6-909" fmla="*/ 1183791 w 2002991"/>
              <a:gd name="connsiteY6-910" fmla="*/ 794 h 1654274"/>
              <a:gd name="connsiteX7-911" fmla="*/ 269389 w 2002991"/>
              <a:gd name="connsiteY7-912" fmla="*/ 405608 h 1654274"/>
              <a:gd name="connsiteX0-913" fmla="*/ 240260 w 1973862"/>
              <a:gd name="connsiteY0-914" fmla="*/ 405608 h 1656227"/>
              <a:gd name="connsiteX1-915" fmla="*/ 18623 w 1973862"/>
              <a:gd name="connsiteY1-916" fmla="*/ 1195817 h 1656227"/>
              <a:gd name="connsiteX2-917" fmla="*/ 607155 w 1973862"/>
              <a:gd name="connsiteY2-918" fmla="*/ 1593487 h 1656227"/>
              <a:gd name="connsiteX3-919" fmla="*/ 1259436 w 1973862"/>
              <a:gd name="connsiteY3-920" fmla="*/ 1620045 h 1656227"/>
              <a:gd name="connsiteX4-921" fmla="*/ 1810051 w 1973862"/>
              <a:gd name="connsiteY4-922" fmla="*/ 1245278 h 1656227"/>
              <a:gd name="connsiteX5-923" fmla="*/ 1935955 w 1973862"/>
              <a:gd name="connsiteY5-924" fmla="*/ 513311 h 1656227"/>
              <a:gd name="connsiteX6-925" fmla="*/ 1154662 w 1973862"/>
              <a:gd name="connsiteY6-926" fmla="*/ 794 h 1656227"/>
              <a:gd name="connsiteX7-927" fmla="*/ 240260 w 1973862"/>
              <a:gd name="connsiteY7-928" fmla="*/ 405608 h 1656227"/>
              <a:gd name="connsiteX0-929" fmla="*/ 240260 w 1974929"/>
              <a:gd name="connsiteY0-930" fmla="*/ 405608 h 1656227"/>
              <a:gd name="connsiteX1-931" fmla="*/ 18623 w 1974929"/>
              <a:gd name="connsiteY1-932" fmla="*/ 1195817 h 1656227"/>
              <a:gd name="connsiteX2-933" fmla="*/ 607155 w 1974929"/>
              <a:gd name="connsiteY2-934" fmla="*/ 1593487 h 1656227"/>
              <a:gd name="connsiteX3-935" fmla="*/ 1259436 w 1974929"/>
              <a:gd name="connsiteY3-936" fmla="*/ 1620045 h 1656227"/>
              <a:gd name="connsiteX4-937" fmla="*/ 1810051 w 1974929"/>
              <a:gd name="connsiteY4-938" fmla="*/ 1245278 h 1656227"/>
              <a:gd name="connsiteX5-939" fmla="*/ 1935955 w 1974929"/>
              <a:gd name="connsiteY5-940" fmla="*/ 513311 h 1656227"/>
              <a:gd name="connsiteX6-941" fmla="*/ 1154662 w 1974929"/>
              <a:gd name="connsiteY6-942" fmla="*/ 794 h 1656227"/>
              <a:gd name="connsiteX7-943" fmla="*/ 240260 w 1974929"/>
              <a:gd name="connsiteY7-944" fmla="*/ 405608 h 1656227"/>
              <a:gd name="connsiteX0-945" fmla="*/ 240260 w 1977196"/>
              <a:gd name="connsiteY0-946" fmla="*/ 405608 h 1656227"/>
              <a:gd name="connsiteX1-947" fmla="*/ 18623 w 1977196"/>
              <a:gd name="connsiteY1-948" fmla="*/ 1195817 h 1656227"/>
              <a:gd name="connsiteX2-949" fmla="*/ 607155 w 1977196"/>
              <a:gd name="connsiteY2-950" fmla="*/ 1593487 h 1656227"/>
              <a:gd name="connsiteX3-951" fmla="*/ 1259436 w 1977196"/>
              <a:gd name="connsiteY3-952" fmla="*/ 1620045 h 1656227"/>
              <a:gd name="connsiteX4-953" fmla="*/ 1810051 w 1977196"/>
              <a:gd name="connsiteY4-954" fmla="*/ 1245278 h 1656227"/>
              <a:gd name="connsiteX5-955" fmla="*/ 1935955 w 1977196"/>
              <a:gd name="connsiteY5-956" fmla="*/ 513311 h 1656227"/>
              <a:gd name="connsiteX6-957" fmla="*/ 1154662 w 1977196"/>
              <a:gd name="connsiteY6-958" fmla="*/ 794 h 1656227"/>
              <a:gd name="connsiteX7-959" fmla="*/ 240260 w 1977196"/>
              <a:gd name="connsiteY7-960" fmla="*/ 405608 h 1656227"/>
              <a:gd name="connsiteX0-961" fmla="*/ 240260 w 1973175"/>
              <a:gd name="connsiteY0-962" fmla="*/ 405608 h 1645197"/>
              <a:gd name="connsiteX1-963" fmla="*/ 18623 w 1973175"/>
              <a:gd name="connsiteY1-964" fmla="*/ 1195817 h 1645197"/>
              <a:gd name="connsiteX2-965" fmla="*/ 607155 w 1973175"/>
              <a:gd name="connsiteY2-966" fmla="*/ 1593487 h 1645197"/>
              <a:gd name="connsiteX3-967" fmla="*/ 1285486 w 1973175"/>
              <a:gd name="connsiteY3-968" fmla="*/ 1602452 h 1645197"/>
              <a:gd name="connsiteX4-969" fmla="*/ 1810051 w 1973175"/>
              <a:gd name="connsiteY4-970" fmla="*/ 1245278 h 1645197"/>
              <a:gd name="connsiteX5-971" fmla="*/ 1935955 w 1973175"/>
              <a:gd name="connsiteY5-972" fmla="*/ 513311 h 1645197"/>
              <a:gd name="connsiteX6-973" fmla="*/ 1154662 w 1973175"/>
              <a:gd name="connsiteY6-974" fmla="*/ 794 h 1645197"/>
              <a:gd name="connsiteX7-975" fmla="*/ 240260 w 1973175"/>
              <a:gd name="connsiteY7-976" fmla="*/ 405608 h 1645197"/>
              <a:gd name="connsiteX0-977" fmla="*/ 240260 w 1972179"/>
              <a:gd name="connsiteY0-978" fmla="*/ 405608 h 1645197"/>
              <a:gd name="connsiteX1-979" fmla="*/ 18623 w 1972179"/>
              <a:gd name="connsiteY1-980" fmla="*/ 1195817 h 1645197"/>
              <a:gd name="connsiteX2-981" fmla="*/ 607155 w 1972179"/>
              <a:gd name="connsiteY2-982" fmla="*/ 1593487 h 1645197"/>
              <a:gd name="connsiteX3-983" fmla="*/ 1285486 w 1972179"/>
              <a:gd name="connsiteY3-984" fmla="*/ 1602452 h 1645197"/>
              <a:gd name="connsiteX4-985" fmla="*/ 1810051 w 1972179"/>
              <a:gd name="connsiteY4-986" fmla="*/ 1245278 h 1645197"/>
              <a:gd name="connsiteX5-987" fmla="*/ 1935955 w 1972179"/>
              <a:gd name="connsiteY5-988" fmla="*/ 513311 h 1645197"/>
              <a:gd name="connsiteX6-989" fmla="*/ 1154662 w 1972179"/>
              <a:gd name="connsiteY6-990" fmla="*/ 794 h 1645197"/>
              <a:gd name="connsiteX7-991" fmla="*/ 240260 w 1972179"/>
              <a:gd name="connsiteY7-992" fmla="*/ 405608 h 1645197"/>
              <a:gd name="connsiteX0-993" fmla="*/ 240260 w 1972179"/>
              <a:gd name="connsiteY0-994" fmla="*/ 405608 h 1646337"/>
              <a:gd name="connsiteX1-995" fmla="*/ 18623 w 1972179"/>
              <a:gd name="connsiteY1-996" fmla="*/ 1195817 h 1646337"/>
              <a:gd name="connsiteX2-997" fmla="*/ 607155 w 1972179"/>
              <a:gd name="connsiteY2-998" fmla="*/ 1593487 h 1646337"/>
              <a:gd name="connsiteX3-999" fmla="*/ 1285486 w 1972179"/>
              <a:gd name="connsiteY3-1000" fmla="*/ 1602452 h 1646337"/>
              <a:gd name="connsiteX4-1001" fmla="*/ 1810051 w 1972179"/>
              <a:gd name="connsiteY4-1002" fmla="*/ 1227684 h 1646337"/>
              <a:gd name="connsiteX5-1003" fmla="*/ 1935955 w 1972179"/>
              <a:gd name="connsiteY5-1004" fmla="*/ 513311 h 1646337"/>
              <a:gd name="connsiteX6-1005" fmla="*/ 1154662 w 1972179"/>
              <a:gd name="connsiteY6-1006" fmla="*/ 794 h 1646337"/>
              <a:gd name="connsiteX7-1007" fmla="*/ 240260 w 1972179"/>
              <a:gd name="connsiteY7-1008" fmla="*/ 405608 h 1646337"/>
              <a:gd name="connsiteX0-1009" fmla="*/ 240260 w 1974213"/>
              <a:gd name="connsiteY0-1010" fmla="*/ 405608 h 1646337"/>
              <a:gd name="connsiteX1-1011" fmla="*/ 18623 w 1974213"/>
              <a:gd name="connsiteY1-1012" fmla="*/ 1195817 h 1646337"/>
              <a:gd name="connsiteX2-1013" fmla="*/ 607155 w 1974213"/>
              <a:gd name="connsiteY2-1014" fmla="*/ 1593487 h 1646337"/>
              <a:gd name="connsiteX3-1015" fmla="*/ 1285486 w 1974213"/>
              <a:gd name="connsiteY3-1016" fmla="*/ 1602452 h 1646337"/>
              <a:gd name="connsiteX4-1017" fmla="*/ 1810051 w 1974213"/>
              <a:gd name="connsiteY4-1018" fmla="*/ 1227684 h 1646337"/>
              <a:gd name="connsiteX5-1019" fmla="*/ 1935955 w 1974213"/>
              <a:gd name="connsiteY5-1020" fmla="*/ 513311 h 1646337"/>
              <a:gd name="connsiteX6-1021" fmla="*/ 1154662 w 1974213"/>
              <a:gd name="connsiteY6-1022" fmla="*/ 794 h 1646337"/>
              <a:gd name="connsiteX7-1023" fmla="*/ 240260 w 1974213"/>
              <a:gd name="connsiteY7-1024" fmla="*/ 405608 h 1646337"/>
              <a:gd name="connsiteX0-1025" fmla="*/ 240260 w 1974213"/>
              <a:gd name="connsiteY0-1026" fmla="*/ 405608 h 1593595"/>
              <a:gd name="connsiteX1-1027" fmla="*/ 18623 w 1974213"/>
              <a:gd name="connsiteY1-1028" fmla="*/ 1195817 h 1593595"/>
              <a:gd name="connsiteX2-1029" fmla="*/ 607155 w 1974213"/>
              <a:gd name="connsiteY2-1030" fmla="*/ 1593487 h 1593595"/>
              <a:gd name="connsiteX3-1031" fmla="*/ 1810051 w 1974213"/>
              <a:gd name="connsiteY3-1032" fmla="*/ 1227684 h 1593595"/>
              <a:gd name="connsiteX4-1033" fmla="*/ 1935955 w 1974213"/>
              <a:gd name="connsiteY4-1034" fmla="*/ 513311 h 1593595"/>
              <a:gd name="connsiteX5-1035" fmla="*/ 1154662 w 1974213"/>
              <a:gd name="connsiteY5-1036" fmla="*/ 794 h 1593595"/>
              <a:gd name="connsiteX6-1037" fmla="*/ 240260 w 1974213"/>
              <a:gd name="connsiteY6-1038" fmla="*/ 405608 h 1593595"/>
              <a:gd name="connsiteX0-1039" fmla="*/ 240260 w 1965301"/>
              <a:gd name="connsiteY0-1040" fmla="*/ 405608 h 1601243"/>
              <a:gd name="connsiteX1-1041" fmla="*/ 18623 w 1965301"/>
              <a:gd name="connsiteY1-1042" fmla="*/ 1195817 h 1601243"/>
              <a:gd name="connsiteX2-1043" fmla="*/ 607155 w 1965301"/>
              <a:gd name="connsiteY2-1044" fmla="*/ 1593487 h 1601243"/>
              <a:gd name="connsiteX3-1045" fmla="*/ 1748183 w 1965301"/>
              <a:gd name="connsiteY3-1046" fmla="*/ 1383094 h 1601243"/>
              <a:gd name="connsiteX4-1047" fmla="*/ 1935955 w 1965301"/>
              <a:gd name="connsiteY4-1048" fmla="*/ 513311 h 1601243"/>
              <a:gd name="connsiteX5-1049" fmla="*/ 1154662 w 1965301"/>
              <a:gd name="connsiteY5-1050" fmla="*/ 794 h 1601243"/>
              <a:gd name="connsiteX6-1051" fmla="*/ 240260 w 1965301"/>
              <a:gd name="connsiteY6-1052" fmla="*/ 405608 h 1601243"/>
              <a:gd name="connsiteX0-1053" fmla="*/ 240260 w 1760596"/>
              <a:gd name="connsiteY0-1054" fmla="*/ 445275 h 1640910"/>
              <a:gd name="connsiteX1-1055" fmla="*/ 18623 w 1760596"/>
              <a:gd name="connsiteY1-1056" fmla="*/ 1235484 h 1640910"/>
              <a:gd name="connsiteX2-1057" fmla="*/ 607155 w 1760596"/>
              <a:gd name="connsiteY2-1058" fmla="*/ 1633154 h 1640910"/>
              <a:gd name="connsiteX3-1059" fmla="*/ 1748183 w 1760596"/>
              <a:gd name="connsiteY3-1060" fmla="*/ 1422761 h 1640910"/>
              <a:gd name="connsiteX4-1061" fmla="*/ 1154662 w 1760596"/>
              <a:gd name="connsiteY4-1062" fmla="*/ 40461 h 1640910"/>
              <a:gd name="connsiteX5-1063" fmla="*/ 240260 w 1760596"/>
              <a:gd name="connsiteY5-1064" fmla="*/ 445275 h 1640910"/>
              <a:gd name="connsiteX0-1065" fmla="*/ 320743 w 1868614"/>
              <a:gd name="connsiteY0-1066" fmla="*/ 445275 h 1501254"/>
              <a:gd name="connsiteX1-1067" fmla="*/ 99106 w 1868614"/>
              <a:gd name="connsiteY1-1068" fmla="*/ 1235484 h 1501254"/>
              <a:gd name="connsiteX2-1069" fmla="*/ 1828666 w 1868614"/>
              <a:gd name="connsiteY2-1070" fmla="*/ 1422761 h 1501254"/>
              <a:gd name="connsiteX3-1071" fmla="*/ 1235145 w 1868614"/>
              <a:gd name="connsiteY3-1072" fmla="*/ 40461 h 1501254"/>
              <a:gd name="connsiteX4-1073" fmla="*/ 320743 w 1868614"/>
              <a:gd name="connsiteY4-1074" fmla="*/ 445275 h 1501254"/>
              <a:gd name="connsiteX0-1075" fmla="*/ 1143250 w 1778836"/>
              <a:gd name="connsiteY0-1076" fmla="*/ 718 h 1474299"/>
              <a:gd name="connsiteX1-1077" fmla="*/ 7211 w 1778836"/>
              <a:gd name="connsiteY1-1078" fmla="*/ 1195741 h 1474299"/>
              <a:gd name="connsiteX2-1079" fmla="*/ 1736771 w 1778836"/>
              <a:gd name="connsiteY2-1080" fmla="*/ 1383018 h 1474299"/>
              <a:gd name="connsiteX3-1081" fmla="*/ 1143250 w 1778836"/>
              <a:gd name="connsiteY3-1082" fmla="*/ 718 h 1474299"/>
              <a:gd name="connsiteX0-1083" fmla="*/ 1143250 w 1778836"/>
              <a:gd name="connsiteY0-1084" fmla="*/ 718 h 1474299"/>
              <a:gd name="connsiteX1-1085" fmla="*/ 7211 w 1778836"/>
              <a:gd name="connsiteY1-1086" fmla="*/ 1195741 h 1474299"/>
              <a:gd name="connsiteX2-1087" fmla="*/ 1736771 w 1778836"/>
              <a:gd name="connsiteY2-1088" fmla="*/ 1383018 h 1474299"/>
              <a:gd name="connsiteX3-1089" fmla="*/ 1143250 w 1778836"/>
              <a:gd name="connsiteY3-1090" fmla="*/ 718 h 1474299"/>
              <a:gd name="connsiteX0-1091" fmla="*/ 1156853 w 1792533"/>
              <a:gd name="connsiteY0-1092" fmla="*/ 49 h 1473630"/>
              <a:gd name="connsiteX1-1093" fmla="*/ 20814 w 1792533"/>
              <a:gd name="connsiteY1-1094" fmla="*/ 1195072 h 1473630"/>
              <a:gd name="connsiteX2-1095" fmla="*/ 1750374 w 1792533"/>
              <a:gd name="connsiteY2-1096" fmla="*/ 1382349 h 1473630"/>
              <a:gd name="connsiteX3-1097" fmla="*/ 1156853 w 1792533"/>
              <a:gd name="connsiteY3-1098" fmla="*/ 49 h 1473630"/>
              <a:gd name="connsiteX0-1099" fmla="*/ 1156864 w 1863190"/>
              <a:gd name="connsiteY0-1100" fmla="*/ 191 h 1473772"/>
              <a:gd name="connsiteX1-1101" fmla="*/ 20825 w 1863190"/>
              <a:gd name="connsiteY1-1102" fmla="*/ 1195214 h 1473772"/>
              <a:gd name="connsiteX2-1103" fmla="*/ 1750385 w 1863190"/>
              <a:gd name="connsiteY2-1104" fmla="*/ 1382491 h 1473772"/>
              <a:gd name="connsiteX3-1105" fmla="*/ 1156864 w 1863190"/>
              <a:gd name="connsiteY3-1106" fmla="*/ 191 h 1473772"/>
              <a:gd name="connsiteX0-1107" fmla="*/ 1144273 w 1820030"/>
              <a:gd name="connsiteY0-1108" fmla="*/ 833 h 1486111"/>
              <a:gd name="connsiteX1-1109" fmla="*/ 8234 w 1820030"/>
              <a:gd name="connsiteY1-1110" fmla="*/ 1195856 h 1486111"/>
              <a:gd name="connsiteX2-1111" fmla="*/ 1780124 w 1820030"/>
              <a:gd name="connsiteY2-1112" fmla="*/ 1397795 h 1486111"/>
              <a:gd name="connsiteX3-1113" fmla="*/ 1144273 w 1820030"/>
              <a:gd name="connsiteY3-1114" fmla="*/ 833 h 1486111"/>
              <a:gd name="connsiteX0-1115" fmla="*/ 1144273 w 1925894"/>
              <a:gd name="connsiteY0-1116" fmla="*/ 833 h 1687852"/>
              <a:gd name="connsiteX1-1117" fmla="*/ 8234 w 1925894"/>
              <a:gd name="connsiteY1-1118" fmla="*/ 1195856 h 1687852"/>
              <a:gd name="connsiteX2-1119" fmla="*/ 1780124 w 1925894"/>
              <a:gd name="connsiteY2-1120" fmla="*/ 1397795 h 1687852"/>
              <a:gd name="connsiteX3-1121" fmla="*/ 1144273 w 1925894"/>
              <a:gd name="connsiteY3-1122" fmla="*/ 833 h 1687852"/>
              <a:gd name="connsiteX0-1123" fmla="*/ 1146055 w 1989357"/>
              <a:gd name="connsiteY0-1124" fmla="*/ 139 h 1594845"/>
              <a:gd name="connsiteX1-1125" fmla="*/ 10016 w 1989357"/>
              <a:gd name="connsiteY1-1126" fmla="*/ 1195162 h 1594845"/>
              <a:gd name="connsiteX2-1127" fmla="*/ 1850286 w 1989357"/>
              <a:gd name="connsiteY2-1128" fmla="*/ 1276879 h 1594845"/>
              <a:gd name="connsiteX3-1129" fmla="*/ 1146055 w 1989357"/>
              <a:gd name="connsiteY3-1130" fmla="*/ 139 h 1594845"/>
              <a:gd name="connsiteX0-1131" fmla="*/ 1169774 w 2013087"/>
              <a:gd name="connsiteY0-1132" fmla="*/ 1143 h 1595849"/>
              <a:gd name="connsiteX1-1133" fmla="*/ 33735 w 2013087"/>
              <a:gd name="connsiteY1-1134" fmla="*/ 1196166 h 1595849"/>
              <a:gd name="connsiteX2-1135" fmla="*/ 1874005 w 2013087"/>
              <a:gd name="connsiteY2-1136" fmla="*/ 1277883 h 1595849"/>
              <a:gd name="connsiteX3-1137" fmla="*/ 1169774 w 2013087"/>
              <a:gd name="connsiteY3-1138" fmla="*/ 1143 h 1595849"/>
              <a:gd name="connsiteX0-1139" fmla="*/ 1169790 w 2035235"/>
              <a:gd name="connsiteY0-1140" fmla="*/ 270 h 1594976"/>
              <a:gd name="connsiteX1-1141" fmla="*/ 33751 w 2035235"/>
              <a:gd name="connsiteY1-1142" fmla="*/ 1195293 h 1594976"/>
              <a:gd name="connsiteX2-1143" fmla="*/ 1874021 w 2035235"/>
              <a:gd name="connsiteY2-1144" fmla="*/ 1277010 h 1594976"/>
              <a:gd name="connsiteX3-1145" fmla="*/ 1169790 w 2035235"/>
              <a:gd name="connsiteY3-1146" fmla="*/ 270 h 1594976"/>
              <a:gd name="connsiteX0-1147" fmla="*/ 1177578 w 2043052"/>
              <a:gd name="connsiteY0-1148" fmla="*/ 13 h 1594719"/>
              <a:gd name="connsiteX1-1149" fmla="*/ 41539 w 2043052"/>
              <a:gd name="connsiteY1-1150" fmla="*/ 1195036 h 1594719"/>
              <a:gd name="connsiteX2-1151" fmla="*/ 1881809 w 2043052"/>
              <a:gd name="connsiteY2-1152" fmla="*/ 1276753 h 1594719"/>
              <a:gd name="connsiteX3-1153" fmla="*/ 1177578 w 2043052"/>
              <a:gd name="connsiteY3-1154" fmla="*/ 13 h 1594719"/>
              <a:gd name="connsiteX0-1155" fmla="*/ 1194519 w 1938473"/>
              <a:gd name="connsiteY0-1156" fmla="*/ 43 h 1464600"/>
              <a:gd name="connsiteX1-1157" fmla="*/ 9637 w 1938473"/>
              <a:gd name="connsiteY1-1158" fmla="*/ 1324086 h 1464600"/>
              <a:gd name="connsiteX2-1159" fmla="*/ 1898750 w 1938473"/>
              <a:gd name="connsiteY2-1160" fmla="*/ 1276783 h 1464600"/>
              <a:gd name="connsiteX3-1161" fmla="*/ 1194519 w 1938473"/>
              <a:gd name="connsiteY3-1162" fmla="*/ 43 h 1464600"/>
              <a:gd name="connsiteX0-1163" fmla="*/ 1240592 w 1984546"/>
              <a:gd name="connsiteY0-1164" fmla="*/ 43 h 1688949"/>
              <a:gd name="connsiteX1-1165" fmla="*/ 55710 w 1984546"/>
              <a:gd name="connsiteY1-1166" fmla="*/ 1324086 h 1688949"/>
              <a:gd name="connsiteX2-1167" fmla="*/ 1944823 w 1984546"/>
              <a:gd name="connsiteY2-1168" fmla="*/ 1276783 h 1688949"/>
              <a:gd name="connsiteX3-1169" fmla="*/ 1240592 w 1984546"/>
              <a:gd name="connsiteY3-1170" fmla="*/ 43 h 1688949"/>
              <a:gd name="connsiteX0-1171" fmla="*/ 1232694 w 1976648"/>
              <a:gd name="connsiteY0-1172" fmla="*/ 43 h 1607797"/>
              <a:gd name="connsiteX1-1173" fmla="*/ 47812 w 1976648"/>
              <a:gd name="connsiteY1-1174" fmla="*/ 1324086 h 1607797"/>
              <a:gd name="connsiteX2-1175" fmla="*/ 1936925 w 1976648"/>
              <a:gd name="connsiteY2-1176" fmla="*/ 1276783 h 1607797"/>
              <a:gd name="connsiteX3-1177" fmla="*/ 1232694 w 1976648"/>
              <a:gd name="connsiteY3-1178" fmla="*/ 43 h 1607797"/>
              <a:gd name="connsiteX0-1179" fmla="*/ 1207407 w 1949815"/>
              <a:gd name="connsiteY0-1180" fmla="*/ 18 h 1595213"/>
              <a:gd name="connsiteX1-1181" fmla="*/ 48574 w 1949815"/>
              <a:gd name="connsiteY1-1182" fmla="*/ 1306468 h 1595213"/>
              <a:gd name="connsiteX2-1183" fmla="*/ 1911638 w 1949815"/>
              <a:gd name="connsiteY2-1184" fmla="*/ 1276758 h 1595213"/>
              <a:gd name="connsiteX3-1185" fmla="*/ 1207407 w 1949815"/>
              <a:gd name="connsiteY3-1186" fmla="*/ 18 h 1595213"/>
              <a:gd name="connsiteX0-1187" fmla="*/ 1238847 w 1981256"/>
              <a:gd name="connsiteY0-1188" fmla="*/ 91 h 1595286"/>
              <a:gd name="connsiteX1-1189" fmla="*/ 80014 w 1981256"/>
              <a:gd name="connsiteY1-1190" fmla="*/ 1306541 h 1595286"/>
              <a:gd name="connsiteX2-1191" fmla="*/ 1943078 w 1981256"/>
              <a:gd name="connsiteY2-1192" fmla="*/ 1276831 h 1595286"/>
              <a:gd name="connsiteX3-1193" fmla="*/ 1238847 w 1981256"/>
              <a:gd name="connsiteY3-1194" fmla="*/ 91 h 1595286"/>
              <a:gd name="connsiteX0-1195" fmla="*/ 1238754 w 2059322"/>
              <a:gd name="connsiteY0-1196" fmla="*/ 1602 h 1596797"/>
              <a:gd name="connsiteX1-1197" fmla="*/ 79921 w 2059322"/>
              <a:gd name="connsiteY1-1198" fmla="*/ 1308052 h 1596797"/>
              <a:gd name="connsiteX2-1199" fmla="*/ 1942985 w 2059322"/>
              <a:gd name="connsiteY2-1200" fmla="*/ 1278342 h 1596797"/>
              <a:gd name="connsiteX3-1201" fmla="*/ 1238754 w 2059322"/>
              <a:gd name="connsiteY3-1202" fmla="*/ 1602 h 1596797"/>
              <a:gd name="connsiteX0-1203" fmla="*/ 1238754 w 2111405"/>
              <a:gd name="connsiteY0-1204" fmla="*/ 1768 h 1628943"/>
              <a:gd name="connsiteX1-1205" fmla="*/ 79921 w 2111405"/>
              <a:gd name="connsiteY1-1206" fmla="*/ 1308218 h 1628943"/>
              <a:gd name="connsiteX2-1207" fmla="*/ 1942985 w 2111405"/>
              <a:gd name="connsiteY2-1208" fmla="*/ 1278508 h 1628943"/>
              <a:gd name="connsiteX3-1209" fmla="*/ 1238754 w 2111405"/>
              <a:gd name="connsiteY3-1210" fmla="*/ 1768 h 1628943"/>
              <a:gd name="connsiteX0-1211" fmla="*/ 1238754 w 2114299"/>
              <a:gd name="connsiteY0-1212" fmla="*/ 1809 h 1636361"/>
              <a:gd name="connsiteX1-1213" fmla="*/ 79921 w 2114299"/>
              <a:gd name="connsiteY1-1214" fmla="*/ 1308259 h 1636361"/>
              <a:gd name="connsiteX2-1215" fmla="*/ 1942985 w 2114299"/>
              <a:gd name="connsiteY2-1216" fmla="*/ 1278549 h 1636361"/>
              <a:gd name="connsiteX3-1217" fmla="*/ 1238754 w 2114299"/>
              <a:gd name="connsiteY3-1218" fmla="*/ 1809 h 1636361"/>
              <a:gd name="connsiteX0-1219" fmla="*/ 1241148 w 2116693"/>
              <a:gd name="connsiteY0-1220" fmla="*/ 1809 h 1604757"/>
              <a:gd name="connsiteX1-1221" fmla="*/ 82315 w 2116693"/>
              <a:gd name="connsiteY1-1222" fmla="*/ 1308259 h 1604757"/>
              <a:gd name="connsiteX2-1223" fmla="*/ 1945379 w 2116693"/>
              <a:gd name="connsiteY2-1224" fmla="*/ 1278549 h 1604757"/>
              <a:gd name="connsiteX3-1225" fmla="*/ 1241148 w 2116693"/>
              <a:gd name="connsiteY3-1226" fmla="*/ 1809 h 1604757"/>
              <a:gd name="connsiteX0-1227" fmla="*/ 1253276 w 2128821"/>
              <a:gd name="connsiteY0-1228" fmla="*/ 1809 h 1622918"/>
              <a:gd name="connsiteX1-1229" fmla="*/ 94443 w 2128821"/>
              <a:gd name="connsiteY1-1230" fmla="*/ 1308259 h 1622918"/>
              <a:gd name="connsiteX2-1231" fmla="*/ 1957507 w 2128821"/>
              <a:gd name="connsiteY2-1232" fmla="*/ 1278549 h 1622918"/>
              <a:gd name="connsiteX3-1233" fmla="*/ 1253276 w 2128821"/>
              <a:gd name="connsiteY3-1234" fmla="*/ 1809 h 1622918"/>
              <a:gd name="connsiteX0-1235" fmla="*/ 1205569 w 1947213"/>
              <a:gd name="connsiteY0-1236" fmla="*/ 12 h 1577055"/>
              <a:gd name="connsiteX1-1237" fmla="*/ 59761 w 1947213"/>
              <a:gd name="connsiteY1-1238" fmla="*/ 1300597 h 1577055"/>
              <a:gd name="connsiteX2-1239" fmla="*/ 1909800 w 1947213"/>
              <a:gd name="connsiteY2-1240" fmla="*/ 1276752 h 1577055"/>
              <a:gd name="connsiteX3-1241" fmla="*/ 1205569 w 1947213"/>
              <a:gd name="connsiteY3-1242" fmla="*/ 12 h 1577055"/>
              <a:gd name="connsiteX0-1243" fmla="*/ 1230887 w 1972532"/>
              <a:gd name="connsiteY0-1244" fmla="*/ 21 h 1577064"/>
              <a:gd name="connsiteX1-1245" fmla="*/ 85079 w 1972532"/>
              <a:gd name="connsiteY1-1246" fmla="*/ 1300606 h 1577064"/>
              <a:gd name="connsiteX2-1247" fmla="*/ 1935118 w 1972532"/>
              <a:gd name="connsiteY2-1248" fmla="*/ 1276761 h 1577064"/>
              <a:gd name="connsiteX3-1249" fmla="*/ 1230887 w 1972532"/>
              <a:gd name="connsiteY3-1250" fmla="*/ 21 h 1577064"/>
              <a:gd name="connsiteX0-1251" fmla="*/ 1230821 w 2056801"/>
              <a:gd name="connsiteY0-1252" fmla="*/ 1508 h 1578551"/>
              <a:gd name="connsiteX1-1253" fmla="*/ 85013 w 2056801"/>
              <a:gd name="connsiteY1-1254" fmla="*/ 1302093 h 1578551"/>
              <a:gd name="connsiteX2-1255" fmla="*/ 1935052 w 2056801"/>
              <a:gd name="connsiteY2-1256" fmla="*/ 1278248 h 1578551"/>
              <a:gd name="connsiteX3-1257" fmla="*/ 1230821 w 2056801"/>
              <a:gd name="connsiteY3-1258" fmla="*/ 1508 h 1578551"/>
              <a:gd name="connsiteX0-1259" fmla="*/ 1230821 w 2157960"/>
              <a:gd name="connsiteY0-1260" fmla="*/ 1840 h 1644787"/>
              <a:gd name="connsiteX1-1261" fmla="*/ 85013 w 2157960"/>
              <a:gd name="connsiteY1-1262" fmla="*/ 1302425 h 1644787"/>
              <a:gd name="connsiteX2-1263" fmla="*/ 1935052 w 2157960"/>
              <a:gd name="connsiteY2-1264" fmla="*/ 1278580 h 1644787"/>
              <a:gd name="connsiteX3-1265" fmla="*/ 1230821 w 2157960"/>
              <a:gd name="connsiteY3-1266" fmla="*/ 1840 h 1644787"/>
              <a:gd name="connsiteX0-1267" fmla="*/ 1230821 w 2152177"/>
              <a:gd name="connsiteY0-1268" fmla="*/ 1835 h 1643769"/>
              <a:gd name="connsiteX1-1269" fmla="*/ 85013 w 2152177"/>
              <a:gd name="connsiteY1-1270" fmla="*/ 1302420 h 1643769"/>
              <a:gd name="connsiteX2-1271" fmla="*/ 1935052 w 2152177"/>
              <a:gd name="connsiteY2-1272" fmla="*/ 1278575 h 1643769"/>
              <a:gd name="connsiteX3-1273" fmla="*/ 1230821 w 2152177"/>
              <a:gd name="connsiteY3-1274" fmla="*/ 1835 h 1643769"/>
              <a:gd name="connsiteX0-1275" fmla="*/ 1229662 w 2151018"/>
              <a:gd name="connsiteY0-1276" fmla="*/ 1835 h 1636743"/>
              <a:gd name="connsiteX1-1277" fmla="*/ 83854 w 2151018"/>
              <a:gd name="connsiteY1-1278" fmla="*/ 1302420 h 1636743"/>
              <a:gd name="connsiteX2-1279" fmla="*/ 1933893 w 2151018"/>
              <a:gd name="connsiteY2-1280" fmla="*/ 1278575 h 1636743"/>
              <a:gd name="connsiteX3-1281" fmla="*/ 1229662 w 2151018"/>
              <a:gd name="connsiteY3-1282" fmla="*/ 1835 h 1636743"/>
              <a:gd name="connsiteX0-1283" fmla="*/ 1235306 w 2156586"/>
              <a:gd name="connsiteY0-1284" fmla="*/ 2316 h 1637224"/>
              <a:gd name="connsiteX1-1285" fmla="*/ 89498 w 2156586"/>
              <a:gd name="connsiteY1-1286" fmla="*/ 1302901 h 1637224"/>
              <a:gd name="connsiteX2-1287" fmla="*/ 1939537 w 2156586"/>
              <a:gd name="connsiteY2-1288" fmla="*/ 1279056 h 1637224"/>
              <a:gd name="connsiteX3-1289" fmla="*/ 1235306 w 2156586"/>
              <a:gd name="connsiteY3-1290" fmla="*/ 2316 h 1637224"/>
              <a:gd name="connsiteX0-1291" fmla="*/ 1235306 w 2145020"/>
              <a:gd name="connsiteY0-1292" fmla="*/ 2296 h 1634147"/>
              <a:gd name="connsiteX1-1293" fmla="*/ 89498 w 2145020"/>
              <a:gd name="connsiteY1-1294" fmla="*/ 1302881 h 1634147"/>
              <a:gd name="connsiteX2-1295" fmla="*/ 1939537 w 2145020"/>
              <a:gd name="connsiteY2-1296" fmla="*/ 1279036 h 1634147"/>
              <a:gd name="connsiteX3-1297" fmla="*/ 1235306 w 2145020"/>
              <a:gd name="connsiteY3-1298" fmla="*/ 2296 h 1634147"/>
              <a:gd name="connsiteX0-1299" fmla="*/ 1155484 w 1953219"/>
              <a:gd name="connsiteY0-1300" fmla="*/ 12 h 1528219"/>
              <a:gd name="connsiteX1-1301" fmla="*/ 9676 w 1953219"/>
              <a:gd name="connsiteY1-1302" fmla="*/ 1300597 h 1528219"/>
              <a:gd name="connsiteX2-1303" fmla="*/ 1849947 w 1953219"/>
              <a:gd name="connsiteY2-1304" fmla="*/ 1278951 h 1528219"/>
              <a:gd name="connsiteX3-1305" fmla="*/ 1155484 w 1953219"/>
              <a:gd name="connsiteY3-1306" fmla="*/ 12 h 1528219"/>
              <a:gd name="connsiteX0-1307" fmla="*/ 1155484 w 2080495"/>
              <a:gd name="connsiteY0-1308" fmla="*/ 16 h 1646206"/>
              <a:gd name="connsiteX1-1309" fmla="*/ 9676 w 2080495"/>
              <a:gd name="connsiteY1-1310" fmla="*/ 1300601 h 1646206"/>
              <a:gd name="connsiteX2-1311" fmla="*/ 1849947 w 2080495"/>
              <a:gd name="connsiteY2-1312" fmla="*/ 1278955 h 1646206"/>
              <a:gd name="connsiteX3-1313" fmla="*/ 1155484 w 2080495"/>
              <a:gd name="connsiteY3-1314" fmla="*/ 16 h 1646206"/>
              <a:gd name="connsiteX0-1315" fmla="*/ 1193070 w 2118072"/>
              <a:gd name="connsiteY0-1316" fmla="*/ 66 h 1646256"/>
              <a:gd name="connsiteX1-1317" fmla="*/ 47262 w 2118072"/>
              <a:gd name="connsiteY1-1318" fmla="*/ 1300651 h 1646256"/>
              <a:gd name="connsiteX2-1319" fmla="*/ 1887533 w 2118072"/>
              <a:gd name="connsiteY2-1320" fmla="*/ 1279005 h 1646256"/>
              <a:gd name="connsiteX3-1321" fmla="*/ 1193070 w 2118072"/>
              <a:gd name="connsiteY3-1322" fmla="*/ 66 h 1646256"/>
              <a:gd name="connsiteX0-1323" fmla="*/ 1192917 w 2164939"/>
              <a:gd name="connsiteY0-1324" fmla="*/ 1150 h 1647340"/>
              <a:gd name="connsiteX1-1325" fmla="*/ 47109 w 2164939"/>
              <a:gd name="connsiteY1-1326" fmla="*/ 1301735 h 1647340"/>
              <a:gd name="connsiteX2-1327" fmla="*/ 1887380 w 2164939"/>
              <a:gd name="connsiteY2-1328" fmla="*/ 1280089 h 1647340"/>
              <a:gd name="connsiteX3-1329" fmla="*/ 1192917 w 2164939"/>
              <a:gd name="connsiteY3-1330" fmla="*/ 1150 h 1647340"/>
              <a:gd name="connsiteX0-1331" fmla="*/ 1193028 w 2175340"/>
              <a:gd name="connsiteY0-1332" fmla="*/ 613 h 1646803"/>
              <a:gd name="connsiteX1-1333" fmla="*/ 47220 w 2175340"/>
              <a:gd name="connsiteY1-1334" fmla="*/ 1301198 h 1646803"/>
              <a:gd name="connsiteX2-1335" fmla="*/ 1887491 w 2175340"/>
              <a:gd name="connsiteY2-1336" fmla="*/ 1279552 h 1646803"/>
              <a:gd name="connsiteX3-1337" fmla="*/ 1193028 w 2175340"/>
              <a:gd name="connsiteY3-1338" fmla="*/ 613 h 1646803"/>
              <a:gd name="connsiteX0-1339" fmla="*/ 1193028 w 2125059"/>
              <a:gd name="connsiteY0-1340" fmla="*/ 577 h 1629643"/>
              <a:gd name="connsiteX1-1341" fmla="*/ 47220 w 2125059"/>
              <a:gd name="connsiteY1-1342" fmla="*/ 1301162 h 1629643"/>
              <a:gd name="connsiteX2-1343" fmla="*/ 1887491 w 2125059"/>
              <a:gd name="connsiteY2-1344" fmla="*/ 1279516 h 1629643"/>
              <a:gd name="connsiteX3-1345" fmla="*/ 1193028 w 2125059"/>
              <a:gd name="connsiteY3-1346" fmla="*/ 577 h 1629643"/>
              <a:gd name="connsiteX0-1347" fmla="*/ 1193028 w 2122923"/>
              <a:gd name="connsiteY0-1348" fmla="*/ 586 h 1634403"/>
              <a:gd name="connsiteX1-1349" fmla="*/ 47220 w 2122923"/>
              <a:gd name="connsiteY1-1350" fmla="*/ 1301171 h 1634403"/>
              <a:gd name="connsiteX2-1351" fmla="*/ 1887491 w 2122923"/>
              <a:gd name="connsiteY2-1352" fmla="*/ 1279525 h 1634403"/>
              <a:gd name="connsiteX3-1353" fmla="*/ 1193028 w 2122923"/>
              <a:gd name="connsiteY3-1354" fmla="*/ 586 h 1634403"/>
              <a:gd name="connsiteX0-1355" fmla="*/ 1248394 w 2178289"/>
              <a:gd name="connsiteY0-1356" fmla="*/ 586 h 1636304"/>
              <a:gd name="connsiteX1-1357" fmla="*/ 102586 w 2178289"/>
              <a:gd name="connsiteY1-1358" fmla="*/ 1301171 h 1636304"/>
              <a:gd name="connsiteX2-1359" fmla="*/ 1942857 w 2178289"/>
              <a:gd name="connsiteY2-1360" fmla="*/ 1279525 h 1636304"/>
              <a:gd name="connsiteX3-1361" fmla="*/ 1248394 w 2178289"/>
              <a:gd name="connsiteY3-1362" fmla="*/ 586 h 1636304"/>
              <a:gd name="connsiteX0-1363" fmla="*/ 1248394 w 2178289"/>
              <a:gd name="connsiteY0-1364" fmla="*/ 586 h 1636304"/>
              <a:gd name="connsiteX1-1365" fmla="*/ 102586 w 2178289"/>
              <a:gd name="connsiteY1-1366" fmla="*/ 1301171 h 1636304"/>
              <a:gd name="connsiteX2-1367" fmla="*/ 1942857 w 2178289"/>
              <a:gd name="connsiteY2-1368" fmla="*/ 1279525 h 1636304"/>
              <a:gd name="connsiteX3-1369" fmla="*/ 1248394 w 2178289"/>
              <a:gd name="connsiteY3-1370" fmla="*/ 586 h 1636304"/>
              <a:gd name="connsiteX0-1371" fmla="*/ 1251521 w 2181416"/>
              <a:gd name="connsiteY0-1372" fmla="*/ 586 h 1642736"/>
              <a:gd name="connsiteX1-1373" fmla="*/ 105713 w 2181416"/>
              <a:gd name="connsiteY1-1374" fmla="*/ 1301171 h 1642736"/>
              <a:gd name="connsiteX2-1375" fmla="*/ 1945984 w 2181416"/>
              <a:gd name="connsiteY2-1376" fmla="*/ 1279525 h 1642736"/>
              <a:gd name="connsiteX3-1377" fmla="*/ 1251521 w 2181416"/>
              <a:gd name="connsiteY3-1378" fmla="*/ 586 h 1642736"/>
              <a:gd name="connsiteX0-1379" fmla="*/ 1248543 w 2178438"/>
              <a:gd name="connsiteY0-1380" fmla="*/ 586 h 1634411"/>
              <a:gd name="connsiteX1-1381" fmla="*/ 102735 w 2178438"/>
              <a:gd name="connsiteY1-1382" fmla="*/ 1301171 h 1634411"/>
              <a:gd name="connsiteX2-1383" fmla="*/ 1943006 w 2178438"/>
              <a:gd name="connsiteY2-1384" fmla="*/ 1279525 h 1634411"/>
              <a:gd name="connsiteX3-1385" fmla="*/ 1248543 w 2178438"/>
              <a:gd name="connsiteY3-1386" fmla="*/ 586 h 1634411"/>
              <a:gd name="connsiteX0-1387" fmla="*/ 1248543 w 2178438"/>
              <a:gd name="connsiteY0-1388" fmla="*/ 586 h 1634411"/>
              <a:gd name="connsiteX1-1389" fmla="*/ 102735 w 2178438"/>
              <a:gd name="connsiteY1-1390" fmla="*/ 1301171 h 1634411"/>
              <a:gd name="connsiteX2-1391" fmla="*/ 1943006 w 2178438"/>
              <a:gd name="connsiteY2-1392" fmla="*/ 1279525 h 1634411"/>
              <a:gd name="connsiteX3-1393" fmla="*/ 1248543 w 2178438"/>
              <a:gd name="connsiteY3-1394" fmla="*/ 586 h 1634411"/>
              <a:gd name="connsiteX0-1395" fmla="*/ 1248543 w 2137968"/>
              <a:gd name="connsiteY0-1396" fmla="*/ 544 h 1645342"/>
              <a:gd name="connsiteX1-1397" fmla="*/ 102735 w 2137968"/>
              <a:gd name="connsiteY1-1398" fmla="*/ 1301129 h 1645342"/>
              <a:gd name="connsiteX2-1399" fmla="*/ 1943006 w 2137968"/>
              <a:gd name="connsiteY2-1400" fmla="*/ 1279483 h 1645342"/>
              <a:gd name="connsiteX3-1401" fmla="*/ 1248543 w 2137968"/>
              <a:gd name="connsiteY3-1402" fmla="*/ 544 h 1645342"/>
              <a:gd name="connsiteX0-1403" fmla="*/ 1242578 w 2132030"/>
              <a:gd name="connsiteY0-1404" fmla="*/ 321 h 1645119"/>
              <a:gd name="connsiteX1-1405" fmla="*/ 96770 w 2132030"/>
              <a:gd name="connsiteY1-1406" fmla="*/ 1300906 h 1645119"/>
              <a:gd name="connsiteX2-1407" fmla="*/ 1937041 w 2132030"/>
              <a:gd name="connsiteY2-1408" fmla="*/ 1279260 h 1645119"/>
              <a:gd name="connsiteX3-1409" fmla="*/ 1242578 w 2132030"/>
              <a:gd name="connsiteY3-1410" fmla="*/ 321 h 1645119"/>
              <a:gd name="connsiteX0-1411" fmla="*/ 1242564 w 2146243"/>
              <a:gd name="connsiteY0-1412" fmla="*/ 498 h 1645296"/>
              <a:gd name="connsiteX1-1413" fmla="*/ 96756 w 2146243"/>
              <a:gd name="connsiteY1-1414" fmla="*/ 1301083 h 1645296"/>
              <a:gd name="connsiteX2-1415" fmla="*/ 1937027 w 2146243"/>
              <a:gd name="connsiteY2-1416" fmla="*/ 1279437 h 1645296"/>
              <a:gd name="connsiteX3-1417" fmla="*/ 1242564 w 2146243"/>
              <a:gd name="connsiteY3-1418" fmla="*/ 498 h 1645296"/>
              <a:gd name="connsiteX0-1419" fmla="*/ 1244618 w 2148298"/>
              <a:gd name="connsiteY0-1420" fmla="*/ 498 h 1646970"/>
              <a:gd name="connsiteX1-1421" fmla="*/ 98810 w 2148298"/>
              <a:gd name="connsiteY1-1422" fmla="*/ 1301083 h 1646970"/>
              <a:gd name="connsiteX2-1423" fmla="*/ 1939081 w 2148298"/>
              <a:gd name="connsiteY2-1424" fmla="*/ 1279437 h 1646970"/>
              <a:gd name="connsiteX3-1425" fmla="*/ 1244618 w 2148298"/>
              <a:gd name="connsiteY3-1426" fmla="*/ 498 h 1646970"/>
              <a:gd name="connsiteX0-1427" fmla="*/ 1248642 w 2152322"/>
              <a:gd name="connsiteY0-1428" fmla="*/ 498 h 1650135"/>
              <a:gd name="connsiteX1-1429" fmla="*/ 102834 w 2152322"/>
              <a:gd name="connsiteY1-1430" fmla="*/ 1301083 h 1650135"/>
              <a:gd name="connsiteX2-1431" fmla="*/ 1943105 w 2152322"/>
              <a:gd name="connsiteY2-1432" fmla="*/ 1279437 h 1650135"/>
              <a:gd name="connsiteX3-1433" fmla="*/ 1248642 w 2152322"/>
              <a:gd name="connsiteY3-1434" fmla="*/ 498 h 1650135"/>
              <a:gd name="connsiteX0-1435" fmla="*/ 1176337 w 1908054"/>
              <a:gd name="connsiteY0-1436" fmla="*/ 4 h 1452712"/>
              <a:gd name="connsiteX1-1437" fmla="*/ 40297 w 1908054"/>
              <a:gd name="connsiteY1-1438" fmla="*/ 1291792 h 1452712"/>
              <a:gd name="connsiteX2-1439" fmla="*/ 1870800 w 1908054"/>
              <a:gd name="connsiteY2-1440" fmla="*/ 1278943 h 1452712"/>
              <a:gd name="connsiteX3-1441" fmla="*/ 1176337 w 1908054"/>
              <a:gd name="connsiteY3-1442" fmla="*/ 4 h 1452712"/>
              <a:gd name="connsiteX0-1443" fmla="*/ 1213429 w 1945145"/>
              <a:gd name="connsiteY0-1444" fmla="*/ 4 h 1461992"/>
              <a:gd name="connsiteX1-1445" fmla="*/ 77389 w 1945145"/>
              <a:gd name="connsiteY1-1446" fmla="*/ 1291792 h 1461992"/>
              <a:gd name="connsiteX2-1447" fmla="*/ 1907892 w 1945145"/>
              <a:gd name="connsiteY2-1448" fmla="*/ 1278943 h 1461992"/>
              <a:gd name="connsiteX3-1449" fmla="*/ 1213429 w 1945145"/>
              <a:gd name="connsiteY3-1450" fmla="*/ 4 h 1461992"/>
              <a:gd name="connsiteX0-1451" fmla="*/ 1213429 w 2049478"/>
              <a:gd name="connsiteY0-1452" fmla="*/ 6 h 1470422"/>
              <a:gd name="connsiteX1-1453" fmla="*/ 77389 w 2049478"/>
              <a:gd name="connsiteY1-1454" fmla="*/ 1291794 h 1470422"/>
              <a:gd name="connsiteX2-1455" fmla="*/ 1907892 w 2049478"/>
              <a:gd name="connsiteY2-1456" fmla="*/ 1278945 h 1470422"/>
              <a:gd name="connsiteX3-1457" fmla="*/ 1213429 w 2049478"/>
              <a:gd name="connsiteY3-1458" fmla="*/ 6 h 1470422"/>
              <a:gd name="connsiteX0-1459" fmla="*/ 1213429 w 2092777"/>
              <a:gd name="connsiteY0-1460" fmla="*/ 6 h 1626259"/>
              <a:gd name="connsiteX1-1461" fmla="*/ 77389 w 2092777"/>
              <a:gd name="connsiteY1-1462" fmla="*/ 1291794 h 1626259"/>
              <a:gd name="connsiteX2-1463" fmla="*/ 1907892 w 2092777"/>
              <a:gd name="connsiteY2-1464" fmla="*/ 1278945 h 1626259"/>
              <a:gd name="connsiteX3-1465" fmla="*/ 1213429 w 2092777"/>
              <a:gd name="connsiteY3-1466" fmla="*/ 6 h 1626259"/>
              <a:gd name="connsiteX0-1467" fmla="*/ 1213429 w 2091790"/>
              <a:gd name="connsiteY0-1468" fmla="*/ 7 h 1651396"/>
              <a:gd name="connsiteX1-1469" fmla="*/ 77389 w 2091790"/>
              <a:gd name="connsiteY1-1470" fmla="*/ 1291795 h 1651396"/>
              <a:gd name="connsiteX2-1471" fmla="*/ 1907892 w 2091790"/>
              <a:gd name="connsiteY2-1472" fmla="*/ 1278946 h 1651396"/>
              <a:gd name="connsiteX3-1473" fmla="*/ 1213429 w 2091790"/>
              <a:gd name="connsiteY3-1474" fmla="*/ 7 h 1651396"/>
              <a:gd name="connsiteX0-1475" fmla="*/ 1257248 w 2135556"/>
              <a:gd name="connsiteY0-1476" fmla="*/ 413 h 1651802"/>
              <a:gd name="connsiteX1-1477" fmla="*/ 121208 w 2135556"/>
              <a:gd name="connsiteY1-1478" fmla="*/ 1292201 h 1651802"/>
              <a:gd name="connsiteX2-1479" fmla="*/ 1951711 w 2135556"/>
              <a:gd name="connsiteY2-1480" fmla="*/ 1279352 h 1651802"/>
              <a:gd name="connsiteX3-1481" fmla="*/ 1257248 w 2135556"/>
              <a:gd name="connsiteY3-1482" fmla="*/ 413 h 1651802"/>
              <a:gd name="connsiteX0-1483" fmla="*/ 1257046 w 2194417"/>
              <a:gd name="connsiteY0-1484" fmla="*/ 4642 h 1656031"/>
              <a:gd name="connsiteX1-1485" fmla="*/ 121006 w 2194417"/>
              <a:gd name="connsiteY1-1486" fmla="*/ 1296430 h 1656031"/>
              <a:gd name="connsiteX2-1487" fmla="*/ 1951509 w 2194417"/>
              <a:gd name="connsiteY2-1488" fmla="*/ 1283581 h 1656031"/>
              <a:gd name="connsiteX3-1489" fmla="*/ 1257046 w 2194417"/>
              <a:gd name="connsiteY3-1490" fmla="*/ 4642 h 1656031"/>
              <a:gd name="connsiteX0-1491" fmla="*/ 1257046 w 2181567"/>
              <a:gd name="connsiteY0-1492" fmla="*/ 4439 h 1657338"/>
              <a:gd name="connsiteX1-1493" fmla="*/ 121006 w 2181567"/>
              <a:gd name="connsiteY1-1494" fmla="*/ 1296227 h 1657338"/>
              <a:gd name="connsiteX2-1495" fmla="*/ 1951509 w 2181567"/>
              <a:gd name="connsiteY2-1496" fmla="*/ 1283378 h 1657338"/>
              <a:gd name="connsiteX3-1497" fmla="*/ 1257046 w 2181567"/>
              <a:gd name="connsiteY3-1498" fmla="*/ 4439 h 1657338"/>
              <a:gd name="connsiteX0-1499" fmla="*/ 1257046 w 2182501"/>
              <a:gd name="connsiteY0-1500" fmla="*/ 4428 h 1644095"/>
              <a:gd name="connsiteX1-1501" fmla="*/ 121006 w 2182501"/>
              <a:gd name="connsiteY1-1502" fmla="*/ 1296216 h 1644095"/>
              <a:gd name="connsiteX2-1503" fmla="*/ 1951509 w 2182501"/>
              <a:gd name="connsiteY2-1504" fmla="*/ 1283367 h 1644095"/>
              <a:gd name="connsiteX3-1505" fmla="*/ 1257046 w 2182501"/>
              <a:gd name="connsiteY3-1506" fmla="*/ 4428 h 1644095"/>
              <a:gd name="connsiteX0-1507" fmla="*/ 1258955 w 2184410"/>
              <a:gd name="connsiteY0-1508" fmla="*/ 4428 h 1649991"/>
              <a:gd name="connsiteX1-1509" fmla="*/ 122915 w 2184410"/>
              <a:gd name="connsiteY1-1510" fmla="*/ 1296216 h 1649991"/>
              <a:gd name="connsiteX2-1511" fmla="*/ 1953418 w 2184410"/>
              <a:gd name="connsiteY2-1512" fmla="*/ 1283367 h 1649991"/>
              <a:gd name="connsiteX3-1513" fmla="*/ 1258955 w 2184410"/>
              <a:gd name="connsiteY3-1514" fmla="*/ 4428 h 1649991"/>
              <a:gd name="connsiteX0-1515" fmla="*/ 1258955 w 2184410"/>
              <a:gd name="connsiteY0-1516" fmla="*/ 4428 h 1649991"/>
              <a:gd name="connsiteX1-1517" fmla="*/ 122915 w 2184410"/>
              <a:gd name="connsiteY1-1518" fmla="*/ 1296216 h 1649991"/>
              <a:gd name="connsiteX2-1519" fmla="*/ 1953418 w 2184410"/>
              <a:gd name="connsiteY2-1520" fmla="*/ 1283367 h 1649991"/>
              <a:gd name="connsiteX3-1521" fmla="*/ 1258955 w 2184410"/>
              <a:gd name="connsiteY3-1522" fmla="*/ 4428 h 1649991"/>
              <a:gd name="connsiteX0-1523" fmla="*/ 1270893 w 2196348"/>
              <a:gd name="connsiteY0-1524" fmla="*/ 4428 h 1656216"/>
              <a:gd name="connsiteX1-1525" fmla="*/ 134853 w 2196348"/>
              <a:gd name="connsiteY1-1526" fmla="*/ 1296216 h 1656216"/>
              <a:gd name="connsiteX2-1527" fmla="*/ 1965356 w 2196348"/>
              <a:gd name="connsiteY2-1528" fmla="*/ 1283367 h 1656216"/>
              <a:gd name="connsiteX3-1529" fmla="*/ 1270893 w 2196348"/>
              <a:gd name="connsiteY3-1530" fmla="*/ 4428 h 1656216"/>
              <a:gd name="connsiteX0-1531" fmla="*/ 1270893 w 2198502"/>
              <a:gd name="connsiteY0-1532" fmla="*/ 4404 h 1645014"/>
              <a:gd name="connsiteX1-1533" fmla="*/ 134853 w 2198502"/>
              <a:gd name="connsiteY1-1534" fmla="*/ 1296192 h 1645014"/>
              <a:gd name="connsiteX2-1535" fmla="*/ 1965356 w 2198502"/>
              <a:gd name="connsiteY2-1536" fmla="*/ 1283343 h 1645014"/>
              <a:gd name="connsiteX3-1537" fmla="*/ 1270893 w 2198502"/>
              <a:gd name="connsiteY3-1538" fmla="*/ 4404 h 1645014"/>
              <a:gd name="connsiteX0-1539" fmla="*/ 1278297 w 2205906"/>
              <a:gd name="connsiteY0-1540" fmla="*/ 4404 h 1653270"/>
              <a:gd name="connsiteX1-1541" fmla="*/ 142257 w 2205906"/>
              <a:gd name="connsiteY1-1542" fmla="*/ 1296192 h 1653270"/>
              <a:gd name="connsiteX2-1543" fmla="*/ 1972760 w 2205906"/>
              <a:gd name="connsiteY2-1544" fmla="*/ 1283343 h 1653270"/>
              <a:gd name="connsiteX3-1545" fmla="*/ 1278297 w 2205906"/>
              <a:gd name="connsiteY3-1546" fmla="*/ 4404 h 1653270"/>
              <a:gd name="connsiteX0-1547" fmla="*/ 1278297 w 2197345"/>
              <a:gd name="connsiteY0-1548" fmla="*/ 4261 h 1653685"/>
              <a:gd name="connsiteX1-1549" fmla="*/ 142257 w 2197345"/>
              <a:gd name="connsiteY1-1550" fmla="*/ 1296049 h 1653685"/>
              <a:gd name="connsiteX2-1551" fmla="*/ 1972760 w 2197345"/>
              <a:gd name="connsiteY2-1552" fmla="*/ 1283200 h 1653685"/>
              <a:gd name="connsiteX3-1553" fmla="*/ 1278297 w 2197345"/>
              <a:gd name="connsiteY3-1554" fmla="*/ 4261 h 1653685"/>
              <a:gd name="connsiteX0-1555" fmla="*/ 1278297 w 2207466"/>
              <a:gd name="connsiteY0-1556" fmla="*/ 4153 h 1634305"/>
              <a:gd name="connsiteX1-1557" fmla="*/ 142257 w 2207466"/>
              <a:gd name="connsiteY1-1558" fmla="*/ 1295941 h 1634305"/>
              <a:gd name="connsiteX2-1559" fmla="*/ 1972760 w 2207466"/>
              <a:gd name="connsiteY2-1560" fmla="*/ 1283092 h 1634305"/>
              <a:gd name="connsiteX3-1561" fmla="*/ 1278297 w 2207466"/>
              <a:gd name="connsiteY3-1562" fmla="*/ 4153 h 1634305"/>
              <a:gd name="connsiteX0-1563" fmla="*/ 1278541 w 2202557"/>
              <a:gd name="connsiteY0-1564" fmla="*/ 1436 h 1631588"/>
              <a:gd name="connsiteX1-1565" fmla="*/ 142501 w 2202557"/>
              <a:gd name="connsiteY1-1566" fmla="*/ 1293224 h 1631588"/>
              <a:gd name="connsiteX2-1567" fmla="*/ 1973004 w 2202557"/>
              <a:gd name="connsiteY2-1568" fmla="*/ 1280375 h 1631588"/>
              <a:gd name="connsiteX3-1569" fmla="*/ 1278541 w 2202557"/>
              <a:gd name="connsiteY3-1570" fmla="*/ 1436 h 1631588"/>
              <a:gd name="connsiteX0-1571" fmla="*/ 1278541 w 2207901"/>
              <a:gd name="connsiteY0-1572" fmla="*/ 1414 h 1631566"/>
              <a:gd name="connsiteX1-1573" fmla="*/ 142501 w 2207901"/>
              <a:gd name="connsiteY1-1574" fmla="*/ 1293202 h 1631566"/>
              <a:gd name="connsiteX2-1575" fmla="*/ 1973004 w 2207901"/>
              <a:gd name="connsiteY2-1576" fmla="*/ 1280353 h 1631566"/>
              <a:gd name="connsiteX3-1577" fmla="*/ 1278541 w 2207901"/>
              <a:gd name="connsiteY3-1578" fmla="*/ 1414 h 1631566"/>
            </a:gdLst>
            <a:ahLst/>
            <a:cxnLst>
              <a:cxn ang="0">
                <a:pos x="connsiteX0-1" y="connsiteY0-2"/>
              </a:cxn>
              <a:cxn ang="0">
                <a:pos x="connsiteX1-3" y="connsiteY1-4"/>
              </a:cxn>
              <a:cxn ang="0">
                <a:pos x="connsiteX2-5" y="connsiteY2-6"/>
              </a:cxn>
              <a:cxn ang="0">
                <a:pos x="connsiteX3-7" y="connsiteY3-8"/>
              </a:cxn>
            </a:cxnLst>
            <a:rect l="l" t="t" r="r" b="b"/>
            <a:pathLst>
              <a:path w="2207901" h="1631566">
                <a:moveTo>
                  <a:pt x="1278541" y="1414"/>
                </a:moveTo>
                <a:cubicBezTo>
                  <a:pt x="365139" y="47636"/>
                  <a:pt x="-305296" y="762099"/>
                  <a:pt x="142501" y="1293202"/>
                </a:cubicBezTo>
                <a:cubicBezTo>
                  <a:pt x="412516" y="1613449"/>
                  <a:pt x="1498610" y="1864408"/>
                  <a:pt x="1973004" y="1280353"/>
                </a:cubicBezTo>
                <a:cubicBezTo>
                  <a:pt x="2552666" y="566696"/>
                  <a:pt x="1959256" y="-33033"/>
                  <a:pt x="1278541" y="1414"/>
                </a:cubicBezTo>
                <a:close/>
              </a:path>
            </a:pathLst>
          </a:custGeom>
          <a:gradFill>
            <a:gsLst>
              <a:gs pos="0">
                <a:schemeClr val="accent1">
                  <a:alpha val="40000"/>
                </a:schemeClr>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15" name="图片 14" descr="/data/temp/ab9f934e-19ff-11f0-8ad8-4ac7169b4df7.jpgab9f934e-19ff-11f0-8ad8-4ac7169b4df7"/>
          <p:cNvPicPr>
            <a:picLocks noChangeAspect="1"/>
          </p:cNvPicPr>
          <p:nvPr>
            <p:custDataLst>
              <p:tags r:id="rId5"/>
            </p:custDataLst>
          </p:nvPr>
        </p:nvPicPr>
        <p:blipFill rotWithShape="1">
          <a:blip r:embed="rId6"/>
          <a:srcRect l="9693" r="9693"/>
          <a:stretch>
            <a:fillRect/>
          </a:stretch>
        </p:blipFill>
        <p:spPr>
          <a:xfrm>
            <a:off x="1069427" y="1685852"/>
            <a:ext cx="2340413" cy="1934902"/>
          </a:xfrm>
          <a:custGeom>
            <a:avLst/>
            <a:gdLst>
              <a:gd name="connsiteX0" fmla="*/ 1388864 w 2081712"/>
              <a:gd name="connsiteY0" fmla="*/ 108 h 1721024"/>
              <a:gd name="connsiteX1" fmla="*/ 1969409 w 2081712"/>
              <a:gd name="connsiteY1" fmla="*/ 913529 h 1721024"/>
              <a:gd name="connsiteX2" fmla="*/ 122091 w 2081712"/>
              <a:gd name="connsiteY2" fmla="*/ 1246864 h 1721024"/>
              <a:gd name="connsiteX3" fmla="*/ 952763 w 2081712"/>
              <a:gd name="connsiteY3" fmla="*/ 45652 h 1721024"/>
              <a:gd name="connsiteX4" fmla="*/ 1388864 w 2081712"/>
              <a:gd name="connsiteY4" fmla="*/ 108 h 172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712" h="1721024">
                <a:moveTo>
                  <a:pt x="1388864" y="108"/>
                </a:moveTo>
                <a:cubicBezTo>
                  <a:pt x="1849049" y="5297"/>
                  <a:pt x="2296758" y="199455"/>
                  <a:pt x="1969409" y="913529"/>
                </a:cubicBezTo>
                <a:cubicBezTo>
                  <a:pt x="1326366" y="2316251"/>
                  <a:pt x="312707" y="1523609"/>
                  <a:pt x="122091" y="1246864"/>
                </a:cubicBezTo>
                <a:cubicBezTo>
                  <a:pt x="-34648" y="1019303"/>
                  <a:pt x="-245434" y="307969"/>
                  <a:pt x="952763" y="45652"/>
                </a:cubicBezTo>
                <a:cubicBezTo>
                  <a:pt x="1080687" y="17646"/>
                  <a:pt x="1235469" y="-1621"/>
                  <a:pt x="1388864" y="108"/>
                </a:cubicBezTo>
                <a:close/>
              </a:path>
            </a:pathLst>
          </a:custGeom>
          <a:solidFill>
            <a:schemeClr val="accent1">
              <a:alpha val="55000"/>
            </a:schemeClr>
          </a:solidFill>
          <a:ln w="6350">
            <a:solidFill>
              <a:schemeClr val="tx1">
                <a:lumMod val="40000"/>
                <a:lumOff val="60000"/>
                <a:alpha val="20000"/>
              </a:schemeClr>
            </a:solidFill>
          </a:ln>
        </p:spPr>
      </p:pic>
      <p:sp>
        <p:nvSpPr>
          <p:cNvPr id="16" name="矩形 15"/>
          <p:cNvSpPr/>
          <p:nvPr>
            <p:custDataLst>
              <p:tags r:id="rId7"/>
            </p:custDataLst>
          </p:nvPr>
        </p:nvSpPr>
        <p:spPr>
          <a:xfrm>
            <a:off x="4567272" y="4422909"/>
            <a:ext cx="3063962" cy="1923539"/>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kern="0">
                <a:ln>
                  <a:noFill/>
                  <a:prstDash val="sysDot"/>
                </a:ln>
                <a:solidFill>
                  <a:schemeClr val="tx1">
                    <a:lumMod val="85000"/>
                    <a:lumOff val="15000"/>
                  </a:schemeClr>
                </a:solidFill>
                <a:latin typeface="+mn-ea"/>
                <a:cs typeface="+mn-ea"/>
              </a:rPr>
              <a:t>通过调研与分析，能够了解行业的最新动态和人才需求状况，使人才培养方案更符合实际需求。</a:t>
            </a:r>
            <a:endParaRPr lang="zh-CN" altLang="en-US" sz="1400" kern="0">
              <a:ln>
                <a:noFill/>
                <a:prstDash val="sysDot"/>
              </a:ln>
              <a:solidFill>
                <a:schemeClr val="tx1">
                  <a:lumMod val="85000"/>
                  <a:lumOff val="15000"/>
                </a:schemeClr>
              </a:solidFill>
              <a:latin typeface="+mn-ea"/>
              <a:cs typeface="+mn-ea"/>
            </a:endParaRPr>
          </a:p>
        </p:txBody>
      </p:sp>
      <p:sp>
        <p:nvSpPr>
          <p:cNvPr id="17" name="矩形 16"/>
          <p:cNvSpPr/>
          <p:nvPr>
            <p:custDataLst>
              <p:tags r:id="rId8"/>
            </p:custDataLst>
          </p:nvPr>
        </p:nvSpPr>
        <p:spPr>
          <a:xfrm>
            <a:off x="4567272" y="3774525"/>
            <a:ext cx="3063961" cy="622133"/>
          </a:xfrm>
          <a:prstGeom prst="rect">
            <a:avLst/>
          </a:prstGeom>
          <a:noFill/>
        </p:spPr>
        <p:txBody>
          <a:bodyPr wrap="square" lIns="0" tIns="0" rIns="0" bIns="0" rtlCol="0" anchor="ctr">
            <a:noAutofit/>
          </a:bodyPr>
          <a:p>
            <a:pPr algn="ctr">
              <a:spcBef>
                <a:spcPct val="0"/>
              </a:spcBef>
              <a:spcAft>
                <a:spcPct val="0"/>
              </a:spcAft>
            </a:pPr>
            <a:r>
              <a:rPr lang="zh-CN" altLang="en-US" b="1" kern="0">
                <a:solidFill>
                  <a:schemeClr val="accent1"/>
                </a:solidFill>
                <a:latin typeface="+mn-ea"/>
                <a:cs typeface="+mn-ea"/>
              </a:rPr>
              <a:t>调研与分析重要性</a:t>
            </a:r>
            <a:endParaRPr lang="zh-CN" altLang="en-US" b="1" kern="0">
              <a:solidFill>
                <a:schemeClr val="accent1"/>
              </a:solidFill>
              <a:latin typeface="+mn-ea"/>
              <a:cs typeface="+mn-ea"/>
            </a:endParaRPr>
          </a:p>
        </p:txBody>
      </p:sp>
      <p:sp>
        <p:nvSpPr>
          <p:cNvPr id="18" name="任意多边形: 形状 38"/>
          <p:cNvSpPr/>
          <p:nvPr>
            <p:custDataLst>
              <p:tags r:id="rId9"/>
            </p:custDataLst>
          </p:nvPr>
        </p:nvSpPr>
        <p:spPr>
          <a:xfrm>
            <a:off x="4889241" y="1615997"/>
            <a:ext cx="2420401" cy="1986175"/>
          </a:xfrm>
          <a:custGeom>
            <a:avLst/>
            <a:gdLst>
              <a:gd name="connsiteX0" fmla="*/ 121322 w 2188290"/>
              <a:gd name="connsiteY0" fmla="*/ 529008 h 1710940"/>
              <a:gd name="connsiteX1" fmla="*/ 107035 w 2188290"/>
              <a:gd name="connsiteY1" fmla="*/ 1105270 h 1710940"/>
              <a:gd name="connsiteX2" fmla="*/ 597572 w 2188290"/>
              <a:gd name="connsiteY2" fmla="*/ 1610095 h 1710940"/>
              <a:gd name="connsiteX3" fmla="*/ 1426247 w 2188290"/>
              <a:gd name="connsiteY3" fmla="*/ 1691058 h 1710940"/>
              <a:gd name="connsiteX4" fmla="*/ 1992985 w 2188290"/>
              <a:gd name="connsiteY4" fmla="*/ 1352920 h 1710940"/>
              <a:gd name="connsiteX5" fmla="*/ 2154910 w 2188290"/>
              <a:gd name="connsiteY5" fmla="*/ 624258 h 1710940"/>
              <a:gd name="connsiteX6" fmla="*/ 1402435 w 2188290"/>
              <a:gd name="connsiteY6" fmla="*/ 370 h 1710940"/>
              <a:gd name="connsiteX7" fmla="*/ 121322 w 2188290"/>
              <a:gd name="connsiteY7" fmla="*/ 529008 h 1710940"/>
              <a:gd name="connsiteX0-1" fmla="*/ 242326 w 2094982"/>
              <a:gd name="connsiteY0-2" fmla="*/ 331978 h 1718697"/>
              <a:gd name="connsiteX1-3" fmla="*/ 13727 w 2094982"/>
              <a:gd name="connsiteY1-4" fmla="*/ 1113027 h 1718697"/>
              <a:gd name="connsiteX2-5" fmla="*/ 504264 w 2094982"/>
              <a:gd name="connsiteY2-6" fmla="*/ 1617852 h 1718697"/>
              <a:gd name="connsiteX3-7" fmla="*/ 1332939 w 2094982"/>
              <a:gd name="connsiteY3-8" fmla="*/ 1698815 h 1718697"/>
              <a:gd name="connsiteX4-9" fmla="*/ 1899677 w 2094982"/>
              <a:gd name="connsiteY4-10" fmla="*/ 1360677 h 1718697"/>
              <a:gd name="connsiteX5-11" fmla="*/ 2061602 w 2094982"/>
              <a:gd name="connsiteY5-12" fmla="*/ 632015 h 1718697"/>
              <a:gd name="connsiteX6-13" fmla="*/ 1309127 w 2094982"/>
              <a:gd name="connsiteY6-14" fmla="*/ 8127 h 1718697"/>
              <a:gd name="connsiteX7-15" fmla="*/ 242326 w 2094982"/>
              <a:gd name="connsiteY7-16" fmla="*/ 331978 h 1718697"/>
              <a:gd name="connsiteX0-17" fmla="*/ 243881 w 2096537"/>
              <a:gd name="connsiteY0-18" fmla="*/ 334570 h 1721289"/>
              <a:gd name="connsiteX1-19" fmla="*/ 15282 w 2096537"/>
              <a:gd name="connsiteY1-20" fmla="*/ 1115619 h 1721289"/>
              <a:gd name="connsiteX2-21" fmla="*/ 505819 w 2096537"/>
              <a:gd name="connsiteY2-22" fmla="*/ 1620444 h 1721289"/>
              <a:gd name="connsiteX3-23" fmla="*/ 1334494 w 2096537"/>
              <a:gd name="connsiteY3-24" fmla="*/ 1701407 h 1721289"/>
              <a:gd name="connsiteX4-25" fmla="*/ 1901232 w 2096537"/>
              <a:gd name="connsiteY4-26" fmla="*/ 1363269 h 1721289"/>
              <a:gd name="connsiteX5-27" fmla="*/ 2063157 w 2096537"/>
              <a:gd name="connsiteY5-28" fmla="*/ 634607 h 1721289"/>
              <a:gd name="connsiteX6-29" fmla="*/ 1310682 w 2096537"/>
              <a:gd name="connsiteY6-30" fmla="*/ 10719 h 1721289"/>
              <a:gd name="connsiteX7-31" fmla="*/ 243881 w 2096537"/>
              <a:gd name="connsiteY7-32" fmla="*/ 334570 h 1721289"/>
              <a:gd name="connsiteX0-33" fmla="*/ 243881 w 2096537"/>
              <a:gd name="connsiteY0-34" fmla="*/ 330292 h 1717011"/>
              <a:gd name="connsiteX1-35" fmla="*/ 15282 w 2096537"/>
              <a:gd name="connsiteY1-36" fmla="*/ 1111341 h 1717011"/>
              <a:gd name="connsiteX2-37" fmla="*/ 505819 w 2096537"/>
              <a:gd name="connsiteY2-38" fmla="*/ 1616166 h 1717011"/>
              <a:gd name="connsiteX3-39" fmla="*/ 1334494 w 2096537"/>
              <a:gd name="connsiteY3-40" fmla="*/ 1697129 h 1717011"/>
              <a:gd name="connsiteX4-41" fmla="*/ 1901232 w 2096537"/>
              <a:gd name="connsiteY4-42" fmla="*/ 1358991 h 1717011"/>
              <a:gd name="connsiteX5-43" fmla="*/ 2063157 w 2096537"/>
              <a:gd name="connsiteY5-44" fmla="*/ 630329 h 1717011"/>
              <a:gd name="connsiteX6-45" fmla="*/ 1310682 w 2096537"/>
              <a:gd name="connsiteY6-46" fmla="*/ 6441 h 1717011"/>
              <a:gd name="connsiteX7-47" fmla="*/ 243881 w 2096537"/>
              <a:gd name="connsiteY7-48" fmla="*/ 330292 h 1717011"/>
              <a:gd name="connsiteX0-49" fmla="*/ 241858 w 2094514"/>
              <a:gd name="connsiteY0-50" fmla="*/ 314505 h 1701224"/>
              <a:gd name="connsiteX1-51" fmla="*/ 13259 w 2094514"/>
              <a:gd name="connsiteY1-52" fmla="*/ 1095554 h 1701224"/>
              <a:gd name="connsiteX2-53" fmla="*/ 503796 w 2094514"/>
              <a:gd name="connsiteY2-54" fmla="*/ 1600379 h 1701224"/>
              <a:gd name="connsiteX3-55" fmla="*/ 1332471 w 2094514"/>
              <a:gd name="connsiteY3-56" fmla="*/ 1681342 h 1701224"/>
              <a:gd name="connsiteX4-57" fmla="*/ 1899209 w 2094514"/>
              <a:gd name="connsiteY4-58" fmla="*/ 1343204 h 1701224"/>
              <a:gd name="connsiteX5-59" fmla="*/ 2061134 w 2094514"/>
              <a:gd name="connsiteY5-60" fmla="*/ 614542 h 1701224"/>
              <a:gd name="connsiteX6-61" fmla="*/ 1280084 w 2094514"/>
              <a:gd name="connsiteY6-62" fmla="*/ 4942 h 1701224"/>
              <a:gd name="connsiteX7-63" fmla="*/ 241858 w 2094514"/>
              <a:gd name="connsiteY7-64" fmla="*/ 314505 h 1701224"/>
              <a:gd name="connsiteX0-65" fmla="*/ 241858 w 2094514"/>
              <a:gd name="connsiteY0-66" fmla="*/ 320819 h 1707538"/>
              <a:gd name="connsiteX1-67" fmla="*/ 13259 w 2094514"/>
              <a:gd name="connsiteY1-68" fmla="*/ 1101868 h 1707538"/>
              <a:gd name="connsiteX2-69" fmla="*/ 503796 w 2094514"/>
              <a:gd name="connsiteY2-70" fmla="*/ 1606693 h 1707538"/>
              <a:gd name="connsiteX3-71" fmla="*/ 1332471 w 2094514"/>
              <a:gd name="connsiteY3-72" fmla="*/ 1687656 h 1707538"/>
              <a:gd name="connsiteX4-73" fmla="*/ 1899209 w 2094514"/>
              <a:gd name="connsiteY4-74" fmla="*/ 1349518 h 1707538"/>
              <a:gd name="connsiteX5-75" fmla="*/ 2061134 w 2094514"/>
              <a:gd name="connsiteY5-76" fmla="*/ 620856 h 1707538"/>
              <a:gd name="connsiteX6-77" fmla="*/ 1280084 w 2094514"/>
              <a:gd name="connsiteY6-78" fmla="*/ 11256 h 1707538"/>
              <a:gd name="connsiteX7-79" fmla="*/ 241858 w 2094514"/>
              <a:gd name="connsiteY7-80" fmla="*/ 320819 h 1707538"/>
              <a:gd name="connsiteX0-81" fmla="*/ 241858 w 2094514"/>
              <a:gd name="connsiteY0-82" fmla="*/ 325201 h 1711920"/>
              <a:gd name="connsiteX1-83" fmla="*/ 13259 w 2094514"/>
              <a:gd name="connsiteY1-84" fmla="*/ 1106250 h 1711920"/>
              <a:gd name="connsiteX2-85" fmla="*/ 503796 w 2094514"/>
              <a:gd name="connsiteY2-86" fmla="*/ 1611075 h 1711920"/>
              <a:gd name="connsiteX3-87" fmla="*/ 1332471 w 2094514"/>
              <a:gd name="connsiteY3-88" fmla="*/ 1692038 h 1711920"/>
              <a:gd name="connsiteX4-89" fmla="*/ 1899209 w 2094514"/>
              <a:gd name="connsiteY4-90" fmla="*/ 1353900 h 1711920"/>
              <a:gd name="connsiteX5-91" fmla="*/ 2061134 w 2094514"/>
              <a:gd name="connsiteY5-92" fmla="*/ 625238 h 1711920"/>
              <a:gd name="connsiteX6-93" fmla="*/ 1280084 w 2094514"/>
              <a:gd name="connsiteY6-94" fmla="*/ 15638 h 1711920"/>
              <a:gd name="connsiteX7-95" fmla="*/ 241858 w 2094514"/>
              <a:gd name="connsiteY7-96" fmla="*/ 325201 h 1711920"/>
              <a:gd name="connsiteX0-97" fmla="*/ 246195 w 2098851"/>
              <a:gd name="connsiteY0-98" fmla="*/ 325201 h 1705826"/>
              <a:gd name="connsiteX1-99" fmla="*/ 17596 w 2098851"/>
              <a:gd name="connsiteY1-100" fmla="*/ 1106250 h 1705826"/>
              <a:gd name="connsiteX2-101" fmla="*/ 574808 w 2098851"/>
              <a:gd name="connsiteY2-102" fmla="*/ 1587263 h 1705826"/>
              <a:gd name="connsiteX3-103" fmla="*/ 1336808 w 2098851"/>
              <a:gd name="connsiteY3-104" fmla="*/ 1692038 h 1705826"/>
              <a:gd name="connsiteX4-105" fmla="*/ 1903546 w 2098851"/>
              <a:gd name="connsiteY4-106" fmla="*/ 1353900 h 1705826"/>
              <a:gd name="connsiteX5-107" fmla="*/ 2065471 w 2098851"/>
              <a:gd name="connsiteY5-108" fmla="*/ 625238 h 1705826"/>
              <a:gd name="connsiteX6-109" fmla="*/ 1284421 w 2098851"/>
              <a:gd name="connsiteY6-110" fmla="*/ 15638 h 1705826"/>
              <a:gd name="connsiteX7-111" fmla="*/ 246195 w 2098851"/>
              <a:gd name="connsiteY7-112" fmla="*/ 325201 h 1705826"/>
              <a:gd name="connsiteX0-113" fmla="*/ 246195 w 2098851"/>
              <a:gd name="connsiteY0-114" fmla="*/ 325201 h 1701589"/>
              <a:gd name="connsiteX1-115" fmla="*/ 17596 w 2098851"/>
              <a:gd name="connsiteY1-116" fmla="*/ 1106250 h 1701589"/>
              <a:gd name="connsiteX2-117" fmla="*/ 574808 w 2098851"/>
              <a:gd name="connsiteY2-118" fmla="*/ 1587263 h 1701589"/>
              <a:gd name="connsiteX3-119" fmla="*/ 1336808 w 2098851"/>
              <a:gd name="connsiteY3-120" fmla="*/ 1692038 h 1701589"/>
              <a:gd name="connsiteX4-121" fmla="*/ 1903546 w 2098851"/>
              <a:gd name="connsiteY4-122" fmla="*/ 1353900 h 1701589"/>
              <a:gd name="connsiteX5-123" fmla="*/ 2065471 w 2098851"/>
              <a:gd name="connsiteY5-124" fmla="*/ 625238 h 1701589"/>
              <a:gd name="connsiteX6-125" fmla="*/ 1284421 w 2098851"/>
              <a:gd name="connsiteY6-126" fmla="*/ 15638 h 1701589"/>
              <a:gd name="connsiteX7-127" fmla="*/ 246195 w 2098851"/>
              <a:gd name="connsiteY7-128" fmla="*/ 325201 h 1701589"/>
              <a:gd name="connsiteX0-129" fmla="*/ 200636 w 2053292"/>
              <a:gd name="connsiteY0-130" fmla="*/ 325244 h 1705765"/>
              <a:gd name="connsiteX1-131" fmla="*/ 24425 w 2053292"/>
              <a:gd name="connsiteY1-132" fmla="*/ 1111055 h 1705765"/>
              <a:gd name="connsiteX2-133" fmla="*/ 529249 w 2053292"/>
              <a:gd name="connsiteY2-134" fmla="*/ 1587306 h 1705765"/>
              <a:gd name="connsiteX3-135" fmla="*/ 1291249 w 2053292"/>
              <a:gd name="connsiteY3-136" fmla="*/ 1692081 h 1705765"/>
              <a:gd name="connsiteX4-137" fmla="*/ 1857987 w 2053292"/>
              <a:gd name="connsiteY4-138" fmla="*/ 1353943 h 1705765"/>
              <a:gd name="connsiteX5-139" fmla="*/ 2019912 w 2053292"/>
              <a:gd name="connsiteY5-140" fmla="*/ 625281 h 1705765"/>
              <a:gd name="connsiteX6-141" fmla="*/ 1238862 w 2053292"/>
              <a:gd name="connsiteY6-142" fmla="*/ 15681 h 1705765"/>
              <a:gd name="connsiteX7-143" fmla="*/ 200636 w 2053292"/>
              <a:gd name="connsiteY7-144" fmla="*/ 325244 h 1705765"/>
              <a:gd name="connsiteX0-145" fmla="*/ 227864 w 2080520"/>
              <a:gd name="connsiteY0-146" fmla="*/ 325244 h 1705765"/>
              <a:gd name="connsiteX1-147" fmla="*/ 51653 w 2080520"/>
              <a:gd name="connsiteY1-148" fmla="*/ 1111055 h 1705765"/>
              <a:gd name="connsiteX2-149" fmla="*/ 556477 w 2080520"/>
              <a:gd name="connsiteY2-150" fmla="*/ 1587306 h 1705765"/>
              <a:gd name="connsiteX3-151" fmla="*/ 1318477 w 2080520"/>
              <a:gd name="connsiteY3-152" fmla="*/ 1692081 h 1705765"/>
              <a:gd name="connsiteX4-153" fmla="*/ 1885215 w 2080520"/>
              <a:gd name="connsiteY4-154" fmla="*/ 1353943 h 1705765"/>
              <a:gd name="connsiteX5-155" fmla="*/ 2047140 w 2080520"/>
              <a:gd name="connsiteY5-156" fmla="*/ 625281 h 1705765"/>
              <a:gd name="connsiteX6-157" fmla="*/ 1266090 w 2080520"/>
              <a:gd name="connsiteY6-158" fmla="*/ 15681 h 1705765"/>
              <a:gd name="connsiteX7-159" fmla="*/ 227864 w 2080520"/>
              <a:gd name="connsiteY7-160" fmla="*/ 325244 h 1705765"/>
              <a:gd name="connsiteX0-161" fmla="*/ 202024 w 2054680"/>
              <a:gd name="connsiteY0-162" fmla="*/ 325244 h 1716500"/>
              <a:gd name="connsiteX1-163" fmla="*/ 25813 w 2054680"/>
              <a:gd name="connsiteY1-164" fmla="*/ 1111055 h 1716500"/>
              <a:gd name="connsiteX2-165" fmla="*/ 549687 w 2054680"/>
              <a:gd name="connsiteY2-166" fmla="*/ 1625406 h 1716500"/>
              <a:gd name="connsiteX3-167" fmla="*/ 1292637 w 2054680"/>
              <a:gd name="connsiteY3-168" fmla="*/ 1692081 h 1716500"/>
              <a:gd name="connsiteX4-169" fmla="*/ 1859375 w 2054680"/>
              <a:gd name="connsiteY4-170" fmla="*/ 1353943 h 1716500"/>
              <a:gd name="connsiteX5-171" fmla="*/ 2021300 w 2054680"/>
              <a:gd name="connsiteY5-172" fmla="*/ 625281 h 1716500"/>
              <a:gd name="connsiteX6-173" fmla="*/ 1240250 w 2054680"/>
              <a:gd name="connsiteY6-174" fmla="*/ 15681 h 1716500"/>
              <a:gd name="connsiteX7-175" fmla="*/ 202024 w 2054680"/>
              <a:gd name="connsiteY7-176" fmla="*/ 325244 h 1716500"/>
              <a:gd name="connsiteX0-177" fmla="*/ 382913 w 2030782"/>
              <a:gd name="connsiteY0-178" fmla="*/ 353521 h 1706677"/>
              <a:gd name="connsiteX1-179" fmla="*/ 1915 w 2030782"/>
              <a:gd name="connsiteY1-180" fmla="*/ 1101232 h 1706677"/>
              <a:gd name="connsiteX2-181" fmla="*/ 525789 w 2030782"/>
              <a:gd name="connsiteY2-182" fmla="*/ 1615583 h 1706677"/>
              <a:gd name="connsiteX3-183" fmla="*/ 1268739 w 2030782"/>
              <a:gd name="connsiteY3-184" fmla="*/ 1682258 h 1706677"/>
              <a:gd name="connsiteX4-185" fmla="*/ 1835477 w 2030782"/>
              <a:gd name="connsiteY4-186" fmla="*/ 1344120 h 1706677"/>
              <a:gd name="connsiteX5-187" fmla="*/ 1997402 w 2030782"/>
              <a:gd name="connsiteY5-188" fmla="*/ 615458 h 1706677"/>
              <a:gd name="connsiteX6-189" fmla="*/ 1216352 w 2030782"/>
              <a:gd name="connsiteY6-190" fmla="*/ 5858 h 1706677"/>
              <a:gd name="connsiteX7-191" fmla="*/ 382913 w 2030782"/>
              <a:gd name="connsiteY7-192" fmla="*/ 353521 h 1706677"/>
              <a:gd name="connsiteX0-193" fmla="*/ 382855 w 2030724"/>
              <a:gd name="connsiteY0-194" fmla="*/ 302371 h 1655527"/>
              <a:gd name="connsiteX1-195" fmla="*/ 1857 w 2030724"/>
              <a:gd name="connsiteY1-196" fmla="*/ 1050082 h 1655527"/>
              <a:gd name="connsiteX2-197" fmla="*/ 525731 w 2030724"/>
              <a:gd name="connsiteY2-198" fmla="*/ 1564433 h 1655527"/>
              <a:gd name="connsiteX3-199" fmla="*/ 1268681 w 2030724"/>
              <a:gd name="connsiteY3-200" fmla="*/ 1631108 h 1655527"/>
              <a:gd name="connsiteX4-201" fmla="*/ 1835419 w 2030724"/>
              <a:gd name="connsiteY4-202" fmla="*/ 1292970 h 1655527"/>
              <a:gd name="connsiteX5-203" fmla="*/ 1997344 w 2030724"/>
              <a:gd name="connsiteY5-204" fmla="*/ 564308 h 1655527"/>
              <a:gd name="connsiteX6-205" fmla="*/ 1173432 w 2030724"/>
              <a:gd name="connsiteY6-206" fmla="*/ 7095 h 1655527"/>
              <a:gd name="connsiteX7-207" fmla="*/ 382855 w 2030724"/>
              <a:gd name="connsiteY7-208" fmla="*/ 302371 h 1655527"/>
              <a:gd name="connsiteX0-209" fmla="*/ 382855 w 2030724"/>
              <a:gd name="connsiteY0-210" fmla="*/ 299998 h 1653154"/>
              <a:gd name="connsiteX1-211" fmla="*/ 1857 w 2030724"/>
              <a:gd name="connsiteY1-212" fmla="*/ 1047709 h 1653154"/>
              <a:gd name="connsiteX2-213" fmla="*/ 525731 w 2030724"/>
              <a:gd name="connsiteY2-214" fmla="*/ 1562060 h 1653154"/>
              <a:gd name="connsiteX3-215" fmla="*/ 1268681 w 2030724"/>
              <a:gd name="connsiteY3-216" fmla="*/ 1628735 h 1653154"/>
              <a:gd name="connsiteX4-217" fmla="*/ 1835419 w 2030724"/>
              <a:gd name="connsiteY4-218" fmla="*/ 1290597 h 1653154"/>
              <a:gd name="connsiteX5-219" fmla="*/ 1997344 w 2030724"/>
              <a:gd name="connsiteY5-220" fmla="*/ 561935 h 1653154"/>
              <a:gd name="connsiteX6-221" fmla="*/ 1173432 w 2030724"/>
              <a:gd name="connsiteY6-222" fmla="*/ 4722 h 1653154"/>
              <a:gd name="connsiteX7-223" fmla="*/ 382855 w 2030724"/>
              <a:gd name="connsiteY7-224" fmla="*/ 299998 h 1653154"/>
              <a:gd name="connsiteX0-225" fmla="*/ 382879 w 2030748"/>
              <a:gd name="connsiteY0-226" fmla="*/ 342430 h 1695586"/>
              <a:gd name="connsiteX1-227" fmla="*/ 1881 w 2030748"/>
              <a:gd name="connsiteY1-228" fmla="*/ 1090141 h 1695586"/>
              <a:gd name="connsiteX2-229" fmla="*/ 525755 w 2030748"/>
              <a:gd name="connsiteY2-230" fmla="*/ 1604492 h 1695586"/>
              <a:gd name="connsiteX3-231" fmla="*/ 1268705 w 2030748"/>
              <a:gd name="connsiteY3-232" fmla="*/ 1671167 h 1695586"/>
              <a:gd name="connsiteX4-233" fmla="*/ 1835443 w 2030748"/>
              <a:gd name="connsiteY4-234" fmla="*/ 1333029 h 1695586"/>
              <a:gd name="connsiteX5-235" fmla="*/ 1997368 w 2030748"/>
              <a:gd name="connsiteY5-236" fmla="*/ 604367 h 1695586"/>
              <a:gd name="connsiteX6-237" fmla="*/ 1192506 w 2030748"/>
              <a:gd name="connsiteY6-238" fmla="*/ 4291 h 1695586"/>
              <a:gd name="connsiteX7-239" fmla="*/ 382879 w 2030748"/>
              <a:gd name="connsiteY7-240" fmla="*/ 342430 h 1695586"/>
              <a:gd name="connsiteX0-241" fmla="*/ 382879 w 2030748"/>
              <a:gd name="connsiteY0-242" fmla="*/ 338170 h 1691326"/>
              <a:gd name="connsiteX1-243" fmla="*/ 1881 w 2030748"/>
              <a:gd name="connsiteY1-244" fmla="*/ 1085881 h 1691326"/>
              <a:gd name="connsiteX2-245" fmla="*/ 525755 w 2030748"/>
              <a:gd name="connsiteY2-246" fmla="*/ 1600232 h 1691326"/>
              <a:gd name="connsiteX3-247" fmla="*/ 1268705 w 2030748"/>
              <a:gd name="connsiteY3-248" fmla="*/ 1666907 h 1691326"/>
              <a:gd name="connsiteX4-249" fmla="*/ 1835443 w 2030748"/>
              <a:gd name="connsiteY4-250" fmla="*/ 1328769 h 1691326"/>
              <a:gd name="connsiteX5-251" fmla="*/ 1997368 w 2030748"/>
              <a:gd name="connsiteY5-252" fmla="*/ 600107 h 1691326"/>
              <a:gd name="connsiteX6-253" fmla="*/ 1192506 w 2030748"/>
              <a:gd name="connsiteY6-254" fmla="*/ 31 h 1691326"/>
              <a:gd name="connsiteX7-255" fmla="*/ 382879 w 2030748"/>
              <a:gd name="connsiteY7-256" fmla="*/ 338170 h 1691326"/>
              <a:gd name="connsiteX0-257" fmla="*/ 382879 w 2030748"/>
              <a:gd name="connsiteY0-258" fmla="*/ 341208 h 1694364"/>
              <a:gd name="connsiteX1-259" fmla="*/ 1881 w 2030748"/>
              <a:gd name="connsiteY1-260" fmla="*/ 1088919 h 1694364"/>
              <a:gd name="connsiteX2-261" fmla="*/ 525755 w 2030748"/>
              <a:gd name="connsiteY2-262" fmla="*/ 1603270 h 1694364"/>
              <a:gd name="connsiteX3-263" fmla="*/ 1268705 w 2030748"/>
              <a:gd name="connsiteY3-264" fmla="*/ 1669945 h 1694364"/>
              <a:gd name="connsiteX4-265" fmla="*/ 1835443 w 2030748"/>
              <a:gd name="connsiteY4-266" fmla="*/ 1331807 h 1694364"/>
              <a:gd name="connsiteX5-267" fmla="*/ 1997368 w 2030748"/>
              <a:gd name="connsiteY5-268" fmla="*/ 603145 h 1694364"/>
              <a:gd name="connsiteX6-269" fmla="*/ 1192506 w 2030748"/>
              <a:gd name="connsiteY6-270" fmla="*/ 3069 h 1694364"/>
              <a:gd name="connsiteX7-271" fmla="*/ 382879 w 2030748"/>
              <a:gd name="connsiteY7-272" fmla="*/ 341208 h 1694364"/>
              <a:gd name="connsiteX0-273" fmla="*/ 382879 w 2030748"/>
              <a:gd name="connsiteY0-274" fmla="*/ 338286 h 1691442"/>
              <a:gd name="connsiteX1-275" fmla="*/ 1881 w 2030748"/>
              <a:gd name="connsiteY1-276" fmla="*/ 1085997 h 1691442"/>
              <a:gd name="connsiteX2-277" fmla="*/ 525755 w 2030748"/>
              <a:gd name="connsiteY2-278" fmla="*/ 1600348 h 1691442"/>
              <a:gd name="connsiteX3-279" fmla="*/ 1268705 w 2030748"/>
              <a:gd name="connsiteY3-280" fmla="*/ 1667023 h 1691442"/>
              <a:gd name="connsiteX4-281" fmla="*/ 1835443 w 2030748"/>
              <a:gd name="connsiteY4-282" fmla="*/ 1328885 h 1691442"/>
              <a:gd name="connsiteX5-283" fmla="*/ 1997368 w 2030748"/>
              <a:gd name="connsiteY5-284" fmla="*/ 600223 h 1691442"/>
              <a:gd name="connsiteX6-285" fmla="*/ 1192506 w 2030748"/>
              <a:gd name="connsiteY6-286" fmla="*/ 147 h 1691442"/>
              <a:gd name="connsiteX7-287" fmla="*/ 382879 w 2030748"/>
              <a:gd name="connsiteY7-288" fmla="*/ 338286 h 1691442"/>
              <a:gd name="connsiteX0-289" fmla="*/ 288678 w 2036559"/>
              <a:gd name="connsiteY0-290" fmla="*/ 444582 h 1692963"/>
              <a:gd name="connsiteX1-291" fmla="*/ 7692 w 2036559"/>
              <a:gd name="connsiteY1-292" fmla="*/ 1087518 h 1692963"/>
              <a:gd name="connsiteX2-293" fmla="*/ 531566 w 2036559"/>
              <a:gd name="connsiteY2-294" fmla="*/ 1601869 h 1692963"/>
              <a:gd name="connsiteX3-295" fmla="*/ 1274516 w 2036559"/>
              <a:gd name="connsiteY3-296" fmla="*/ 1668544 h 1692963"/>
              <a:gd name="connsiteX4-297" fmla="*/ 1841254 w 2036559"/>
              <a:gd name="connsiteY4-298" fmla="*/ 1330406 h 1692963"/>
              <a:gd name="connsiteX5-299" fmla="*/ 2003179 w 2036559"/>
              <a:gd name="connsiteY5-300" fmla="*/ 601744 h 1692963"/>
              <a:gd name="connsiteX6-301" fmla="*/ 1198317 w 2036559"/>
              <a:gd name="connsiteY6-302" fmla="*/ 1668 h 1692963"/>
              <a:gd name="connsiteX7-303" fmla="*/ 288678 w 2036559"/>
              <a:gd name="connsiteY7-304" fmla="*/ 444582 h 1692963"/>
              <a:gd name="connsiteX0-305" fmla="*/ 286429 w 2034310"/>
              <a:gd name="connsiteY0-306" fmla="*/ 444689 h 1693070"/>
              <a:gd name="connsiteX1-307" fmla="*/ 5443 w 2034310"/>
              <a:gd name="connsiteY1-308" fmla="*/ 1087625 h 1693070"/>
              <a:gd name="connsiteX2-309" fmla="*/ 529317 w 2034310"/>
              <a:gd name="connsiteY2-310" fmla="*/ 1601976 h 1693070"/>
              <a:gd name="connsiteX3-311" fmla="*/ 1272267 w 2034310"/>
              <a:gd name="connsiteY3-312" fmla="*/ 1668651 h 1693070"/>
              <a:gd name="connsiteX4-313" fmla="*/ 1839005 w 2034310"/>
              <a:gd name="connsiteY4-314" fmla="*/ 1330513 h 1693070"/>
              <a:gd name="connsiteX5-315" fmla="*/ 2000930 w 2034310"/>
              <a:gd name="connsiteY5-316" fmla="*/ 601851 h 1693070"/>
              <a:gd name="connsiteX6-317" fmla="*/ 1196068 w 2034310"/>
              <a:gd name="connsiteY6-318" fmla="*/ 1775 h 1693070"/>
              <a:gd name="connsiteX7-319" fmla="*/ 286429 w 2034310"/>
              <a:gd name="connsiteY7-320" fmla="*/ 444689 h 1693070"/>
              <a:gd name="connsiteX0-321" fmla="*/ 286429 w 2034310"/>
              <a:gd name="connsiteY0-322" fmla="*/ 443013 h 1691394"/>
              <a:gd name="connsiteX1-323" fmla="*/ 5443 w 2034310"/>
              <a:gd name="connsiteY1-324" fmla="*/ 1085949 h 1691394"/>
              <a:gd name="connsiteX2-325" fmla="*/ 529317 w 2034310"/>
              <a:gd name="connsiteY2-326" fmla="*/ 1600300 h 1691394"/>
              <a:gd name="connsiteX3-327" fmla="*/ 1272267 w 2034310"/>
              <a:gd name="connsiteY3-328" fmla="*/ 1666975 h 1691394"/>
              <a:gd name="connsiteX4-329" fmla="*/ 1839005 w 2034310"/>
              <a:gd name="connsiteY4-330" fmla="*/ 1328837 h 1691394"/>
              <a:gd name="connsiteX5-331" fmla="*/ 2000930 w 2034310"/>
              <a:gd name="connsiteY5-332" fmla="*/ 600175 h 1691394"/>
              <a:gd name="connsiteX6-333" fmla="*/ 1196068 w 2034310"/>
              <a:gd name="connsiteY6-334" fmla="*/ 99 h 1691394"/>
              <a:gd name="connsiteX7-335" fmla="*/ 286429 w 2034310"/>
              <a:gd name="connsiteY7-336" fmla="*/ 443013 h 1691394"/>
              <a:gd name="connsiteX0-337" fmla="*/ 286429 w 2034310"/>
              <a:gd name="connsiteY0-338" fmla="*/ 443429 h 1691810"/>
              <a:gd name="connsiteX1-339" fmla="*/ 5443 w 2034310"/>
              <a:gd name="connsiteY1-340" fmla="*/ 1086365 h 1691810"/>
              <a:gd name="connsiteX2-341" fmla="*/ 529317 w 2034310"/>
              <a:gd name="connsiteY2-342" fmla="*/ 1600716 h 1691810"/>
              <a:gd name="connsiteX3-343" fmla="*/ 1272267 w 2034310"/>
              <a:gd name="connsiteY3-344" fmla="*/ 1667391 h 1691810"/>
              <a:gd name="connsiteX4-345" fmla="*/ 1839005 w 2034310"/>
              <a:gd name="connsiteY4-346" fmla="*/ 1329253 h 1691810"/>
              <a:gd name="connsiteX5-347" fmla="*/ 2000930 w 2034310"/>
              <a:gd name="connsiteY5-348" fmla="*/ 600591 h 1691810"/>
              <a:gd name="connsiteX6-349" fmla="*/ 1196068 w 2034310"/>
              <a:gd name="connsiteY6-350" fmla="*/ 515 h 1691810"/>
              <a:gd name="connsiteX7-351" fmla="*/ 286429 w 2034310"/>
              <a:gd name="connsiteY7-352" fmla="*/ 443429 h 1691810"/>
              <a:gd name="connsiteX0-353" fmla="*/ 286429 w 2033604"/>
              <a:gd name="connsiteY0-354" fmla="*/ 443429 h 1684790"/>
              <a:gd name="connsiteX1-355" fmla="*/ 5443 w 2033604"/>
              <a:gd name="connsiteY1-356" fmla="*/ 1086365 h 1684790"/>
              <a:gd name="connsiteX2-357" fmla="*/ 529317 w 2033604"/>
              <a:gd name="connsiteY2-358" fmla="*/ 1600716 h 1684790"/>
              <a:gd name="connsiteX3-359" fmla="*/ 1305605 w 2033604"/>
              <a:gd name="connsiteY3-360" fmla="*/ 1657866 h 1684790"/>
              <a:gd name="connsiteX4-361" fmla="*/ 1839005 w 2033604"/>
              <a:gd name="connsiteY4-362" fmla="*/ 1329253 h 1684790"/>
              <a:gd name="connsiteX5-363" fmla="*/ 2000930 w 2033604"/>
              <a:gd name="connsiteY5-364" fmla="*/ 600591 h 1684790"/>
              <a:gd name="connsiteX6-365" fmla="*/ 1196068 w 2033604"/>
              <a:gd name="connsiteY6-366" fmla="*/ 515 h 1684790"/>
              <a:gd name="connsiteX7-367" fmla="*/ 286429 w 2033604"/>
              <a:gd name="connsiteY7-368" fmla="*/ 443429 h 1684790"/>
              <a:gd name="connsiteX0-369" fmla="*/ 286429 w 2030609"/>
              <a:gd name="connsiteY0-370" fmla="*/ 443429 h 1686181"/>
              <a:gd name="connsiteX1-371" fmla="*/ 5443 w 2030609"/>
              <a:gd name="connsiteY1-372" fmla="*/ 1086365 h 1686181"/>
              <a:gd name="connsiteX2-373" fmla="*/ 529317 w 2030609"/>
              <a:gd name="connsiteY2-374" fmla="*/ 1600716 h 1686181"/>
              <a:gd name="connsiteX3-375" fmla="*/ 1305605 w 2030609"/>
              <a:gd name="connsiteY3-376" fmla="*/ 1657866 h 1686181"/>
              <a:gd name="connsiteX4-377" fmla="*/ 1815192 w 2030609"/>
              <a:gd name="connsiteY4-378" fmla="*/ 1310203 h 1686181"/>
              <a:gd name="connsiteX5-379" fmla="*/ 2000930 w 2030609"/>
              <a:gd name="connsiteY5-380" fmla="*/ 600591 h 1686181"/>
              <a:gd name="connsiteX6-381" fmla="*/ 1196068 w 2030609"/>
              <a:gd name="connsiteY6-382" fmla="*/ 515 h 1686181"/>
              <a:gd name="connsiteX7-383" fmla="*/ 286429 w 2030609"/>
              <a:gd name="connsiteY7-384" fmla="*/ 443429 h 1686181"/>
              <a:gd name="connsiteX0-385" fmla="*/ 286429 w 2036425"/>
              <a:gd name="connsiteY0-386" fmla="*/ 443429 h 1686181"/>
              <a:gd name="connsiteX1-387" fmla="*/ 5443 w 2036425"/>
              <a:gd name="connsiteY1-388" fmla="*/ 1086365 h 1686181"/>
              <a:gd name="connsiteX2-389" fmla="*/ 529317 w 2036425"/>
              <a:gd name="connsiteY2-390" fmla="*/ 1600716 h 1686181"/>
              <a:gd name="connsiteX3-391" fmla="*/ 1305605 w 2036425"/>
              <a:gd name="connsiteY3-392" fmla="*/ 1657866 h 1686181"/>
              <a:gd name="connsiteX4-393" fmla="*/ 1815192 w 2036425"/>
              <a:gd name="connsiteY4-394" fmla="*/ 1310203 h 1686181"/>
              <a:gd name="connsiteX5-395" fmla="*/ 2000930 w 2036425"/>
              <a:gd name="connsiteY5-396" fmla="*/ 600591 h 1686181"/>
              <a:gd name="connsiteX6-397" fmla="*/ 1196068 w 2036425"/>
              <a:gd name="connsiteY6-398" fmla="*/ 515 h 1686181"/>
              <a:gd name="connsiteX7-399" fmla="*/ 286429 w 2036425"/>
              <a:gd name="connsiteY7-400" fmla="*/ 443429 h 1686181"/>
              <a:gd name="connsiteX0-401" fmla="*/ 286429 w 2005089"/>
              <a:gd name="connsiteY0-402" fmla="*/ 443896 h 1686648"/>
              <a:gd name="connsiteX1-403" fmla="*/ 5443 w 2005089"/>
              <a:gd name="connsiteY1-404" fmla="*/ 1086832 h 1686648"/>
              <a:gd name="connsiteX2-405" fmla="*/ 529317 w 2005089"/>
              <a:gd name="connsiteY2-406" fmla="*/ 1601183 h 1686648"/>
              <a:gd name="connsiteX3-407" fmla="*/ 1305605 w 2005089"/>
              <a:gd name="connsiteY3-408" fmla="*/ 1658333 h 1686648"/>
              <a:gd name="connsiteX4-409" fmla="*/ 1815192 w 2005089"/>
              <a:gd name="connsiteY4-410" fmla="*/ 1310670 h 1686648"/>
              <a:gd name="connsiteX5-411" fmla="*/ 1972355 w 2005089"/>
              <a:gd name="connsiteY5-412" fmla="*/ 558196 h 1686648"/>
              <a:gd name="connsiteX6-413" fmla="*/ 1196068 w 2005089"/>
              <a:gd name="connsiteY6-414" fmla="*/ 982 h 1686648"/>
              <a:gd name="connsiteX7-415" fmla="*/ 286429 w 2005089"/>
              <a:gd name="connsiteY7-416" fmla="*/ 443896 h 1686648"/>
              <a:gd name="connsiteX0-417" fmla="*/ 286429 w 2005089"/>
              <a:gd name="connsiteY0-418" fmla="*/ 442964 h 1685716"/>
              <a:gd name="connsiteX1-419" fmla="*/ 5443 w 2005089"/>
              <a:gd name="connsiteY1-420" fmla="*/ 1085900 h 1685716"/>
              <a:gd name="connsiteX2-421" fmla="*/ 529317 w 2005089"/>
              <a:gd name="connsiteY2-422" fmla="*/ 1600251 h 1685716"/>
              <a:gd name="connsiteX3-423" fmla="*/ 1305605 w 2005089"/>
              <a:gd name="connsiteY3-424" fmla="*/ 1657401 h 1685716"/>
              <a:gd name="connsiteX4-425" fmla="*/ 1815192 w 2005089"/>
              <a:gd name="connsiteY4-426" fmla="*/ 1309738 h 1685716"/>
              <a:gd name="connsiteX5-427" fmla="*/ 1972355 w 2005089"/>
              <a:gd name="connsiteY5-428" fmla="*/ 557264 h 1685716"/>
              <a:gd name="connsiteX6-429" fmla="*/ 1196068 w 2005089"/>
              <a:gd name="connsiteY6-430" fmla="*/ 50 h 1685716"/>
              <a:gd name="connsiteX7-431" fmla="*/ 286429 w 2005089"/>
              <a:gd name="connsiteY7-432" fmla="*/ 442964 h 1685716"/>
              <a:gd name="connsiteX0-433" fmla="*/ 238900 w 1957560"/>
              <a:gd name="connsiteY0-434" fmla="*/ 442964 h 1680687"/>
              <a:gd name="connsiteX1-435" fmla="*/ 10301 w 1957560"/>
              <a:gd name="connsiteY1-436" fmla="*/ 1209725 h 1680687"/>
              <a:gd name="connsiteX2-437" fmla="*/ 481788 w 1957560"/>
              <a:gd name="connsiteY2-438" fmla="*/ 1600251 h 1680687"/>
              <a:gd name="connsiteX3-439" fmla="*/ 1258076 w 1957560"/>
              <a:gd name="connsiteY3-440" fmla="*/ 1657401 h 1680687"/>
              <a:gd name="connsiteX4-441" fmla="*/ 1767663 w 1957560"/>
              <a:gd name="connsiteY4-442" fmla="*/ 1309738 h 1680687"/>
              <a:gd name="connsiteX5-443" fmla="*/ 1924826 w 1957560"/>
              <a:gd name="connsiteY5-444" fmla="*/ 557264 h 1680687"/>
              <a:gd name="connsiteX6-445" fmla="*/ 1148539 w 1957560"/>
              <a:gd name="connsiteY6-446" fmla="*/ 50 h 1680687"/>
              <a:gd name="connsiteX7-447" fmla="*/ 238900 w 1957560"/>
              <a:gd name="connsiteY7-448" fmla="*/ 442964 h 1680687"/>
              <a:gd name="connsiteX0-449" fmla="*/ 255227 w 1973887"/>
              <a:gd name="connsiteY0-450" fmla="*/ 442964 h 1680687"/>
              <a:gd name="connsiteX1-451" fmla="*/ 26628 w 1973887"/>
              <a:gd name="connsiteY1-452" fmla="*/ 1209725 h 1680687"/>
              <a:gd name="connsiteX2-453" fmla="*/ 498115 w 1973887"/>
              <a:gd name="connsiteY2-454" fmla="*/ 1600251 h 1680687"/>
              <a:gd name="connsiteX3-455" fmla="*/ 1274403 w 1973887"/>
              <a:gd name="connsiteY3-456" fmla="*/ 1657401 h 1680687"/>
              <a:gd name="connsiteX4-457" fmla="*/ 1783990 w 1973887"/>
              <a:gd name="connsiteY4-458" fmla="*/ 1309738 h 1680687"/>
              <a:gd name="connsiteX5-459" fmla="*/ 1941153 w 1973887"/>
              <a:gd name="connsiteY5-460" fmla="*/ 557264 h 1680687"/>
              <a:gd name="connsiteX6-461" fmla="*/ 1164866 w 1973887"/>
              <a:gd name="connsiteY6-462" fmla="*/ 50 h 1680687"/>
              <a:gd name="connsiteX7-463" fmla="*/ 255227 w 1973887"/>
              <a:gd name="connsiteY7-464" fmla="*/ 442964 h 1680687"/>
              <a:gd name="connsiteX0-465" fmla="*/ 276822 w 1995482"/>
              <a:gd name="connsiteY0-466" fmla="*/ 442964 h 1680687"/>
              <a:gd name="connsiteX1-467" fmla="*/ 48223 w 1995482"/>
              <a:gd name="connsiteY1-468" fmla="*/ 1209725 h 1680687"/>
              <a:gd name="connsiteX2-469" fmla="*/ 519710 w 1995482"/>
              <a:gd name="connsiteY2-470" fmla="*/ 1600251 h 1680687"/>
              <a:gd name="connsiteX3-471" fmla="*/ 1295998 w 1995482"/>
              <a:gd name="connsiteY3-472" fmla="*/ 1657401 h 1680687"/>
              <a:gd name="connsiteX4-473" fmla="*/ 1805585 w 1995482"/>
              <a:gd name="connsiteY4-474" fmla="*/ 1309738 h 1680687"/>
              <a:gd name="connsiteX5-475" fmla="*/ 1962748 w 1995482"/>
              <a:gd name="connsiteY5-476" fmla="*/ 557264 h 1680687"/>
              <a:gd name="connsiteX6-477" fmla="*/ 1186461 w 1995482"/>
              <a:gd name="connsiteY6-478" fmla="*/ 50 h 1680687"/>
              <a:gd name="connsiteX7-479" fmla="*/ 276822 w 1995482"/>
              <a:gd name="connsiteY7-480" fmla="*/ 442964 h 1680687"/>
              <a:gd name="connsiteX0-481" fmla="*/ 240883 w 1959543"/>
              <a:gd name="connsiteY0-482" fmla="*/ 442964 h 1680687"/>
              <a:gd name="connsiteX1-483" fmla="*/ 12284 w 1959543"/>
              <a:gd name="connsiteY1-484" fmla="*/ 1209725 h 1680687"/>
              <a:gd name="connsiteX2-485" fmla="*/ 517109 w 1959543"/>
              <a:gd name="connsiteY2-486" fmla="*/ 1600251 h 1680687"/>
              <a:gd name="connsiteX3-487" fmla="*/ 1260059 w 1959543"/>
              <a:gd name="connsiteY3-488" fmla="*/ 1657401 h 1680687"/>
              <a:gd name="connsiteX4-489" fmla="*/ 1769646 w 1959543"/>
              <a:gd name="connsiteY4-490" fmla="*/ 1309738 h 1680687"/>
              <a:gd name="connsiteX5-491" fmla="*/ 1926809 w 1959543"/>
              <a:gd name="connsiteY5-492" fmla="*/ 557264 h 1680687"/>
              <a:gd name="connsiteX6-493" fmla="*/ 1150522 w 1959543"/>
              <a:gd name="connsiteY6-494" fmla="*/ 50 h 1680687"/>
              <a:gd name="connsiteX7-495" fmla="*/ 240883 w 1959543"/>
              <a:gd name="connsiteY7-496" fmla="*/ 442964 h 1680687"/>
              <a:gd name="connsiteX0-497" fmla="*/ 248033 w 1966693"/>
              <a:gd name="connsiteY0-498" fmla="*/ 442964 h 1680687"/>
              <a:gd name="connsiteX1-499" fmla="*/ 19434 w 1966693"/>
              <a:gd name="connsiteY1-500" fmla="*/ 1209725 h 1680687"/>
              <a:gd name="connsiteX2-501" fmla="*/ 524259 w 1966693"/>
              <a:gd name="connsiteY2-502" fmla="*/ 1600251 h 1680687"/>
              <a:gd name="connsiteX3-503" fmla="*/ 1267209 w 1966693"/>
              <a:gd name="connsiteY3-504" fmla="*/ 1657401 h 1680687"/>
              <a:gd name="connsiteX4-505" fmla="*/ 1776796 w 1966693"/>
              <a:gd name="connsiteY4-506" fmla="*/ 1309738 h 1680687"/>
              <a:gd name="connsiteX5-507" fmla="*/ 1933959 w 1966693"/>
              <a:gd name="connsiteY5-508" fmla="*/ 557264 h 1680687"/>
              <a:gd name="connsiteX6-509" fmla="*/ 1157672 w 1966693"/>
              <a:gd name="connsiteY6-510" fmla="*/ 50 h 1680687"/>
              <a:gd name="connsiteX7-511" fmla="*/ 248033 w 1966693"/>
              <a:gd name="connsiteY7-512" fmla="*/ 442964 h 1680687"/>
              <a:gd name="connsiteX0-513" fmla="*/ 248033 w 1967364"/>
              <a:gd name="connsiteY0-514" fmla="*/ 442964 h 1681745"/>
              <a:gd name="connsiteX1-515" fmla="*/ 19434 w 1967364"/>
              <a:gd name="connsiteY1-516" fmla="*/ 1209725 h 1681745"/>
              <a:gd name="connsiteX2-517" fmla="*/ 524259 w 1967364"/>
              <a:gd name="connsiteY2-518" fmla="*/ 1600251 h 1681745"/>
              <a:gd name="connsiteX3-519" fmla="*/ 1267209 w 1967364"/>
              <a:gd name="connsiteY3-520" fmla="*/ 1657401 h 1681745"/>
              <a:gd name="connsiteX4-521" fmla="*/ 1781558 w 1967364"/>
              <a:gd name="connsiteY4-522" fmla="*/ 1295450 h 1681745"/>
              <a:gd name="connsiteX5-523" fmla="*/ 1933959 w 1967364"/>
              <a:gd name="connsiteY5-524" fmla="*/ 557264 h 1681745"/>
              <a:gd name="connsiteX6-525" fmla="*/ 1157672 w 1967364"/>
              <a:gd name="connsiteY6-526" fmla="*/ 50 h 1681745"/>
              <a:gd name="connsiteX7-527" fmla="*/ 248033 w 1967364"/>
              <a:gd name="connsiteY7-528" fmla="*/ 442964 h 1681745"/>
              <a:gd name="connsiteX0-529" fmla="*/ 248111 w 1967442"/>
              <a:gd name="connsiteY0-530" fmla="*/ 395348 h 1634129"/>
              <a:gd name="connsiteX1-531" fmla="*/ 19512 w 1967442"/>
              <a:gd name="connsiteY1-532" fmla="*/ 1162109 h 1634129"/>
              <a:gd name="connsiteX2-533" fmla="*/ 524337 w 1967442"/>
              <a:gd name="connsiteY2-534" fmla="*/ 1552635 h 1634129"/>
              <a:gd name="connsiteX3-535" fmla="*/ 1267287 w 1967442"/>
              <a:gd name="connsiteY3-536" fmla="*/ 1609785 h 1634129"/>
              <a:gd name="connsiteX4-537" fmla="*/ 1781636 w 1967442"/>
              <a:gd name="connsiteY4-538" fmla="*/ 1247834 h 1634129"/>
              <a:gd name="connsiteX5-539" fmla="*/ 1934037 w 1967442"/>
              <a:gd name="connsiteY5-540" fmla="*/ 509648 h 1634129"/>
              <a:gd name="connsiteX6-541" fmla="*/ 1162513 w 1967442"/>
              <a:gd name="connsiteY6-542" fmla="*/ 59 h 1634129"/>
              <a:gd name="connsiteX7-543" fmla="*/ 248111 w 1967442"/>
              <a:gd name="connsiteY7-544" fmla="*/ 395348 h 1634129"/>
              <a:gd name="connsiteX0-545" fmla="*/ 248111 w 1967442"/>
              <a:gd name="connsiteY0-546" fmla="*/ 396441 h 1635222"/>
              <a:gd name="connsiteX1-547" fmla="*/ 19512 w 1967442"/>
              <a:gd name="connsiteY1-548" fmla="*/ 1163202 h 1635222"/>
              <a:gd name="connsiteX2-549" fmla="*/ 524337 w 1967442"/>
              <a:gd name="connsiteY2-550" fmla="*/ 1553728 h 1635222"/>
              <a:gd name="connsiteX3-551" fmla="*/ 1267287 w 1967442"/>
              <a:gd name="connsiteY3-552" fmla="*/ 1610878 h 1635222"/>
              <a:gd name="connsiteX4-553" fmla="*/ 1781636 w 1967442"/>
              <a:gd name="connsiteY4-554" fmla="*/ 1248927 h 1635222"/>
              <a:gd name="connsiteX5-555" fmla="*/ 1934037 w 1967442"/>
              <a:gd name="connsiteY5-556" fmla="*/ 510741 h 1635222"/>
              <a:gd name="connsiteX6-557" fmla="*/ 1162513 w 1967442"/>
              <a:gd name="connsiteY6-558" fmla="*/ 1152 h 1635222"/>
              <a:gd name="connsiteX7-559" fmla="*/ 248111 w 1967442"/>
              <a:gd name="connsiteY7-560" fmla="*/ 396441 h 1635222"/>
              <a:gd name="connsiteX0-561" fmla="*/ 244472 w 1963803"/>
              <a:gd name="connsiteY0-562" fmla="*/ 396441 h 1640360"/>
              <a:gd name="connsiteX1-563" fmla="*/ 15873 w 1963803"/>
              <a:gd name="connsiteY1-564" fmla="*/ 1163202 h 1640360"/>
              <a:gd name="connsiteX2-565" fmla="*/ 577848 w 1963803"/>
              <a:gd name="connsiteY2-566" fmla="*/ 1568016 h 1640360"/>
              <a:gd name="connsiteX3-567" fmla="*/ 1263648 w 1963803"/>
              <a:gd name="connsiteY3-568" fmla="*/ 1610878 h 1640360"/>
              <a:gd name="connsiteX4-569" fmla="*/ 1777997 w 1963803"/>
              <a:gd name="connsiteY4-570" fmla="*/ 1248927 h 1640360"/>
              <a:gd name="connsiteX5-571" fmla="*/ 1930398 w 1963803"/>
              <a:gd name="connsiteY5-572" fmla="*/ 510741 h 1640360"/>
              <a:gd name="connsiteX6-573" fmla="*/ 1158874 w 1963803"/>
              <a:gd name="connsiteY6-574" fmla="*/ 1152 h 1640360"/>
              <a:gd name="connsiteX7-575" fmla="*/ 244472 w 1963803"/>
              <a:gd name="connsiteY7-576" fmla="*/ 396441 h 1640360"/>
              <a:gd name="connsiteX0-577" fmla="*/ 244472 w 1963803"/>
              <a:gd name="connsiteY0-578" fmla="*/ 396441 h 1632024"/>
              <a:gd name="connsiteX1-579" fmla="*/ 15873 w 1963803"/>
              <a:gd name="connsiteY1-580" fmla="*/ 1163202 h 1632024"/>
              <a:gd name="connsiteX2-581" fmla="*/ 577848 w 1963803"/>
              <a:gd name="connsiteY2-582" fmla="*/ 1568016 h 1632024"/>
              <a:gd name="connsiteX3-583" fmla="*/ 1263648 w 1963803"/>
              <a:gd name="connsiteY3-584" fmla="*/ 1610878 h 1632024"/>
              <a:gd name="connsiteX4-585" fmla="*/ 1777997 w 1963803"/>
              <a:gd name="connsiteY4-586" fmla="*/ 1248927 h 1632024"/>
              <a:gd name="connsiteX5-587" fmla="*/ 1930398 w 1963803"/>
              <a:gd name="connsiteY5-588" fmla="*/ 510741 h 1632024"/>
              <a:gd name="connsiteX6-589" fmla="*/ 1158874 w 1963803"/>
              <a:gd name="connsiteY6-590" fmla="*/ 1152 h 1632024"/>
              <a:gd name="connsiteX7-591" fmla="*/ 244472 w 1963803"/>
              <a:gd name="connsiteY7-592" fmla="*/ 396441 h 1632024"/>
              <a:gd name="connsiteX0-593" fmla="*/ 231439 w 1950770"/>
              <a:gd name="connsiteY0-594" fmla="*/ 396457 h 1639546"/>
              <a:gd name="connsiteX1-595" fmla="*/ 17128 w 1950770"/>
              <a:gd name="connsiteY1-596" fmla="*/ 1182268 h 1639546"/>
              <a:gd name="connsiteX2-597" fmla="*/ 564815 w 1950770"/>
              <a:gd name="connsiteY2-598" fmla="*/ 1568032 h 1639546"/>
              <a:gd name="connsiteX3-599" fmla="*/ 1250615 w 1950770"/>
              <a:gd name="connsiteY3-600" fmla="*/ 1610894 h 1639546"/>
              <a:gd name="connsiteX4-601" fmla="*/ 1764964 w 1950770"/>
              <a:gd name="connsiteY4-602" fmla="*/ 1248943 h 1639546"/>
              <a:gd name="connsiteX5-603" fmla="*/ 1917365 w 1950770"/>
              <a:gd name="connsiteY5-604" fmla="*/ 510757 h 1639546"/>
              <a:gd name="connsiteX6-605" fmla="*/ 1145841 w 1950770"/>
              <a:gd name="connsiteY6-606" fmla="*/ 1168 h 1639546"/>
              <a:gd name="connsiteX7-607" fmla="*/ 231439 w 1950770"/>
              <a:gd name="connsiteY7-608" fmla="*/ 396457 h 1639546"/>
              <a:gd name="connsiteX0-609" fmla="*/ 250831 w 1970162"/>
              <a:gd name="connsiteY0-610" fmla="*/ 396457 h 1639546"/>
              <a:gd name="connsiteX1-611" fmla="*/ 36520 w 1970162"/>
              <a:gd name="connsiteY1-612" fmla="*/ 1182268 h 1639546"/>
              <a:gd name="connsiteX2-613" fmla="*/ 584207 w 1970162"/>
              <a:gd name="connsiteY2-614" fmla="*/ 1568032 h 1639546"/>
              <a:gd name="connsiteX3-615" fmla="*/ 1270007 w 1970162"/>
              <a:gd name="connsiteY3-616" fmla="*/ 1610894 h 1639546"/>
              <a:gd name="connsiteX4-617" fmla="*/ 1784356 w 1970162"/>
              <a:gd name="connsiteY4-618" fmla="*/ 1248943 h 1639546"/>
              <a:gd name="connsiteX5-619" fmla="*/ 1936757 w 1970162"/>
              <a:gd name="connsiteY5-620" fmla="*/ 510757 h 1639546"/>
              <a:gd name="connsiteX6-621" fmla="*/ 1165233 w 1970162"/>
              <a:gd name="connsiteY6-622" fmla="*/ 1168 h 1639546"/>
              <a:gd name="connsiteX7-623" fmla="*/ 250831 w 1970162"/>
              <a:gd name="connsiteY7-624" fmla="*/ 396457 h 1639546"/>
              <a:gd name="connsiteX0-625" fmla="*/ 254830 w 1974161"/>
              <a:gd name="connsiteY0-626" fmla="*/ 396457 h 1639546"/>
              <a:gd name="connsiteX1-627" fmla="*/ 40519 w 1974161"/>
              <a:gd name="connsiteY1-628" fmla="*/ 1182268 h 1639546"/>
              <a:gd name="connsiteX2-629" fmla="*/ 588206 w 1974161"/>
              <a:gd name="connsiteY2-630" fmla="*/ 1568032 h 1639546"/>
              <a:gd name="connsiteX3-631" fmla="*/ 1274006 w 1974161"/>
              <a:gd name="connsiteY3-632" fmla="*/ 1610894 h 1639546"/>
              <a:gd name="connsiteX4-633" fmla="*/ 1788355 w 1974161"/>
              <a:gd name="connsiteY4-634" fmla="*/ 1248943 h 1639546"/>
              <a:gd name="connsiteX5-635" fmla="*/ 1940756 w 1974161"/>
              <a:gd name="connsiteY5-636" fmla="*/ 510757 h 1639546"/>
              <a:gd name="connsiteX6-637" fmla="*/ 1169232 w 1974161"/>
              <a:gd name="connsiteY6-638" fmla="*/ 1168 h 1639546"/>
              <a:gd name="connsiteX7-639" fmla="*/ 254830 w 1974161"/>
              <a:gd name="connsiteY7-640" fmla="*/ 396457 h 1639546"/>
              <a:gd name="connsiteX0-641" fmla="*/ 254830 w 1974161"/>
              <a:gd name="connsiteY0-642" fmla="*/ 405943 h 1649032"/>
              <a:gd name="connsiteX1-643" fmla="*/ 40519 w 1974161"/>
              <a:gd name="connsiteY1-644" fmla="*/ 1191754 h 1649032"/>
              <a:gd name="connsiteX2-645" fmla="*/ 588206 w 1974161"/>
              <a:gd name="connsiteY2-646" fmla="*/ 1577518 h 1649032"/>
              <a:gd name="connsiteX3-647" fmla="*/ 1274006 w 1974161"/>
              <a:gd name="connsiteY3-648" fmla="*/ 1620380 h 1649032"/>
              <a:gd name="connsiteX4-649" fmla="*/ 1788355 w 1974161"/>
              <a:gd name="connsiteY4-650" fmla="*/ 1258429 h 1649032"/>
              <a:gd name="connsiteX5-651" fmla="*/ 1940756 w 1974161"/>
              <a:gd name="connsiteY5-652" fmla="*/ 520243 h 1649032"/>
              <a:gd name="connsiteX6-653" fmla="*/ 1169232 w 1974161"/>
              <a:gd name="connsiteY6-654" fmla="*/ 1129 h 1649032"/>
              <a:gd name="connsiteX7-655" fmla="*/ 254830 w 1974161"/>
              <a:gd name="connsiteY7-656" fmla="*/ 405943 h 1649032"/>
              <a:gd name="connsiteX0-657" fmla="*/ 254830 w 1974161"/>
              <a:gd name="connsiteY0-658" fmla="*/ 404835 h 1647924"/>
              <a:gd name="connsiteX1-659" fmla="*/ 40519 w 1974161"/>
              <a:gd name="connsiteY1-660" fmla="*/ 1190646 h 1647924"/>
              <a:gd name="connsiteX2-661" fmla="*/ 588206 w 1974161"/>
              <a:gd name="connsiteY2-662" fmla="*/ 1576410 h 1647924"/>
              <a:gd name="connsiteX3-663" fmla="*/ 1274006 w 1974161"/>
              <a:gd name="connsiteY3-664" fmla="*/ 1619272 h 1647924"/>
              <a:gd name="connsiteX4-665" fmla="*/ 1788355 w 1974161"/>
              <a:gd name="connsiteY4-666" fmla="*/ 1257321 h 1647924"/>
              <a:gd name="connsiteX5-667" fmla="*/ 1940756 w 1974161"/>
              <a:gd name="connsiteY5-668" fmla="*/ 519135 h 1647924"/>
              <a:gd name="connsiteX6-669" fmla="*/ 1169232 w 1974161"/>
              <a:gd name="connsiteY6-670" fmla="*/ 21 h 1647924"/>
              <a:gd name="connsiteX7-671" fmla="*/ 254830 w 1974161"/>
              <a:gd name="connsiteY7-672" fmla="*/ 404835 h 1647924"/>
              <a:gd name="connsiteX0-673" fmla="*/ 254830 w 1974858"/>
              <a:gd name="connsiteY0-674" fmla="*/ 404835 h 1647049"/>
              <a:gd name="connsiteX1-675" fmla="*/ 40519 w 1974858"/>
              <a:gd name="connsiteY1-676" fmla="*/ 1190646 h 1647049"/>
              <a:gd name="connsiteX2-677" fmla="*/ 588206 w 1974858"/>
              <a:gd name="connsiteY2-678" fmla="*/ 1576410 h 1647049"/>
              <a:gd name="connsiteX3-679" fmla="*/ 1274006 w 1974858"/>
              <a:gd name="connsiteY3-680" fmla="*/ 1619272 h 1647049"/>
              <a:gd name="connsiteX4-681" fmla="*/ 1793118 w 1974858"/>
              <a:gd name="connsiteY4-682" fmla="*/ 1269227 h 1647049"/>
              <a:gd name="connsiteX5-683" fmla="*/ 1940756 w 1974858"/>
              <a:gd name="connsiteY5-684" fmla="*/ 519135 h 1647049"/>
              <a:gd name="connsiteX6-685" fmla="*/ 1169232 w 1974858"/>
              <a:gd name="connsiteY6-686" fmla="*/ 21 h 1647049"/>
              <a:gd name="connsiteX7-687" fmla="*/ 254830 w 1974858"/>
              <a:gd name="connsiteY7-688" fmla="*/ 404835 h 1647049"/>
              <a:gd name="connsiteX0-689" fmla="*/ 254830 w 1976179"/>
              <a:gd name="connsiteY0-690" fmla="*/ 404835 h 1647049"/>
              <a:gd name="connsiteX1-691" fmla="*/ 40519 w 1976179"/>
              <a:gd name="connsiteY1-692" fmla="*/ 1190646 h 1647049"/>
              <a:gd name="connsiteX2-693" fmla="*/ 588206 w 1976179"/>
              <a:gd name="connsiteY2-694" fmla="*/ 1576410 h 1647049"/>
              <a:gd name="connsiteX3-695" fmla="*/ 1274006 w 1976179"/>
              <a:gd name="connsiteY3-696" fmla="*/ 1619272 h 1647049"/>
              <a:gd name="connsiteX4-697" fmla="*/ 1793118 w 1976179"/>
              <a:gd name="connsiteY4-698" fmla="*/ 1269227 h 1647049"/>
              <a:gd name="connsiteX5-699" fmla="*/ 1940756 w 1976179"/>
              <a:gd name="connsiteY5-700" fmla="*/ 519135 h 1647049"/>
              <a:gd name="connsiteX6-701" fmla="*/ 1169232 w 1976179"/>
              <a:gd name="connsiteY6-702" fmla="*/ 21 h 1647049"/>
              <a:gd name="connsiteX7-703" fmla="*/ 254830 w 1976179"/>
              <a:gd name="connsiteY7-704" fmla="*/ 404835 h 1647049"/>
              <a:gd name="connsiteX0-705" fmla="*/ 263913 w 1985262"/>
              <a:gd name="connsiteY0-706" fmla="*/ 404835 h 1647049"/>
              <a:gd name="connsiteX1-707" fmla="*/ 49602 w 1985262"/>
              <a:gd name="connsiteY1-708" fmla="*/ 1190646 h 1647049"/>
              <a:gd name="connsiteX2-709" fmla="*/ 597289 w 1985262"/>
              <a:gd name="connsiteY2-710" fmla="*/ 1576410 h 1647049"/>
              <a:gd name="connsiteX3-711" fmla="*/ 1283089 w 1985262"/>
              <a:gd name="connsiteY3-712" fmla="*/ 1619272 h 1647049"/>
              <a:gd name="connsiteX4-713" fmla="*/ 1802201 w 1985262"/>
              <a:gd name="connsiteY4-714" fmla="*/ 1269227 h 1647049"/>
              <a:gd name="connsiteX5-715" fmla="*/ 1949839 w 1985262"/>
              <a:gd name="connsiteY5-716" fmla="*/ 519135 h 1647049"/>
              <a:gd name="connsiteX6-717" fmla="*/ 1178315 w 1985262"/>
              <a:gd name="connsiteY6-718" fmla="*/ 21 h 1647049"/>
              <a:gd name="connsiteX7-719" fmla="*/ 263913 w 1985262"/>
              <a:gd name="connsiteY7-720" fmla="*/ 404835 h 1647049"/>
              <a:gd name="connsiteX0-721" fmla="*/ 233153 w 1954502"/>
              <a:gd name="connsiteY0-722" fmla="*/ 404835 h 1651955"/>
              <a:gd name="connsiteX1-723" fmla="*/ 18842 w 1954502"/>
              <a:gd name="connsiteY1-724" fmla="*/ 1190646 h 1651955"/>
              <a:gd name="connsiteX2-725" fmla="*/ 592722 w 1954502"/>
              <a:gd name="connsiteY2-726" fmla="*/ 1588316 h 1651955"/>
              <a:gd name="connsiteX3-727" fmla="*/ 1252329 w 1954502"/>
              <a:gd name="connsiteY3-728" fmla="*/ 1619272 h 1651955"/>
              <a:gd name="connsiteX4-729" fmla="*/ 1771441 w 1954502"/>
              <a:gd name="connsiteY4-730" fmla="*/ 1269227 h 1651955"/>
              <a:gd name="connsiteX5-731" fmla="*/ 1919079 w 1954502"/>
              <a:gd name="connsiteY5-732" fmla="*/ 519135 h 1651955"/>
              <a:gd name="connsiteX6-733" fmla="*/ 1147555 w 1954502"/>
              <a:gd name="connsiteY6-734" fmla="*/ 21 h 1651955"/>
              <a:gd name="connsiteX7-735" fmla="*/ 233153 w 1954502"/>
              <a:gd name="connsiteY7-736" fmla="*/ 404835 h 1651955"/>
              <a:gd name="connsiteX0-737" fmla="*/ 233153 w 1955274"/>
              <a:gd name="connsiteY0-738" fmla="*/ 404835 h 1653483"/>
              <a:gd name="connsiteX1-739" fmla="*/ 18842 w 1955274"/>
              <a:gd name="connsiteY1-740" fmla="*/ 1190646 h 1653483"/>
              <a:gd name="connsiteX2-741" fmla="*/ 592722 w 1955274"/>
              <a:gd name="connsiteY2-742" fmla="*/ 1588316 h 1653483"/>
              <a:gd name="connsiteX3-743" fmla="*/ 1252329 w 1955274"/>
              <a:gd name="connsiteY3-744" fmla="*/ 1619272 h 1653483"/>
              <a:gd name="connsiteX4-745" fmla="*/ 1776203 w 1955274"/>
              <a:gd name="connsiteY4-746" fmla="*/ 1247796 h 1653483"/>
              <a:gd name="connsiteX5-747" fmla="*/ 1919079 w 1955274"/>
              <a:gd name="connsiteY5-748" fmla="*/ 519135 h 1653483"/>
              <a:gd name="connsiteX6-749" fmla="*/ 1147555 w 1955274"/>
              <a:gd name="connsiteY6-750" fmla="*/ 21 h 1653483"/>
              <a:gd name="connsiteX7-751" fmla="*/ 233153 w 1955274"/>
              <a:gd name="connsiteY7-752" fmla="*/ 404835 h 1653483"/>
              <a:gd name="connsiteX0-753" fmla="*/ 233153 w 1955990"/>
              <a:gd name="connsiteY0-754" fmla="*/ 404835 h 1653483"/>
              <a:gd name="connsiteX1-755" fmla="*/ 18842 w 1955990"/>
              <a:gd name="connsiteY1-756" fmla="*/ 1190646 h 1653483"/>
              <a:gd name="connsiteX2-757" fmla="*/ 592722 w 1955990"/>
              <a:gd name="connsiteY2-758" fmla="*/ 1588316 h 1653483"/>
              <a:gd name="connsiteX3-759" fmla="*/ 1252329 w 1955990"/>
              <a:gd name="connsiteY3-760" fmla="*/ 1619272 h 1653483"/>
              <a:gd name="connsiteX4-761" fmla="*/ 1776203 w 1955990"/>
              <a:gd name="connsiteY4-762" fmla="*/ 1247796 h 1653483"/>
              <a:gd name="connsiteX5-763" fmla="*/ 1919079 w 1955990"/>
              <a:gd name="connsiteY5-764" fmla="*/ 519135 h 1653483"/>
              <a:gd name="connsiteX6-765" fmla="*/ 1147555 w 1955990"/>
              <a:gd name="connsiteY6-766" fmla="*/ 21 h 1653483"/>
              <a:gd name="connsiteX7-767" fmla="*/ 233153 w 1955990"/>
              <a:gd name="connsiteY7-768" fmla="*/ 404835 h 1653483"/>
              <a:gd name="connsiteX0-769" fmla="*/ 233153 w 1956818"/>
              <a:gd name="connsiteY0-770" fmla="*/ 404835 h 1654504"/>
              <a:gd name="connsiteX1-771" fmla="*/ 18842 w 1956818"/>
              <a:gd name="connsiteY1-772" fmla="*/ 1190646 h 1654504"/>
              <a:gd name="connsiteX2-773" fmla="*/ 592722 w 1956818"/>
              <a:gd name="connsiteY2-774" fmla="*/ 1588316 h 1654504"/>
              <a:gd name="connsiteX3-775" fmla="*/ 1252329 w 1956818"/>
              <a:gd name="connsiteY3-776" fmla="*/ 1619272 h 1654504"/>
              <a:gd name="connsiteX4-777" fmla="*/ 1780965 w 1956818"/>
              <a:gd name="connsiteY4-778" fmla="*/ 1233509 h 1654504"/>
              <a:gd name="connsiteX5-779" fmla="*/ 1919079 w 1956818"/>
              <a:gd name="connsiteY5-780" fmla="*/ 519135 h 1654504"/>
              <a:gd name="connsiteX6-781" fmla="*/ 1147555 w 1956818"/>
              <a:gd name="connsiteY6-782" fmla="*/ 21 h 1654504"/>
              <a:gd name="connsiteX7-783" fmla="*/ 233153 w 1956818"/>
              <a:gd name="connsiteY7-784" fmla="*/ 404835 h 1654504"/>
              <a:gd name="connsiteX0-785" fmla="*/ 248676 w 1972341"/>
              <a:gd name="connsiteY0-786" fmla="*/ 404835 h 1654504"/>
              <a:gd name="connsiteX1-787" fmla="*/ 34365 w 1972341"/>
              <a:gd name="connsiteY1-788" fmla="*/ 1190646 h 1654504"/>
              <a:gd name="connsiteX2-789" fmla="*/ 608245 w 1972341"/>
              <a:gd name="connsiteY2-790" fmla="*/ 1588316 h 1654504"/>
              <a:gd name="connsiteX3-791" fmla="*/ 1267852 w 1972341"/>
              <a:gd name="connsiteY3-792" fmla="*/ 1619272 h 1654504"/>
              <a:gd name="connsiteX4-793" fmla="*/ 1796488 w 1972341"/>
              <a:gd name="connsiteY4-794" fmla="*/ 1233509 h 1654504"/>
              <a:gd name="connsiteX5-795" fmla="*/ 1934602 w 1972341"/>
              <a:gd name="connsiteY5-796" fmla="*/ 519135 h 1654504"/>
              <a:gd name="connsiteX6-797" fmla="*/ 1163078 w 1972341"/>
              <a:gd name="connsiteY6-798" fmla="*/ 21 h 1654504"/>
              <a:gd name="connsiteX7-799" fmla="*/ 248676 w 1972341"/>
              <a:gd name="connsiteY7-800" fmla="*/ 404835 h 1654504"/>
              <a:gd name="connsiteX0-801" fmla="*/ 253661 w 1977326"/>
              <a:gd name="connsiteY0-802" fmla="*/ 404835 h 1654504"/>
              <a:gd name="connsiteX1-803" fmla="*/ 39350 w 1977326"/>
              <a:gd name="connsiteY1-804" fmla="*/ 1190646 h 1654504"/>
              <a:gd name="connsiteX2-805" fmla="*/ 613230 w 1977326"/>
              <a:gd name="connsiteY2-806" fmla="*/ 1588316 h 1654504"/>
              <a:gd name="connsiteX3-807" fmla="*/ 1272837 w 1977326"/>
              <a:gd name="connsiteY3-808" fmla="*/ 1619272 h 1654504"/>
              <a:gd name="connsiteX4-809" fmla="*/ 1801473 w 1977326"/>
              <a:gd name="connsiteY4-810" fmla="*/ 1233509 h 1654504"/>
              <a:gd name="connsiteX5-811" fmla="*/ 1939587 w 1977326"/>
              <a:gd name="connsiteY5-812" fmla="*/ 519135 h 1654504"/>
              <a:gd name="connsiteX6-813" fmla="*/ 1168063 w 1977326"/>
              <a:gd name="connsiteY6-814" fmla="*/ 21 h 1654504"/>
              <a:gd name="connsiteX7-815" fmla="*/ 253661 w 1977326"/>
              <a:gd name="connsiteY7-816" fmla="*/ 404835 h 1654504"/>
              <a:gd name="connsiteX0-817" fmla="*/ 253661 w 1977326"/>
              <a:gd name="connsiteY0-818" fmla="*/ 405280 h 1654949"/>
              <a:gd name="connsiteX1-819" fmla="*/ 39350 w 1977326"/>
              <a:gd name="connsiteY1-820" fmla="*/ 1191091 h 1654949"/>
              <a:gd name="connsiteX2-821" fmla="*/ 613230 w 1977326"/>
              <a:gd name="connsiteY2-822" fmla="*/ 1588761 h 1654949"/>
              <a:gd name="connsiteX3-823" fmla="*/ 1272837 w 1977326"/>
              <a:gd name="connsiteY3-824" fmla="*/ 1619717 h 1654949"/>
              <a:gd name="connsiteX4-825" fmla="*/ 1801473 w 1977326"/>
              <a:gd name="connsiteY4-826" fmla="*/ 1233954 h 1654949"/>
              <a:gd name="connsiteX5-827" fmla="*/ 1939587 w 1977326"/>
              <a:gd name="connsiteY5-828" fmla="*/ 519580 h 1654949"/>
              <a:gd name="connsiteX6-829" fmla="*/ 1168063 w 1977326"/>
              <a:gd name="connsiteY6-830" fmla="*/ 466 h 1654949"/>
              <a:gd name="connsiteX7-831" fmla="*/ 253661 w 1977326"/>
              <a:gd name="connsiteY7-832" fmla="*/ 405280 h 1654949"/>
              <a:gd name="connsiteX0-833" fmla="*/ 263067 w 1986732"/>
              <a:gd name="connsiteY0-834" fmla="*/ 405280 h 1654949"/>
              <a:gd name="connsiteX1-835" fmla="*/ 48756 w 1986732"/>
              <a:gd name="connsiteY1-836" fmla="*/ 1191091 h 1654949"/>
              <a:gd name="connsiteX2-837" fmla="*/ 622636 w 1986732"/>
              <a:gd name="connsiteY2-838" fmla="*/ 1588761 h 1654949"/>
              <a:gd name="connsiteX3-839" fmla="*/ 1282243 w 1986732"/>
              <a:gd name="connsiteY3-840" fmla="*/ 1619717 h 1654949"/>
              <a:gd name="connsiteX4-841" fmla="*/ 1810879 w 1986732"/>
              <a:gd name="connsiteY4-842" fmla="*/ 1233954 h 1654949"/>
              <a:gd name="connsiteX5-843" fmla="*/ 1948993 w 1986732"/>
              <a:gd name="connsiteY5-844" fmla="*/ 519580 h 1654949"/>
              <a:gd name="connsiteX6-845" fmla="*/ 1177469 w 1986732"/>
              <a:gd name="connsiteY6-846" fmla="*/ 466 h 1654949"/>
              <a:gd name="connsiteX7-847" fmla="*/ 263067 w 1986732"/>
              <a:gd name="connsiteY7-848" fmla="*/ 405280 h 1654949"/>
              <a:gd name="connsiteX0-849" fmla="*/ 263067 w 1991017"/>
              <a:gd name="connsiteY0-850" fmla="*/ 405280 h 1654163"/>
              <a:gd name="connsiteX1-851" fmla="*/ 48756 w 1991017"/>
              <a:gd name="connsiteY1-852" fmla="*/ 1191091 h 1654163"/>
              <a:gd name="connsiteX2-853" fmla="*/ 622636 w 1991017"/>
              <a:gd name="connsiteY2-854" fmla="*/ 1588761 h 1654163"/>
              <a:gd name="connsiteX3-855" fmla="*/ 1282243 w 1991017"/>
              <a:gd name="connsiteY3-856" fmla="*/ 1619717 h 1654163"/>
              <a:gd name="connsiteX4-857" fmla="*/ 1832858 w 1991017"/>
              <a:gd name="connsiteY4-858" fmla="*/ 1244950 h 1654163"/>
              <a:gd name="connsiteX5-859" fmla="*/ 1948993 w 1991017"/>
              <a:gd name="connsiteY5-860" fmla="*/ 519580 h 1654163"/>
              <a:gd name="connsiteX6-861" fmla="*/ 1177469 w 1991017"/>
              <a:gd name="connsiteY6-862" fmla="*/ 466 h 1654163"/>
              <a:gd name="connsiteX7-863" fmla="*/ 263067 w 1991017"/>
              <a:gd name="connsiteY7-864" fmla="*/ 405280 h 1654163"/>
              <a:gd name="connsiteX0-865" fmla="*/ 263067 w 1996669"/>
              <a:gd name="connsiteY0-866" fmla="*/ 405825 h 1654708"/>
              <a:gd name="connsiteX1-867" fmla="*/ 48756 w 1996669"/>
              <a:gd name="connsiteY1-868" fmla="*/ 1191636 h 1654708"/>
              <a:gd name="connsiteX2-869" fmla="*/ 622636 w 1996669"/>
              <a:gd name="connsiteY2-870" fmla="*/ 1589306 h 1654708"/>
              <a:gd name="connsiteX3-871" fmla="*/ 1282243 w 1996669"/>
              <a:gd name="connsiteY3-872" fmla="*/ 1620262 h 1654708"/>
              <a:gd name="connsiteX4-873" fmla="*/ 1832858 w 1996669"/>
              <a:gd name="connsiteY4-874" fmla="*/ 1245495 h 1654708"/>
              <a:gd name="connsiteX5-875" fmla="*/ 1958762 w 1996669"/>
              <a:gd name="connsiteY5-876" fmla="*/ 513528 h 1654708"/>
              <a:gd name="connsiteX6-877" fmla="*/ 1177469 w 1996669"/>
              <a:gd name="connsiteY6-878" fmla="*/ 1011 h 1654708"/>
              <a:gd name="connsiteX7-879" fmla="*/ 263067 w 1996669"/>
              <a:gd name="connsiteY7-880" fmla="*/ 405825 h 1654708"/>
              <a:gd name="connsiteX0-881" fmla="*/ 263067 w 1996669"/>
              <a:gd name="connsiteY0-882" fmla="*/ 405606 h 1654489"/>
              <a:gd name="connsiteX1-883" fmla="*/ 48756 w 1996669"/>
              <a:gd name="connsiteY1-884" fmla="*/ 1191417 h 1654489"/>
              <a:gd name="connsiteX2-885" fmla="*/ 622636 w 1996669"/>
              <a:gd name="connsiteY2-886" fmla="*/ 1589087 h 1654489"/>
              <a:gd name="connsiteX3-887" fmla="*/ 1282243 w 1996669"/>
              <a:gd name="connsiteY3-888" fmla="*/ 1620043 h 1654489"/>
              <a:gd name="connsiteX4-889" fmla="*/ 1832858 w 1996669"/>
              <a:gd name="connsiteY4-890" fmla="*/ 1245276 h 1654489"/>
              <a:gd name="connsiteX5-891" fmla="*/ 1958762 w 1996669"/>
              <a:gd name="connsiteY5-892" fmla="*/ 513309 h 1654489"/>
              <a:gd name="connsiteX6-893" fmla="*/ 1177469 w 1996669"/>
              <a:gd name="connsiteY6-894" fmla="*/ 792 h 1654489"/>
              <a:gd name="connsiteX7-895" fmla="*/ 263067 w 1996669"/>
              <a:gd name="connsiteY7-896" fmla="*/ 405606 h 1654489"/>
              <a:gd name="connsiteX0-897" fmla="*/ 269389 w 2002991"/>
              <a:gd name="connsiteY0-898" fmla="*/ 405608 h 1654274"/>
              <a:gd name="connsiteX1-899" fmla="*/ 47752 w 2002991"/>
              <a:gd name="connsiteY1-900" fmla="*/ 1195817 h 1654274"/>
              <a:gd name="connsiteX2-901" fmla="*/ 628958 w 2002991"/>
              <a:gd name="connsiteY2-902" fmla="*/ 1589089 h 1654274"/>
              <a:gd name="connsiteX3-903" fmla="*/ 1288565 w 2002991"/>
              <a:gd name="connsiteY3-904" fmla="*/ 1620045 h 1654274"/>
              <a:gd name="connsiteX4-905" fmla="*/ 1839180 w 2002991"/>
              <a:gd name="connsiteY4-906" fmla="*/ 1245278 h 1654274"/>
              <a:gd name="connsiteX5-907" fmla="*/ 1965084 w 2002991"/>
              <a:gd name="connsiteY5-908" fmla="*/ 513311 h 1654274"/>
              <a:gd name="connsiteX6-909" fmla="*/ 1183791 w 2002991"/>
              <a:gd name="connsiteY6-910" fmla="*/ 794 h 1654274"/>
              <a:gd name="connsiteX7-911" fmla="*/ 269389 w 2002991"/>
              <a:gd name="connsiteY7-912" fmla="*/ 405608 h 1654274"/>
              <a:gd name="connsiteX0-913" fmla="*/ 240260 w 1973862"/>
              <a:gd name="connsiteY0-914" fmla="*/ 405608 h 1656227"/>
              <a:gd name="connsiteX1-915" fmla="*/ 18623 w 1973862"/>
              <a:gd name="connsiteY1-916" fmla="*/ 1195817 h 1656227"/>
              <a:gd name="connsiteX2-917" fmla="*/ 607155 w 1973862"/>
              <a:gd name="connsiteY2-918" fmla="*/ 1593487 h 1656227"/>
              <a:gd name="connsiteX3-919" fmla="*/ 1259436 w 1973862"/>
              <a:gd name="connsiteY3-920" fmla="*/ 1620045 h 1656227"/>
              <a:gd name="connsiteX4-921" fmla="*/ 1810051 w 1973862"/>
              <a:gd name="connsiteY4-922" fmla="*/ 1245278 h 1656227"/>
              <a:gd name="connsiteX5-923" fmla="*/ 1935955 w 1973862"/>
              <a:gd name="connsiteY5-924" fmla="*/ 513311 h 1656227"/>
              <a:gd name="connsiteX6-925" fmla="*/ 1154662 w 1973862"/>
              <a:gd name="connsiteY6-926" fmla="*/ 794 h 1656227"/>
              <a:gd name="connsiteX7-927" fmla="*/ 240260 w 1973862"/>
              <a:gd name="connsiteY7-928" fmla="*/ 405608 h 1656227"/>
              <a:gd name="connsiteX0-929" fmla="*/ 240260 w 1974929"/>
              <a:gd name="connsiteY0-930" fmla="*/ 405608 h 1656227"/>
              <a:gd name="connsiteX1-931" fmla="*/ 18623 w 1974929"/>
              <a:gd name="connsiteY1-932" fmla="*/ 1195817 h 1656227"/>
              <a:gd name="connsiteX2-933" fmla="*/ 607155 w 1974929"/>
              <a:gd name="connsiteY2-934" fmla="*/ 1593487 h 1656227"/>
              <a:gd name="connsiteX3-935" fmla="*/ 1259436 w 1974929"/>
              <a:gd name="connsiteY3-936" fmla="*/ 1620045 h 1656227"/>
              <a:gd name="connsiteX4-937" fmla="*/ 1810051 w 1974929"/>
              <a:gd name="connsiteY4-938" fmla="*/ 1245278 h 1656227"/>
              <a:gd name="connsiteX5-939" fmla="*/ 1935955 w 1974929"/>
              <a:gd name="connsiteY5-940" fmla="*/ 513311 h 1656227"/>
              <a:gd name="connsiteX6-941" fmla="*/ 1154662 w 1974929"/>
              <a:gd name="connsiteY6-942" fmla="*/ 794 h 1656227"/>
              <a:gd name="connsiteX7-943" fmla="*/ 240260 w 1974929"/>
              <a:gd name="connsiteY7-944" fmla="*/ 405608 h 1656227"/>
              <a:gd name="connsiteX0-945" fmla="*/ 240260 w 1977196"/>
              <a:gd name="connsiteY0-946" fmla="*/ 405608 h 1656227"/>
              <a:gd name="connsiteX1-947" fmla="*/ 18623 w 1977196"/>
              <a:gd name="connsiteY1-948" fmla="*/ 1195817 h 1656227"/>
              <a:gd name="connsiteX2-949" fmla="*/ 607155 w 1977196"/>
              <a:gd name="connsiteY2-950" fmla="*/ 1593487 h 1656227"/>
              <a:gd name="connsiteX3-951" fmla="*/ 1259436 w 1977196"/>
              <a:gd name="connsiteY3-952" fmla="*/ 1620045 h 1656227"/>
              <a:gd name="connsiteX4-953" fmla="*/ 1810051 w 1977196"/>
              <a:gd name="connsiteY4-954" fmla="*/ 1245278 h 1656227"/>
              <a:gd name="connsiteX5-955" fmla="*/ 1935955 w 1977196"/>
              <a:gd name="connsiteY5-956" fmla="*/ 513311 h 1656227"/>
              <a:gd name="connsiteX6-957" fmla="*/ 1154662 w 1977196"/>
              <a:gd name="connsiteY6-958" fmla="*/ 794 h 1656227"/>
              <a:gd name="connsiteX7-959" fmla="*/ 240260 w 1977196"/>
              <a:gd name="connsiteY7-960" fmla="*/ 405608 h 1656227"/>
              <a:gd name="connsiteX0-961" fmla="*/ 240260 w 1973175"/>
              <a:gd name="connsiteY0-962" fmla="*/ 405608 h 1645197"/>
              <a:gd name="connsiteX1-963" fmla="*/ 18623 w 1973175"/>
              <a:gd name="connsiteY1-964" fmla="*/ 1195817 h 1645197"/>
              <a:gd name="connsiteX2-965" fmla="*/ 607155 w 1973175"/>
              <a:gd name="connsiteY2-966" fmla="*/ 1593487 h 1645197"/>
              <a:gd name="connsiteX3-967" fmla="*/ 1285486 w 1973175"/>
              <a:gd name="connsiteY3-968" fmla="*/ 1602452 h 1645197"/>
              <a:gd name="connsiteX4-969" fmla="*/ 1810051 w 1973175"/>
              <a:gd name="connsiteY4-970" fmla="*/ 1245278 h 1645197"/>
              <a:gd name="connsiteX5-971" fmla="*/ 1935955 w 1973175"/>
              <a:gd name="connsiteY5-972" fmla="*/ 513311 h 1645197"/>
              <a:gd name="connsiteX6-973" fmla="*/ 1154662 w 1973175"/>
              <a:gd name="connsiteY6-974" fmla="*/ 794 h 1645197"/>
              <a:gd name="connsiteX7-975" fmla="*/ 240260 w 1973175"/>
              <a:gd name="connsiteY7-976" fmla="*/ 405608 h 1645197"/>
              <a:gd name="connsiteX0-977" fmla="*/ 240260 w 1972179"/>
              <a:gd name="connsiteY0-978" fmla="*/ 405608 h 1645197"/>
              <a:gd name="connsiteX1-979" fmla="*/ 18623 w 1972179"/>
              <a:gd name="connsiteY1-980" fmla="*/ 1195817 h 1645197"/>
              <a:gd name="connsiteX2-981" fmla="*/ 607155 w 1972179"/>
              <a:gd name="connsiteY2-982" fmla="*/ 1593487 h 1645197"/>
              <a:gd name="connsiteX3-983" fmla="*/ 1285486 w 1972179"/>
              <a:gd name="connsiteY3-984" fmla="*/ 1602452 h 1645197"/>
              <a:gd name="connsiteX4-985" fmla="*/ 1810051 w 1972179"/>
              <a:gd name="connsiteY4-986" fmla="*/ 1245278 h 1645197"/>
              <a:gd name="connsiteX5-987" fmla="*/ 1935955 w 1972179"/>
              <a:gd name="connsiteY5-988" fmla="*/ 513311 h 1645197"/>
              <a:gd name="connsiteX6-989" fmla="*/ 1154662 w 1972179"/>
              <a:gd name="connsiteY6-990" fmla="*/ 794 h 1645197"/>
              <a:gd name="connsiteX7-991" fmla="*/ 240260 w 1972179"/>
              <a:gd name="connsiteY7-992" fmla="*/ 405608 h 1645197"/>
              <a:gd name="connsiteX0-993" fmla="*/ 240260 w 1972179"/>
              <a:gd name="connsiteY0-994" fmla="*/ 405608 h 1646337"/>
              <a:gd name="connsiteX1-995" fmla="*/ 18623 w 1972179"/>
              <a:gd name="connsiteY1-996" fmla="*/ 1195817 h 1646337"/>
              <a:gd name="connsiteX2-997" fmla="*/ 607155 w 1972179"/>
              <a:gd name="connsiteY2-998" fmla="*/ 1593487 h 1646337"/>
              <a:gd name="connsiteX3-999" fmla="*/ 1285486 w 1972179"/>
              <a:gd name="connsiteY3-1000" fmla="*/ 1602452 h 1646337"/>
              <a:gd name="connsiteX4-1001" fmla="*/ 1810051 w 1972179"/>
              <a:gd name="connsiteY4-1002" fmla="*/ 1227684 h 1646337"/>
              <a:gd name="connsiteX5-1003" fmla="*/ 1935955 w 1972179"/>
              <a:gd name="connsiteY5-1004" fmla="*/ 513311 h 1646337"/>
              <a:gd name="connsiteX6-1005" fmla="*/ 1154662 w 1972179"/>
              <a:gd name="connsiteY6-1006" fmla="*/ 794 h 1646337"/>
              <a:gd name="connsiteX7-1007" fmla="*/ 240260 w 1972179"/>
              <a:gd name="connsiteY7-1008" fmla="*/ 405608 h 1646337"/>
              <a:gd name="connsiteX0-1009" fmla="*/ 240260 w 1974213"/>
              <a:gd name="connsiteY0-1010" fmla="*/ 405608 h 1646337"/>
              <a:gd name="connsiteX1-1011" fmla="*/ 18623 w 1974213"/>
              <a:gd name="connsiteY1-1012" fmla="*/ 1195817 h 1646337"/>
              <a:gd name="connsiteX2-1013" fmla="*/ 607155 w 1974213"/>
              <a:gd name="connsiteY2-1014" fmla="*/ 1593487 h 1646337"/>
              <a:gd name="connsiteX3-1015" fmla="*/ 1285486 w 1974213"/>
              <a:gd name="connsiteY3-1016" fmla="*/ 1602452 h 1646337"/>
              <a:gd name="connsiteX4-1017" fmla="*/ 1810051 w 1974213"/>
              <a:gd name="connsiteY4-1018" fmla="*/ 1227684 h 1646337"/>
              <a:gd name="connsiteX5-1019" fmla="*/ 1935955 w 1974213"/>
              <a:gd name="connsiteY5-1020" fmla="*/ 513311 h 1646337"/>
              <a:gd name="connsiteX6-1021" fmla="*/ 1154662 w 1974213"/>
              <a:gd name="connsiteY6-1022" fmla="*/ 794 h 1646337"/>
              <a:gd name="connsiteX7-1023" fmla="*/ 240260 w 1974213"/>
              <a:gd name="connsiteY7-1024" fmla="*/ 405608 h 1646337"/>
              <a:gd name="connsiteX0-1025" fmla="*/ 240260 w 1974213"/>
              <a:gd name="connsiteY0-1026" fmla="*/ 405608 h 1593595"/>
              <a:gd name="connsiteX1-1027" fmla="*/ 18623 w 1974213"/>
              <a:gd name="connsiteY1-1028" fmla="*/ 1195817 h 1593595"/>
              <a:gd name="connsiteX2-1029" fmla="*/ 607155 w 1974213"/>
              <a:gd name="connsiteY2-1030" fmla="*/ 1593487 h 1593595"/>
              <a:gd name="connsiteX3-1031" fmla="*/ 1810051 w 1974213"/>
              <a:gd name="connsiteY3-1032" fmla="*/ 1227684 h 1593595"/>
              <a:gd name="connsiteX4-1033" fmla="*/ 1935955 w 1974213"/>
              <a:gd name="connsiteY4-1034" fmla="*/ 513311 h 1593595"/>
              <a:gd name="connsiteX5-1035" fmla="*/ 1154662 w 1974213"/>
              <a:gd name="connsiteY5-1036" fmla="*/ 794 h 1593595"/>
              <a:gd name="connsiteX6-1037" fmla="*/ 240260 w 1974213"/>
              <a:gd name="connsiteY6-1038" fmla="*/ 405608 h 1593595"/>
              <a:gd name="connsiteX0-1039" fmla="*/ 240260 w 1965301"/>
              <a:gd name="connsiteY0-1040" fmla="*/ 405608 h 1601243"/>
              <a:gd name="connsiteX1-1041" fmla="*/ 18623 w 1965301"/>
              <a:gd name="connsiteY1-1042" fmla="*/ 1195817 h 1601243"/>
              <a:gd name="connsiteX2-1043" fmla="*/ 607155 w 1965301"/>
              <a:gd name="connsiteY2-1044" fmla="*/ 1593487 h 1601243"/>
              <a:gd name="connsiteX3-1045" fmla="*/ 1748183 w 1965301"/>
              <a:gd name="connsiteY3-1046" fmla="*/ 1383094 h 1601243"/>
              <a:gd name="connsiteX4-1047" fmla="*/ 1935955 w 1965301"/>
              <a:gd name="connsiteY4-1048" fmla="*/ 513311 h 1601243"/>
              <a:gd name="connsiteX5-1049" fmla="*/ 1154662 w 1965301"/>
              <a:gd name="connsiteY5-1050" fmla="*/ 794 h 1601243"/>
              <a:gd name="connsiteX6-1051" fmla="*/ 240260 w 1965301"/>
              <a:gd name="connsiteY6-1052" fmla="*/ 405608 h 1601243"/>
              <a:gd name="connsiteX0-1053" fmla="*/ 240260 w 1760596"/>
              <a:gd name="connsiteY0-1054" fmla="*/ 445275 h 1640910"/>
              <a:gd name="connsiteX1-1055" fmla="*/ 18623 w 1760596"/>
              <a:gd name="connsiteY1-1056" fmla="*/ 1235484 h 1640910"/>
              <a:gd name="connsiteX2-1057" fmla="*/ 607155 w 1760596"/>
              <a:gd name="connsiteY2-1058" fmla="*/ 1633154 h 1640910"/>
              <a:gd name="connsiteX3-1059" fmla="*/ 1748183 w 1760596"/>
              <a:gd name="connsiteY3-1060" fmla="*/ 1422761 h 1640910"/>
              <a:gd name="connsiteX4-1061" fmla="*/ 1154662 w 1760596"/>
              <a:gd name="connsiteY4-1062" fmla="*/ 40461 h 1640910"/>
              <a:gd name="connsiteX5-1063" fmla="*/ 240260 w 1760596"/>
              <a:gd name="connsiteY5-1064" fmla="*/ 445275 h 1640910"/>
              <a:gd name="connsiteX0-1065" fmla="*/ 320743 w 1868614"/>
              <a:gd name="connsiteY0-1066" fmla="*/ 445275 h 1501254"/>
              <a:gd name="connsiteX1-1067" fmla="*/ 99106 w 1868614"/>
              <a:gd name="connsiteY1-1068" fmla="*/ 1235484 h 1501254"/>
              <a:gd name="connsiteX2-1069" fmla="*/ 1828666 w 1868614"/>
              <a:gd name="connsiteY2-1070" fmla="*/ 1422761 h 1501254"/>
              <a:gd name="connsiteX3-1071" fmla="*/ 1235145 w 1868614"/>
              <a:gd name="connsiteY3-1072" fmla="*/ 40461 h 1501254"/>
              <a:gd name="connsiteX4-1073" fmla="*/ 320743 w 1868614"/>
              <a:gd name="connsiteY4-1074" fmla="*/ 445275 h 1501254"/>
              <a:gd name="connsiteX0-1075" fmla="*/ 1143250 w 1778836"/>
              <a:gd name="connsiteY0-1076" fmla="*/ 718 h 1474299"/>
              <a:gd name="connsiteX1-1077" fmla="*/ 7211 w 1778836"/>
              <a:gd name="connsiteY1-1078" fmla="*/ 1195741 h 1474299"/>
              <a:gd name="connsiteX2-1079" fmla="*/ 1736771 w 1778836"/>
              <a:gd name="connsiteY2-1080" fmla="*/ 1383018 h 1474299"/>
              <a:gd name="connsiteX3-1081" fmla="*/ 1143250 w 1778836"/>
              <a:gd name="connsiteY3-1082" fmla="*/ 718 h 1474299"/>
              <a:gd name="connsiteX0-1083" fmla="*/ 1143250 w 1778836"/>
              <a:gd name="connsiteY0-1084" fmla="*/ 718 h 1474299"/>
              <a:gd name="connsiteX1-1085" fmla="*/ 7211 w 1778836"/>
              <a:gd name="connsiteY1-1086" fmla="*/ 1195741 h 1474299"/>
              <a:gd name="connsiteX2-1087" fmla="*/ 1736771 w 1778836"/>
              <a:gd name="connsiteY2-1088" fmla="*/ 1383018 h 1474299"/>
              <a:gd name="connsiteX3-1089" fmla="*/ 1143250 w 1778836"/>
              <a:gd name="connsiteY3-1090" fmla="*/ 718 h 1474299"/>
              <a:gd name="connsiteX0-1091" fmla="*/ 1156853 w 1792533"/>
              <a:gd name="connsiteY0-1092" fmla="*/ 49 h 1473630"/>
              <a:gd name="connsiteX1-1093" fmla="*/ 20814 w 1792533"/>
              <a:gd name="connsiteY1-1094" fmla="*/ 1195072 h 1473630"/>
              <a:gd name="connsiteX2-1095" fmla="*/ 1750374 w 1792533"/>
              <a:gd name="connsiteY2-1096" fmla="*/ 1382349 h 1473630"/>
              <a:gd name="connsiteX3-1097" fmla="*/ 1156853 w 1792533"/>
              <a:gd name="connsiteY3-1098" fmla="*/ 49 h 1473630"/>
              <a:gd name="connsiteX0-1099" fmla="*/ 1156864 w 1863190"/>
              <a:gd name="connsiteY0-1100" fmla="*/ 191 h 1473772"/>
              <a:gd name="connsiteX1-1101" fmla="*/ 20825 w 1863190"/>
              <a:gd name="connsiteY1-1102" fmla="*/ 1195214 h 1473772"/>
              <a:gd name="connsiteX2-1103" fmla="*/ 1750385 w 1863190"/>
              <a:gd name="connsiteY2-1104" fmla="*/ 1382491 h 1473772"/>
              <a:gd name="connsiteX3-1105" fmla="*/ 1156864 w 1863190"/>
              <a:gd name="connsiteY3-1106" fmla="*/ 191 h 1473772"/>
              <a:gd name="connsiteX0-1107" fmla="*/ 1144273 w 1820030"/>
              <a:gd name="connsiteY0-1108" fmla="*/ 833 h 1486111"/>
              <a:gd name="connsiteX1-1109" fmla="*/ 8234 w 1820030"/>
              <a:gd name="connsiteY1-1110" fmla="*/ 1195856 h 1486111"/>
              <a:gd name="connsiteX2-1111" fmla="*/ 1780124 w 1820030"/>
              <a:gd name="connsiteY2-1112" fmla="*/ 1397795 h 1486111"/>
              <a:gd name="connsiteX3-1113" fmla="*/ 1144273 w 1820030"/>
              <a:gd name="connsiteY3-1114" fmla="*/ 833 h 1486111"/>
              <a:gd name="connsiteX0-1115" fmla="*/ 1144273 w 1925894"/>
              <a:gd name="connsiteY0-1116" fmla="*/ 833 h 1687852"/>
              <a:gd name="connsiteX1-1117" fmla="*/ 8234 w 1925894"/>
              <a:gd name="connsiteY1-1118" fmla="*/ 1195856 h 1687852"/>
              <a:gd name="connsiteX2-1119" fmla="*/ 1780124 w 1925894"/>
              <a:gd name="connsiteY2-1120" fmla="*/ 1397795 h 1687852"/>
              <a:gd name="connsiteX3-1121" fmla="*/ 1144273 w 1925894"/>
              <a:gd name="connsiteY3-1122" fmla="*/ 833 h 1687852"/>
              <a:gd name="connsiteX0-1123" fmla="*/ 1146055 w 1989357"/>
              <a:gd name="connsiteY0-1124" fmla="*/ 139 h 1594845"/>
              <a:gd name="connsiteX1-1125" fmla="*/ 10016 w 1989357"/>
              <a:gd name="connsiteY1-1126" fmla="*/ 1195162 h 1594845"/>
              <a:gd name="connsiteX2-1127" fmla="*/ 1850286 w 1989357"/>
              <a:gd name="connsiteY2-1128" fmla="*/ 1276879 h 1594845"/>
              <a:gd name="connsiteX3-1129" fmla="*/ 1146055 w 1989357"/>
              <a:gd name="connsiteY3-1130" fmla="*/ 139 h 1594845"/>
              <a:gd name="connsiteX0-1131" fmla="*/ 1169774 w 2013087"/>
              <a:gd name="connsiteY0-1132" fmla="*/ 1143 h 1595849"/>
              <a:gd name="connsiteX1-1133" fmla="*/ 33735 w 2013087"/>
              <a:gd name="connsiteY1-1134" fmla="*/ 1196166 h 1595849"/>
              <a:gd name="connsiteX2-1135" fmla="*/ 1874005 w 2013087"/>
              <a:gd name="connsiteY2-1136" fmla="*/ 1277883 h 1595849"/>
              <a:gd name="connsiteX3-1137" fmla="*/ 1169774 w 2013087"/>
              <a:gd name="connsiteY3-1138" fmla="*/ 1143 h 1595849"/>
              <a:gd name="connsiteX0-1139" fmla="*/ 1169790 w 2035235"/>
              <a:gd name="connsiteY0-1140" fmla="*/ 270 h 1594976"/>
              <a:gd name="connsiteX1-1141" fmla="*/ 33751 w 2035235"/>
              <a:gd name="connsiteY1-1142" fmla="*/ 1195293 h 1594976"/>
              <a:gd name="connsiteX2-1143" fmla="*/ 1874021 w 2035235"/>
              <a:gd name="connsiteY2-1144" fmla="*/ 1277010 h 1594976"/>
              <a:gd name="connsiteX3-1145" fmla="*/ 1169790 w 2035235"/>
              <a:gd name="connsiteY3-1146" fmla="*/ 270 h 1594976"/>
              <a:gd name="connsiteX0-1147" fmla="*/ 1177578 w 2043052"/>
              <a:gd name="connsiteY0-1148" fmla="*/ 13 h 1594719"/>
              <a:gd name="connsiteX1-1149" fmla="*/ 41539 w 2043052"/>
              <a:gd name="connsiteY1-1150" fmla="*/ 1195036 h 1594719"/>
              <a:gd name="connsiteX2-1151" fmla="*/ 1881809 w 2043052"/>
              <a:gd name="connsiteY2-1152" fmla="*/ 1276753 h 1594719"/>
              <a:gd name="connsiteX3-1153" fmla="*/ 1177578 w 2043052"/>
              <a:gd name="connsiteY3-1154" fmla="*/ 13 h 1594719"/>
              <a:gd name="connsiteX0-1155" fmla="*/ 1194519 w 1938473"/>
              <a:gd name="connsiteY0-1156" fmla="*/ 43 h 1464600"/>
              <a:gd name="connsiteX1-1157" fmla="*/ 9637 w 1938473"/>
              <a:gd name="connsiteY1-1158" fmla="*/ 1324086 h 1464600"/>
              <a:gd name="connsiteX2-1159" fmla="*/ 1898750 w 1938473"/>
              <a:gd name="connsiteY2-1160" fmla="*/ 1276783 h 1464600"/>
              <a:gd name="connsiteX3-1161" fmla="*/ 1194519 w 1938473"/>
              <a:gd name="connsiteY3-1162" fmla="*/ 43 h 1464600"/>
              <a:gd name="connsiteX0-1163" fmla="*/ 1240592 w 1984546"/>
              <a:gd name="connsiteY0-1164" fmla="*/ 43 h 1688949"/>
              <a:gd name="connsiteX1-1165" fmla="*/ 55710 w 1984546"/>
              <a:gd name="connsiteY1-1166" fmla="*/ 1324086 h 1688949"/>
              <a:gd name="connsiteX2-1167" fmla="*/ 1944823 w 1984546"/>
              <a:gd name="connsiteY2-1168" fmla="*/ 1276783 h 1688949"/>
              <a:gd name="connsiteX3-1169" fmla="*/ 1240592 w 1984546"/>
              <a:gd name="connsiteY3-1170" fmla="*/ 43 h 1688949"/>
              <a:gd name="connsiteX0-1171" fmla="*/ 1232694 w 1976648"/>
              <a:gd name="connsiteY0-1172" fmla="*/ 43 h 1607797"/>
              <a:gd name="connsiteX1-1173" fmla="*/ 47812 w 1976648"/>
              <a:gd name="connsiteY1-1174" fmla="*/ 1324086 h 1607797"/>
              <a:gd name="connsiteX2-1175" fmla="*/ 1936925 w 1976648"/>
              <a:gd name="connsiteY2-1176" fmla="*/ 1276783 h 1607797"/>
              <a:gd name="connsiteX3-1177" fmla="*/ 1232694 w 1976648"/>
              <a:gd name="connsiteY3-1178" fmla="*/ 43 h 1607797"/>
              <a:gd name="connsiteX0-1179" fmla="*/ 1207407 w 1949815"/>
              <a:gd name="connsiteY0-1180" fmla="*/ 18 h 1595213"/>
              <a:gd name="connsiteX1-1181" fmla="*/ 48574 w 1949815"/>
              <a:gd name="connsiteY1-1182" fmla="*/ 1306468 h 1595213"/>
              <a:gd name="connsiteX2-1183" fmla="*/ 1911638 w 1949815"/>
              <a:gd name="connsiteY2-1184" fmla="*/ 1276758 h 1595213"/>
              <a:gd name="connsiteX3-1185" fmla="*/ 1207407 w 1949815"/>
              <a:gd name="connsiteY3-1186" fmla="*/ 18 h 1595213"/>
              <a:gd name="connsiteX0-1187" fmla="*/ 1238847 w 1981256"/>
              <a:gd name="connsiteY0-1188" fmla="*/ 91 h 1595286"/>
              <a:gd name="connsiteX1-1189" fmla="*/ 80014 w 1981256"/>
              <a:gd name="connsiteY1-1190" fmla="*/ 1306541 h 1595286"/>
              <a:gd name="connsiteX2-1191" fmla="*/ 1943078 w 1981256"/>
              <a:gd name="connsiteY2-1192" fmla="*/ 1276831 h 1595286"/>
              <a:gd name="connsiteX3-1193" fmla="*/ 1238847 w 1981256"/>
              <a:gd name="connsiteY3-1194" fmla="*/ 91 h 1595286"/>
              <a:gd name="connsiteX0-1195" fmla="*/ 1238754 w 2059322"/>
              <a:gd name="connsiteY0-1196" fmla="*/ 1602 h 1596797"/>
              <a:gd name="connsiteX1-1197" fmla="*/ 79921 w 2059322"/>
              <a:gd name="connsiteY1-1198" fmla="*/ 1308052 h 1596797"/>
              <a:gd name="connsiteX2-1199" fmla="*/ 1942985 w 2059322"/>
              <a:gd name="connsiteY2-1200" fmla="*/ 1278342 h 1596797"/>
              <a:gd name="connsiteX3-1201" fmla="*/ 1238754 w 2059322"/>
              <a:gd name="connsiteY3-1202" fmla="*/ 1602 h 1596797"/>
              <a:gd name="connsiteX0-1203" fmla="*/ 1238754 w 2111405"/>
              <a:gd name="connsiteY0-1204" fmla="*/ 1768 h 1628943"/>
              <a:gd name="connsiteX1-1205" fmla="*/ 79921 w 2111405"/>
              <a:gd name="connsiteY1-1206" fmla="*/ 1308218 h 1628943"/>
              <a:gd name="connsiteX2-1207" fmla="*/ 1942985 w 2111405"/>
              <a:gd name="connsiteY2-1208" fmla="*/ 1278508 h 1628943"/>
              <a:gd name="connsiteX3-1209" fmla="*/ 1238754 w 2111405"/>
              <a:gd name="connsiteY3-1210" fmla="*/ 1768 h 1628943"/>
              <a:gd name="connsiteX0-1211" fmla="*/ 1238754 w 2114299"/>
              <a:gd name="connsiteY0-1212" fmla="*/ 1809 h 1636361"/>
              <a:gd name="connsiteX1-1213" fmla="*/ 79921 w 2114299"/>
              <a:gd name="connsiteY1-1214" fmla="*/ 1308259 h 1636361"/>
              <a:gd name="connsiteX2-1215" fmla="*/ 1942985 w 2114299"/>
              <a:gd name="connsiteY2-1216" fmla="*/ 1278549 h 1636361"/>
              <a:gd name="connsiteX3-1217" fmla="*/ 1238754 w 2114299"/>
              <a:gd name="connsiteY3-1218" fmla="*/ 1809 h 1636361"/>
              <a:gd name="connsiteX0-1219" fmla="*/ 1241148 w 2116693"/>
              <a:gd name="connsiteY0-1220" fmla="*/ 1809 h 1604757"/>
              <a:gd name="connsiteX1-1221" fmla="*/ 82315 w 2116693"/>
              <a:gd name="connsiteY1-1222" fmla="*/ 1308259 h 1604757"/>
              <a:gd name="connsiteX2-1223" fmla="*/ 1945379 w 2116693"/>
              <a:gd name="connsiteY2-1224" fmla="*/ 1278549 h 1604757"/>
              <a:gd name="connsiteX3-1225" fmla="*/ 1241148 w 2116693"/>
              <a:gd name="connsiteY3-1226" fmla="*/ 1809 h 1604757"/>
              <a:gd name="connsiteX0-1227" fmla="*/ 1253276 w 2128821"/>
              <a:gd name="connsiteY0-1228" fmla="*/ 1809 h 1622918"/>
              <a:gd name="connsiteX1-1229" fmla="*/ 94443 w 2128821"/>
              <a:gd name="connsiteY1-1230" fmla="*/ 1308259 h 1622918"/>
              <a:gd name="connsiteX2-1231" fmla="*/ 1957507 w 2128821"/>
              <a:gd name="connsiteY2-1232" fmla="*/ 1278549 h 1622918"/>
              <a:gd name="connsiteX3-1233" fmla="*/ 1253276 w 2128821"/>
              <a:gd name="connsiteY3-1234" fmla="*/ 1809 h 1622918"/>
              <a:gd name="connsiteX0-1235" fmla="*/ 1205569 w 1947213"/>
              <a:gd name="connsiteY0-1236" fmla="*/ 12 h 1577055"/>
              <a:gd name="connsiteX1-1237" fmla="*/ 59761 w 1947213"/>
              <a:gd name="connsiteY1-1238" fmla="*/ 1300597 h 1577055"/>
              <a:gd name="connsiteX2-1239" fmla="*/ 1909800 w 1947213"/>
              <a:gd name="connsiteY2-1240" fmla="*/ 1276752 h 1577055"/>
              <a:gd name="connsiteX3-1241" fmla="*/ 1205569 w 1947213"/>
              <a:gd name="connsiteY3-1242" fmla="*/ 12 h 1577055"/>
              <a:gd name="connsiteX0-1243" fmla="*/ 1230887 w 1972532"/>
              <a:gd name="connsiteY0-1244" fmla="*/ 21 h 1577064"/>
              <a:gd name="connsiteX1-1245" fmla="*/ 85079 w 1972532"/>
              <a:gd name="connsiteY1-1246" fmla="*/ 1300606 h 1577064"/>
              <a:gd name="connsiteX2-1247" fmla="*/ 1935118 w 1972532"/>
              <a:gd name="connsiteY2-1248" fmla="*/ 1276761 h 1577064"/>
              <a:gd name="connsiteX3-1249" fmla="*/ 1230887 w 1972532"/>
              <a:gd name="connsiteY3-1250" fmla="*/ 21 h 1577064"/>
              <a:gd name="connsiteX0-1251" fmla="*/ 1230821 w 2056801"/>
              <a:gd name="connsiteY0-1252" fmla="*/ 1508 h 1578551"/>
              <a:gd name="connsiteX1-1253" fmla="*/ 85013 w 2056801"/>
              <a:gd name="connsiteY1-1254" fmla="*/ 1302093 h 1578551"/>
              <a:gd name="connsiteX2-1255" fmla="*/ 1935052 w 2056801"/>
              <a:gd name="connsiteY2-1256" fmla="*/ 1278248 h 1578551"/>
              <a:gd name="connsiteX3-1257" fmla="*/ 1230821 w 2056801"/>
              <a:gd name="connsiteY3-1258" fmla="*/ 1508 h 1578551"/>
              <a:gd name="connsiteX0-1259" fmla="*/ 1230821 w 2157960"/>
              <a:gd name="connsiteY0-1260" fmla="*/ 1840 h 1644787"/>
              <a:gd name="connsiteX1-1261" fmla="*/ 85013 w 2157960"/>
              <a:gd name="connsiteY1-1262" fmla="*/ 1302425 h 1644787"/>
              <a:gd name="connsiteX2-1263" fmla="*/ 1935052 w 2157960"/>
              <a:gd name="connsiteY2-1264" fmla="*/ 1278580 h 1644787"/>
              <a:gd name="connsiteX3-1265" fmla="*/ 1230821 w 2157960"/>
              <a:gd name="connsiteY3-1266" fmla="*/ 1840 h 1644787"/>
              <a:gd name="connsiteX0-1267" fmla="*/ 1230821 w 2152177"/>
              <a:gd name="connsiteY0-1268" fmla="*/ 1835 h 1643769"/>
              <a:gd name="connsiteX1-1269" fmla="*/ 85013 w 2152177"/>
              <a:gd name="connsiteY1-1270" fmla="*/ 1302420 h 1643769"/>
              <a:gd name="connsiteX2-1271" fmla="*/ 1935052 w 2152177"/>
              <a:gd name="connsiteY2-1272" fmla="*/ 1278575 h 1643769"/>
              <a:gd name="connsiteX3-1273" fmla="*/ 1230821 w 2152177"/>
              <a:gd name="connsiteY3-1274" fmla="*/ 1835 h 1643769"/>
              <a:gd name="connsiteX0-1275" fmla="*/ 1229662 w 2151018"/>
              <a:gd name="connsiteY0-1276" fmla="*/ 1835 h 1636743"/>
              <a:gd name="connsiteX1-1277" fmla="*/ 83854 w 2151018"/>
              <a:gd name="connsiteY1-1278" fmla="*/ 1302420 h 1636743"/>
              <a:gd name="connsiteX2-1279" fmla="*/ 1933893 w 2151018"/>
              <a:gd name="connsiteY2-1280" fmla="*/ 1278575 h 1636743"/>
              <a:gd name="connsiteX3-1281" fmla="*/ 1229662 w 2151018"/>
              <a:gd name="connsiteY3-1282" fmla="*/ 1835 h 1636743"/>
              <a:gd name="connsiteX0-1283" fmla="*/ 1235306 w 2156586"/>
              <a:gd name="connsiteY0-1284" fmla="*/ 2316 h 1637224"/>
              <a:gd name="connsiteX1-1285" fmla="*/ 89498 w 2156586"/>
              <a:gd name="connsiteY1-1286" fmla="*/ 1302901 h 1637224"/>
              <a:gd name="connsiteX2-1287" fmla="*/ 1939537 w 2156586"/>
              <a:gd name="connsiteY2-1288" fmla="*/ 1279056 h 1637224"/>
              <a:gd name="connsiteX3-1289" fmla="*/ 1235306 w 2156586"/>
              <a:gd name="connsiteY3-1290" fmla="*/ 2316 h 1637224"/>
              <a:gd name="connsiteX0-1291" fmla="*/ 1235306 w 2145020"/>
              <a:gd name="connsiteY0-1292" fmla="*/ 2296 h 1634147"/>
              <a:gd name="connsiteX1-1293" fmla="*/ 89498 w 2145020"/>
              <a:gd name="connsiteY1-1294" fmla="*/ 1302881 h 1634147"/>
              <a:gd name="connsiteX2-1295" fmla="*/ 1939537 w 2145020"/>
              <a:gd name="connsiteY2-1296" fmla="*/ 1279036 h 1634147"/>
              <a:gd name="connsiteX3-1297" fmla="*/ 1235306 w 2145020"/>
              <a:gd name="connsiteY3-1298" fmla="*/ 2296 h 1634147"/>
              <a:gd name="connsiteX0-1299" fmla="*/ 1155484 w 1953219"/>
              <a:gd name="connsiteY0-1300" fmla="*/ 12 h 1528219"/>
              <a:gd name="connsiteX1-1301" fmla="*/ 9676 w 1953219"/>
              <a:gd name="connsiteY1-1302" fmla="*/ 1300597 h 1528219"/>
              <a:gd name="connsiteX2-1303" fmla="*/ 1849947 w 1953219"/>
              <a:gd name="connsiteY2-1304" fmla="*/ 1278951 h 1528219"/>
              <a:gd name="connsiteX3-1305" fmla="*/ 1155484 w 1953219"/>
              <a:gd name="connsiteY3-1306" fmla="*/ 12 h 1528219"/>
              <a:gd name="connsiteX0-1307" fmla="*/ 1155484 w 2080495"/>
              <a:gd name="connsiteY0-1308" fmla="*/ 16 h 1646206"/>
              <a:gd name="connsiteX1-1309" fmla="*/ 9676 w 2080495"/>
              <a:gd name="connsiteY1-1310" fmla="*/ 1300601 h 1646206"/>
              <a:gd name="connsiteX2-1311" fmla="*/ 1849947 w 2080495"/>
              <a:gd name="connsiteY2-1312" fmla="*/ 1278955 h 1646206"/>
              <a:gd name="connsiteX3-1313" fmla="*/ 1155484 w 2080495"/>
              <a:gd name="connsiteY3-1314" fmla="*/ 16 h 1646206"/>
              <a:gd name="connsiteX0-1315" fmla="*/ 1193070 w 2118072"/>
              <a:gd name="connsiteY0-1316" fmla="*/ 66 h 1646256"/>
              <a:gd name="connsiteX1-1317" fmla="*/ 47262 w 2118072"/>
              <a:gd name="connsiteY1-1318" fmla="*/ 1300651 h 1646256"/>
              <a:gd name="connsiteX2-1319" fmla="*/ 1887533 w 2118072"/>
              <a:gd name="connsiteY2-1320" fmla="*/ 1279005 h 1646256"/>
              <a:gd name="connsiteX3-1321" fmla="*/ 1193070 w 2118072"/>
              <a:gd name="connsiteY3-1322" fmla="*/ 66 h 1646256"/>
              <a:gd name="connsiteX0-1323" fmla="*/ 1192917 w 2164939"/>
              <a:gd name="connsiteY0-1324" fmla="*/ 1150 h 1647340"/>
              <a:gd name="connsiteX1-1325" fmla="*/ 47109 w 2164939"/>
              <a:gd name="connsiteY1-1326" fmla="*/ 1301735 h 1647340"/>
              <a:gd name="connsiteX2-1327" fmla="*/ 1887380 w 2164939"/>
              <a:gd name="connsiteY2-1328" fmla="*/ 1280089 h 1647340"/>
              <a:gd name="connsiteX3-1329" fmla="*/ 1192917 w 2164939"/>
              <a:gd name="connsiteY3-1330" fmla="*/ 1150 h 1647340"/>
              <a:gd name="connsiteX0-1331" fmla="*/ 1193028 w 2175340"/>
              <a:gd name="connsiteY0-1332" fmla="*/ 613 h 1646803"/>
              <a:gd name="connsiteX1-1333" fmla="*/ 47220 w 2175340"/>
              <a:gd name="connsiteY1-1334" fmla="*/ 1301198 h 1646803"/>
              <a:gd name="connsiteX2-1335" fmla="*/ 1887491 w 2175340"/>
              <a:gd name="connsiteY2-1336" fmla="*/ 1279552 h 1646803"/>
              <a:gd name="connsiteX3-1337" fmla="*/ 1193028 w 2175340"/>
              <a:gd name="connsiteY3-1338" fmla="*/ 613 h 1646803"/>
              <a:gd name="connsiteX0-1339" fmla="*/ 1193028 w 2125059"/>
              <a:gd name="connsiteY0-1340" fmla="*/ 577 h 1629643"/>
              <a:gd name="connsiteX1-1341" fmla="*/ 47220 w 2125059"/>
              <a:gd name="connsiteY1-1342" fmla="*/ 1301162 h 1629643"/>
              <a:gd name="connsiteX2-1343" fmla="*/ 1887491 w 2125059"/>
              <a:gd name="connsiteY2-1344" fmla="*/ 1279516 h 1629643"/>
              <a:gd name="connsiteX3-1345" fmla="*/ 1193028 w 2125059"/>
              <a:gd name="connsiteY3-1346" fmla="*/ 577 h 1629643"/>
              <a:gd name="connsiteX0-1347" fmla="*/ 1193028 w 2122923"/>
              <a:gd name="connsiteY0-1348" fmla="*/ 586 h 1634403"/>
              <a:gd name="connsiteX1-1349" fmla="*/ 47220 w 2122923"/>
              <a:gd name="connsiteY1-1350" fmla="*/ 1301171 h 1634403"/>
              <a:gd name="connsiteX2-1351" fmla="*/ 1887491 w 2122923"/>
              <a:gd name="connsiteY2-1352" fmla="*/ 1279525 h 1634403"/>
              <a:gd name="connsiteX3-1353" fmla="*/ 1193028 w 2122923"/>
              <a:gd name="connsiteY3-1354" fmla="*/ 586 h 1634403"/>
              <a:gd name="connsiteX0-1355" fmla="*/ 1248394 w 2178289"/>
              <a:gd name="connsiteY0-1356" fmla="*/ 586 h 1636304"/>
              <a:gd name="connsiteX1-1357" fmla="*/ 102586 w 2178289"/>
              <a:gd name="connsiteY1-1358" fmla="*/ 1301171 h 1636304"/>
              <a:gd name="connsiteX2-1359" fmla="*/ 1942857 w 2178289"/>
              <a:gd name="connsiteY2-1360" fmla="*/ 1279525 h 1636304"/>
              <a:gd name="connsiteX3-1361" fmla="*/ 1248394 w 2178289"/>
              <a:gd name="connsiteY3-1362" fmla="*/ 586 h 1636304"/>
              <a:gd name="connsiteX0-1363" fmla="*/ 1248394 w 2178289"/>
              <a:gd name="connsiteY0-1364" fmla="*/ 586 h 1636304"/>
              <a:gd name="connsiteX1-1365" fmla="*/ 102586 w 2178289"/>
              <a:gd name="connsiteY1-1366" fmla="*/ 1301171 h 1636304"/>
              <a:gd name="connsiteX2-1367" fmla="*/ 1942857 w 2178289"/>
              <a:gd name="connsiteY2-1368" fmla="*/ 1279525 h 1636304"/>
              <a:gd name="connsiteX3-1369" fmla="*/ 1248394 w 2178289"/>
              <a:gd name="connsiteY3-1370" fmla="*/ 586 h 1636304"/>
              <a:gd name="connsiteX0-1371" fmla="*/ 1251521 w 2181416"/>
              <a:gd name="connsiteY0-1372" fmla="*/ 586 h 1642736"/>
              <a:gd name="connsiteX1-1373" fmla="*/ 105713 w 2181416"/>
              <a:gd name="connsiteY1-1374" fmla="*/ 1301171 h 1642736"/>
              <a:gd name="connsiteX2-1375" fmla="*/ 1945984 w 2181416"/>
              <a:gd name="connsiteY2-1376" fmla="*/ 1279525 h 1642736"/>
              <a:gd name="connsiteX3-1377" fmla="*/ 1251521 w 2181416"/>
              <a:gd name="connsiteY3-1378" fmla="*/ 586 h 1642736"/>
              <a:gd name="connsiteX0-1379" fmla="*/ 1248543 w 2178438"/>
              <a:gd name="connsiteY0-1380" fmla="*/ 586 h 1634411"/>
              <a:gd name="connsiteX1-1381" fmla="*/ 102735 w 2178438"/>
              <a:gd name="connsiteY1-1382" fmla="*/ 1301171 h 1634411"/>
              <a:gd name="connsiteX2-1383" fmla="*/ 1943006 w 2178438"/>
              <a:gd name="connsiteY2-1384" fmla="*/ 1279525 h 1634411"/>
              <a:gd name="connsiteX3-1385" fmla="*/ 1248543 w 2178438"/>
              <a:gd name="connsiteY3-1386" fmla="*/ 586 h 1634411"/>
              <a:gd name="connsiteX0-1387" fmla="*/ 1248543 w 2178438"/>
              <a:gd name="connsiteY0-1388" fmla="*/ 586 h 1634411"/>
              <a:gd name="connsiteX1-1389" fmla="*/ 102735 w 2178438"/>
              <a:gd name="connsiteY1-1390" fmla="*/ 1301171 h 1634411"/>
              <a:gd name="connsiteX2-1391" fmla="*/ 1943006 w 2178438"/>
              <a:gd name="connsiteY2-1392" fmla="*/ 1279525 h 1634411"/>
              <a:gd name="connsiteX3-1393" fmla="*/ 1248543 w 2178438"/>
              <a:gd name="connsiteY3-1394" fmla="*/ 586 h 1634411"/>
              <a:gd name="connsiteX0-1395" fmla="*/ 1248543 w 2137968"/>
              <a:gd name="connsiteY0-1396" fmla="*/ 544 h 1645342"/>
              <a:gd name="connsiteX1-1397" fmla="*/ 102735 w 2137968"/>
              <a:gd name="connsiteY1-1398" fmla="*/ 1301129 h 1645342"/>
              <a:gd name="connsiteX2-1399" fmla="*/ 1943006 w 2137968"/>
              <a:gd name="connsiteY2-1400" fmla="*/ 1279483 h 1645342"/>
              <a:gd name="connsiteX3-1401" fmla="*/ 1248543 w 2137968"/>
              <a:gd name="connsiteY3-1402" fmla="*/ 544 h 1645342"/>
              <a:gd name="connsiteX0-1403" fmla="*/ 1242578 w 2132030"/>
              <a:gd name="connsiteY0-1404" fmla="*/ 321 h 1645119"/>
              <a:gd name="connsiteX1-1405" fmla="*/ 96770 w 2132030"/>
              <a:gd name="connsiteY1-1406" fmla="*/ 1300906 h 1645119"/>
              <a:gd name="connsiteX2-1407" fmla="*/ 1937041 w 2132030"/>
              <a:gd name="connsiteY2-1408" fmla="*/ 1279260 h 1645119"/>
              <a:gd name="connsiteX3-1409" fmla="*/ 1242578 w 2132030"/>
              <a:gd name="connsiteY3-1410" fmla="*/ 321 h 1645119"/>
              <a:gd name="connsiteX0-1411" fmla="*/ 1242564 w 2146243"/>
              <a:gd name="connsiteY0-1412" fmla="*/ 498 h 1645296"/>
              <a:gd name="connsiteX1-1413" fmla="*/ 96756 w 2146243"/>
              <a:gd name="connsiteY1-1414" fmla="*/ 1301083 h 1645296"/>
              <a:gd name="connsiteX2-1415" fmla="*/ 1937027 w 2146243"/>
              <a:gd name="connsiteY2-1416" fmla="*/ 1279437 h 1645296"/>
              <a:gd name="connsiteX3-1417" fmla="*/ 1242564 w 2146243"/>
              <a:gd name="connsiteY3-1418" fmla="*/ 498 h 1645296"/>
              <a:gd name="connsiteX0-1419" fmla="*/ 1244618 w 2148298"/>
              <a:gd name="connsiteY0-1420" fmla="*/ 498 h 1646970"/>
              <a:gd name="connsiteX1-1421" fmla="*/ 98810 w 2148298"/>
              <a:gd name="connsiteY1-1422" fmla="*/ 1301083 h 1646970"/>
              <a:gd name="connsiteX2-1423" fmla="*/ 1939081 w 2148298"/>
              <a:gd name="connsiteY2-1424" fmla="*/ 1279437 h 1646970"/>
              <a:gd name="connsiteX3-1425" fmla="*/ 1244618 w 2148298"/>
              <a:gd name="connsiteY3-1426" fmla="*/ 498 h 1646970"/>
              <a:gd name="connsiteX0-1427" fmla="*/ 1248642 w 2152322"/>
              <a:gd name="connsiteY0-1428" fmla="*/ 498 h 1650135"/>
              <a:gd name="connsiteX1-1429" fmla="*/ 102834 w 2152322"/>
              <a:gd name="connsiteY1-1430" fmla="*/ 1301083 h 1650135"/>
              <a:gd name="connsiteX2-1431" fmla="*/ 1943105 w 2152322"/>
              <a:gd name="connsiteY2-1432" fmla="*/ 1279437 h 1650135"/>
              <a:gd name="connsiteX3-1433" fmla="*/ 1248642 w 2152322"/>
              <a:gd name="connsiteY3-1434" fmla="*/ 498 h 1650135"/>
              <a:gd name="connsiteX0-1435" fmla="*/ 1176337 w 1908054"/>
              <a:gd name="connsiteY0-1436" fmla="*/ 4 h 1452712"/>
              <a:gd name="connsiteX1-1437" fmla="*/ 40297 w 1908054"/>
              <a:gd name="connsiteY1-1438" fmla="*/ 1291792 h 1452712"/>
              <a:gd name="connsiteX2-1439" fmla="*/ 1870800 w 1908054"/>
              <a:gd name="connsiteY2-1440" fmla="*/ 1278943 h 1452712"/>
              <a:gd name="connsiteX3-1441" fmla="*/ 1176337 w 1908054"/>
              <a:gd name="connsiteY3-1442" fmla="*/ 4 h 1452712"/>
              <a:gd name="connsiteX0-1443" fmla="*/ 1213429 w 1945145"/>
              <a:gd name="connsiteY0-1444" fmla="*/ 4 h 1461992"/>
              <a:gd name="connsiteX1-1445" fmla="*/ 77389 w 1945145"/>
              <a:gd name="connsiteY1-1446" fmla="*/ 1291792 h 1461992"/>
              <a:gd name="connsiteX2-1447" fmla="*/ 1907892 w 1945145"/>
              <a:gd name="connsiteY2-1448" fmla="*/ 1278943 h 1461992"/>
              <a:gd name="connsiteX3-1449" fmla="*/ 1213429 w 1945145"/>
              <a:gd name="connsiteY3-1450" fmla="*/ 4 h 1461992"/>
              <a:gd name="connsiteX0-1451" fmla="*/ 1213429 w 2049478"/>
              <a:gd name="connsiteY0-1452" fmla="*/ 6 h 1470422"/>
              <a:gd name="connsiteX1-1453" fmla="*/ 77389 w 2049478"/>
              <a:gd name="connsiteY1-1454" fmla="*/ 1291794 h 1470422"/>
              <a:gd name="connsiteX2-1455" fmla="*/ 1907892 w 2049478"/>
              <a:gd name="connsiteY2-1456" fmla="*/ 1278945 h 1470422"/>
              <a:gd name="connsiteX3-1457" fmla="*/ 1213429 w 2049478"/>
              <a:gd name="connsiteY3-1458" fmla="*/ 6 h 1470422"/>
              <a:gd name="connsiteX0-1459" fmla="*/ 1213429 w 2092777"/>
              <a:gd name="connsiteY0-1460" fmla="*/ 6 h 1626259"/>
              <a:gd name="connsiteX1-1461" fmla="*/ 77389 w 2092777"/>
              <a:gd name="connsiteY1-1462" fmla="*/ 1291794 h 1626259"/>
              <a:gd name="connsiteX2-1463" fmla="*/ 1907892 w 2092777"/>
              <a:gd name="connsiteY2-1464" fmla="*/ 1278945 h 1626259"/>
              <a:gd name="connsiteX3-1465" fmla="*/ 1213429 w 2092777"/>
              <a:gd name="connsiteY3-1466" fmla="*/ 6 h 1626259"/>
              <a:gd name="connsiteX0-1467" fmla="*/ 1213429 w 2091790"/>
              <a:gd name="connsiteY0-1468" fmla="*/ 7 h 1651396"/>
              <a:gd name="connsiteX1-1469" fmla="*/ 77389 w 2091790"/>
              <a:gd name="connsiteY1-1470" fmla="*/ 1291795 h 1651396"/>
              <a:gd name="connsiteX2-1471" fmla="*/ 1907892 w 2091790"/>
              <a:gd name="connsiteY2-1472" fmla="*/ 1278946 h 1651396"/>
              <a:gd name="connsiteX3-1473" fmla="*/ 1213429 w 2091790"/>
              <a:gd name="connsiteY3-1474" fmla="*/ 7 h 1651396"/>
              <a:gd name="connsiteX0-1475" fmla="*/ 1257248 w 2135556"/>
              <a:gd name="connsiteY0-1476" fmla="*/ 413 h 1651802"/>
              <a:gd name="connsiteX1-1477" fmla="*/ 121208 w 2135556"/>
              <a:gd name="connsiteY1-1478" fmla="*/ 1292201 h 1651802"/>
              <a:gd name="connsiteX2-1479" fmla="*/ 1951711 w 2135556"/>
              <a:gd name="connsiteY2-1480" fmla="*/ 1279352 h 1651802"/>
              <a:gd name="connsiteX3-1481" fmla="*/ 1257248 w 2135556"/>
              <a:gd name="connsiteY3-1482" fmla="*/ 413 h 1651802"/>
              <a:gd name="connsiteX0-1483" fmla="*/ 1257046 w 2194417"/>
              <a:gd name="connsiteY0-1484" fmla="*/ 4642 h 1656031"/>
              <a:gd name="connsiteX1-1485" fmla="*/ 121006 w 2194417"/>
              <a:gd name="connsiteY1-1486" fmla="*/ 1296430 h 1656031"/>
              <a:gd name="connsiteX2-1487" fmla="*/ 1951509 w 2194417"/>
              <a:gd name="connsiteY2-1488" fmla="*/ 1283581 h 1656031"/>
              <a:gd name="connsiteX3-1489" fmla="*/ 1257046 w 2194417"/>
              <a:gd name="connsiteY3-1490" fmla="*/ 4642 h 1656031"/>
              <a:gd name="connsiteX0-1491" fmla="*/ 1257046 w 2181567"/>
              <a:gd name="connsiteY0-1492" fmla="*/ 4439 h 1657338"/>
              <a:gd name="connsiteX1-1493" fmla="*/ 121006 w 2181567"/>
              <a:gd name="connsiteY1-1494" fmla="*/ 1296227 h 1657338"/>
              <a:gd name="connsiteX2-1495" fmla="*/ 1951509 w 2181567"/>
              <a:gd name="connsiteY2-1496" fmla="*/ 1283378 h 1657338"/>
              <a:gd name="connsiteX3-1497" fmla="*/ 1257046 w 2181567"/>
              <a:gd name="connsiteY3-1498" fmla="*/ 4439 h 1657338"/>
              <a:gd name="connsiteX0-1499" fmla="*/ 1257046 w 2182501"/>
              <a:gd name="connsiteY0-1500" fmla="*/ 4428 h 1644095"/>
              <a:gd name="connsiteX1-1501" fmla="*/ 121006 w 2182501"/>
              <a:gd name="connsiteY1-1502" fmla="*/ 1296216 h 1644095"/>
              <a:gd name="connsiteX2-1503" fmla="*/ 1951509 w 2182501"/>
              <a:gd name="connsiteY2-1504" fmla="*/ 1283367 h 1644095"/>
              <a:gd name="connsiteX3-1505" fmla="*/ 1257046 w 2182501"/>
              <a:gd name="connsiteY3-1506" fmla="*/ 4428 h 1644095"/>
              <a:gd name="connsiteX0-1507" fmla="*/ 1258955 w 2184410"/>
              <a:gd name="connsiteY0-1508" fmla="*/ 4428 h 1649991"/>
              <a:gd name="connsiteX1-1509" fmla="*/ 122915 w 2184410"/>
              <a:gd name="connsiteY1-1510" fmla="*/ 1296216 h 1649991"/>
              <a:gd name="connsiteX2-1511" fmla="*/ 1953418 w 2184410"/>
              <a:gd name="connsiteY2-1512" fmla="*/ 1283367 h 1649991"/>
              <a:gd name="connsiteX3-1513" fmla="*/ 1258955 w 2184410"/>
              <a:gd name="connsiteY3-1514" fmla="*/ 4428 h 1649991"/>
              <a:gd name="connsiteX0-1515" fmla="*/ 1258955 w 2184410"/>
              <a:gd name="connsiteY0-1516" fmla="*/ 4428 h 1649991"/>
              <a:gd name="connsiteX1-1517" fmla="*/ 122915 w 2184410"/>
              <a:gd name="connsiteY1-1518" fmla="*/ 1296216 h 1649991"/>
              <a:gd name="connsiteX2-1519" fmla="*/ 1953418 w 2184410"/>
              <a:gd name="connsiteY2-1520" fmla="*/ 1283367 h 1649991"/>
              <a:gd name="connsiteX3-1521" fmla="*/ 1258955 w 2184410"/>
              <a:gd name="connsiteY3-1522" fmla="*/ 4428 h 1649991"/>
              <a:gd name="connsiteX0-1523" fmla="*/ 1270893 w 2196348"/>
              <a:gd name="connsiteY0-1524" fmla="*/ 4428 h 1656216"/>
              <a:gd name="connsiteX1-1525" fmla="*/ 134853 w 2196348"/>
              <a:gd name="connsiteY1-1526" fmla="*/ 1296216 h 1656216"/>
              <a:gd name="connsiteX2-1527" fmla="*/ 1965356 w 2196348"/>
              <a:gd name="connsiteY2-1528" fmla="*/ 1283367 h 1656216"/>
              <a:gd name="connsiteX3-1529" fmla="*/ 1270893 w 2196348"/>
              <a:gd name="connsiteY3-1530" fmla="*/ 4428 h 1656216"/>
              <a:gd name="connsiteX0-1531" fmla="*/ 1270893 w 2198502"/>
              <a:gd name="connsiteY0-1532" fmla="*/ 4404 h 1645014"/>
              <a:gd name="connsiteX1-1533" fmla="*/ 134853 w 2198502"/>
              <a:gd name="connsiteY1-1534" fmla="*/ 1296192 h 1645014"/>
              <a:gd name="connsiteX2-1535" fmla="*/ 1965356 w 2198502"/>
              <a:gd name="connsiteY2-1536" fmla="*/ 1283343 h 1645014"/>
              <a:gd name="connsiteX3-1537" fmla="*/ 1270893 w 2198502"/>
              <a:gd name="connsiteY3-1538" fmla="*/ 4404 h 1645014"/>
              <a:gd name="connsiteX0-1539" fmla="*/ 1278297 w 2205906"/>
              <a:gd name="connsiteY0-1540" fmla="*/ 4404 h 1653270"/>
              <a:gd name="connsiteX1-1541" fmla="*/ 142257 w 2205906"/>
              <a:gd name="connsiteY1-1542" fmla="*/ 1296192 h 1653270"/>
              <a:gd name="connsiteX2-1543" fmla="*/ 1972760 w 2205906"/>
              <a:gd name="connsiteY2-1544" fmla="*/ 1283343 h 1653270"/>
              <a:gd name="connsiteX3-1545" fmla="*/ 1278297 w 2205906"/>
              <a:gd name="connsiteY3-1546" fmla="*/ 4404 h 1653270"/>
              <a:gd name="connsiteX0-1547" fmla="*/ 1278297 w 2197345"/>
              <a:gd name="connsiteY0-1548" fmla="*/ 4261 h 1653685"/>
              <a:gd name="connsiteX1-1549" fmla="*/ 142257 w 2197345"/>
              <a:gd name="connsiteY1-1550" fmla="*/ 1296049 h 1653685"/>
              <a:gd name="connsiteX2-1551" fmla="*/ 1972760 w 2197345"/>
              <a:gd name="connsiteY2-1552" fmla="*/ 1283200 h 1653685"/>
              <a:gd name="connsiteX3-1553" fmla="*/ 1278297 w 2197345"/>
              <a:gd name="connsiteY3-1554" fmla="*/ 4261 h 1653685"/>
              <a:gd name="connsiteX0-1555" fmla="*/ 1278297 w 2207466"/>
              <a:gd name="connsiteY0-1556" fmla="*/ 4153 h 1634305"/>
              <a:gd name="connsiteX1-1557" fmla="*/ 142257 w 2207466"/>
              <a:gd name="connsiteY1-1558" fmla="*/ 1295941 h 1634305"/>
              <a:gd name="connsiteX2-1559" fmla="*/ 1972760 w 2207466"/>
              <a:gd name="connsiteY2-1560" fmla="*/ 1283092 h 1634305"/>
              <a:gd name="connsiteX3-1561" fmla="*/ 1278297 w 2207466"/>
              <a:gd name="connsiteY3-1562" fmla="*/ 4153 h 1634305"/>
              <a:gd name="connsiteX0-1563" fmla="*/ 1278541 w 2202557"/>
              <a:gd name="connsiteY0-1564" fmla="*/ 1436 h 1631588"/>
              <a:gd name="connsiteX1-1565" fmla="*/ 142501 w 2202557"/>
              <a:gd name="connsiteY1-1566" fmla="*/ 1293224 h 1631588"/>
              <a:gd name="connsiteX2-1567" fmla="*/ 1973004 w 2202557"/>
              <a:gd name="connsiteY2-1568" fmla="*/ 1280375 h 1631588"/>
              <a:gd name="connsiteX3-1569" fmla="*/ 1278541 w 2202557"/>
              <a:gd name="connsiteY3-1570" fmla="*/ 1436 h 1631588"/>
              <a:gd name="connsiteX0-1571" fmla="*/ 1278541 w 2207901"/>
              <a:gd name="connsiteY0-1572" fmla="*/ 1414 h 1631566"/>
              <a:gd name="connsiteX1-1573" fmla="*/ 142501 w 2207901"/>
              <a:gd name="connsiteY1-1574" fmla="*/ 1293202 h 1631566"/>
              <a:gd name="connsiteX2-1575" fmla="*/ 1973004 w 2207901"/>
              <a:gd name="connsiteY2-1576" fmla="*/ 1280353 h 1631566"/>
              <a:gd name="connsiteX3-1577" fmla="*/ 1278541 w 2207901"/>
              <a:gd name="connsiteY3-1578" fmla="*/ 1414 h 1631566"/>
            </a:gdLst>
            <a:ahLst/>
            <a:cxnLst>
              <a:cxn ang="0">
                <a:pos x="connsiteX0-1" y="connsiteY0-2"/>
              </a:cxn>
              <a:cxn ang="0">
                <a:pos x="connsiteX1-3" y="connsiteY1-4"/>
              </a:cxn>
              <a:cxn ang="0">
                <a:pos x="connsiteX2-5" y="connsiteY2-6"/>
              </a:cxn>
              <a:cxn ang="0">
                <a:pos x="connsiteX3-7" y="connsiteY3-8"/>
              </a:cxn>
            </a:cxnLst>
            <a:rect l="l" t="t" r="r" b="b"/>
            <a:pathLst>
              <a:path w="2207901" h="1631566">
                <a:moveTo>
                  <a:pt x="1278541" y="1414"/>
                </a:moveTo>
                <a:cubicBezTo>
                  <a:pt x="365139" y="47636"/>
                  <a:pt x="-305296" y="762099"/>
                  <a:pt x="142501" y="1293202"/>
                </a:cubicBezTo>
                <a:cubicBezTo>
                  <a:pt x="412516" y="1613449"/>
                  <a:pt x="1498610" y="1864408"/>
                  <a:pt x="1973004" y="1280353"/>
                </a:cubicBezTo>
                <a:cubicBezTo>
                  <a:pt x="2552666" y="566696"/>
                  <a:pt x="1959256" y="-33033"/>
                  <a:pt x="1278541" y="1414"/>
                </a:cubicBezTo>
                <a:close/>
              </a:path>
            </a:pathLst>
          </a:custGeom>
          <a:gradFill>
            <a:gsLst>
              <a:gs pos="0">
                <a:schemeClr val="accent1">
                  <a:alpha val="40000"/>
                </a:schemeClr>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19" name="图片 18" descr="/data/temp/ab9f9529-19ff-11f0-8ad8-4ac7169b4df7.jpgab9f9529-19ff-11f0-8ad8-4ac7169b4df7"/>
          <p:cNvPicPr>
            <a:picLocks noChangeAspect="1"/>
          </p:cNvPicPr>
          <p:nvPr>
            <p:custDataLst>
              <p:tags r:id="rId10"/>
            </p:custDataLst>
          </p:nvPr>
        </p:nvPicPr>
        <p:blipFill rotWithShape="1">
          <a:blip r:embed="rId11"/>
          <a:srcRect l="17775" t="16725" r="13422" b="15032"/>
          <a:stretch>
            <a:fillRect/>
          </a:stretch>
        </p:blipFill>
        <p:spPr>
          <a:xfrm>
            <a:off x="4929249" y="1685852"/>
            <a:ext cx="2340413" cy="1934902"/>
          </a:xfrm>
          <a:custGeom>
            <a:avLst/>
            <a:gdLst>
              <a:gd name="connsiteX0" fmla="*/ 1388864 w 2081712"/>
              <a:gd name="connsiteY0" fmla="*/ 108 h 1721024"/>
              <a:gd name="connsiteX1" fmla="*/ 1969409 w 2081712"/>
              <a:gd name="connsiteY1" fmla="*/ 913529 h 1721024"/>
              <a:gd name="connsiteX2" fmla="*/ 122091 w 2081712"/>
              <a:gd name="connsiteY2" fmla="*/ 1246864 h 1721024"/>
              <a:gd name="connsiteX3" fmla="*/ 952763 w 2081712"/>
              <a:gd name="connsiteY3" fmla="*/ 45652 h 1721024"/>
              <a:gd name="connsiteX4" fmla="*/ 1388864 w 2081712"/>
              <a:gd name="connsiteY4" fmla="*/ 108 h 172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712" h="1721024">
                <a:moveTo>
                  <a:pt x="1388864" y="108"/>
                </a:moveTo>
                <a:cubicBezTo>
                  <a:pt x="1849049" y="5297"/>
                  <a:pt x="2296758" y="199455"/>
                  <a:pt x="1969409" y="913529"/>
                </a:cubicBezTo>
                <a:cubicBezTo>
                  <a:pt x="1326366" y="2316251"/>
                  <a:pt x="312707" y="1523609"/>
                  <a:pt x="122091" y="1246864"/>
                </a:cubicBezTo>
                <a:cubicBezTo>
                  <a:pt x="-34648" y="1019303"/>
                  <a:pt x="-245434" y="307969"/>
                  <a:pt x="952763" y="45652"/>
                </a:cubicBezTo>
                <a:cubicBezTo>
                  <a:pt x="1080687" y="17646"/>
                  <a:pt x="1235469" y="-1621"/>
                  <a:pt x="1388864" y="108"/>
                </a:cubicBezTo>
                <a:close/>
              </a:path>
            </a:pathLst>
          </a:custGeom>
          <a:solidFill>
            <a:schemeClr val="accent1">
              <a:alpha val="55000"/>
            </a:schemeClr>
          </a:solidFill>
          <a:ln w="6350">
            <a:solidFill>
              <a:schemeClr val="tx1">
                <a:lumMod val="40000"/>
                <a:lumOff val="60000"/>
                <a:alpha val="20000"/>
              </a:schemeClr>
            </a:solidFill>
          </a:ln>
        </p:spPr>
      </p:pic>
      <p:sp>
        <p:nvSpPr>
          <p:cNvPr id="20" name="矩形 19"/>
          <p:cNvSpPr/>
          <p:nvPr>
            <p:custDataLst>
              <p:tags r:id="rId12"/>
            </p:custDataLst>
          </p:nvPr>
        </p:nvSpPr>
        <p:spPr>
          <a:xfrm>
            <a:off x="8426459" y="4422909"/>
            <a:ext cx="3063962" cy="1923539"/>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kern="0">
                <a:ln>
                  <a:noFill/>
                  <a:prstDash val="sysDot"/>
                </a:ln>
                <a:solidFill>
                  <a:schemeClr val="tx1">
                    <a:lumMod val="85000"/>
                    <a:lumOff val="15000"/>
                  </a:schemeClr>
                </a:solidFill>
                <a:latin typeface="+mn-ea"/>
                <a:cs typeface="+mn-ea"/>
              </a:rPr>
              <a:t>定位专业人才培养目标与培养规格，明确培养方向和要求，确保人才培养方案的科学性和合理性。</a:t>
            </a:r>
            <a:endParaRPr lang="zh-CN" altLang="en-US" sz="1400" kern="0">
              <a:ln>
                <a:noFill/>
                <a:prstDash val="sysDot"/>
              </a:ln>
              <a:solidFill>
                <a:schemeClr val="tx1">
                  <a:lumMod val="85000"/>
                  <a:lumOff val="15000"/>
                </a:schemeClr>
              </a:solidFill>
              <a:latin typeface="+mn-ea"/>
              <a:cs typeface="+mn-ea"/>
            </a:endParaRPr>
          </a:p>
        </p:txBody>
      </p:sp>
      <p:sp>
        <p:nvSpPr>
          <p:cNvPr id="21" name="矩形 20"/>
          <p:cNvSpPr/>
          <p:nvPr>
            <p:custDataLst>
              <p:tags r:id="rId13"/>
            </p:custDataLst>
          </p:nvPr>
        </p:nvSpPr>
        <p:spPr>
          <a:xfrm>
            <a:off x="8426459" y="3774525"/>
            <a:ext cx="3063961" cy="622133"/>
          </a:xfrm>
          <a:prstGeom prst="rect">
            <a:avLst/>
          </a:prstGeom>
          <a:noFill/>
        </p:spPr>
        <p:txBody>
          <a:bodyPr wrap="square" lIns="0" tIns="0" rIns="0" bIns="0" rtlCol="0" anchor="ctr">
            <a:noAutofit/>
          </a:bodyPr>
          <a:p>
            <a:pPr algn="ctr">
              <a:spcBef>
                <a:spcPct val="0"/>
              </a:spcBef>
              <a:spcAft>
                <a:spcPct val="0"/>
              </a:spcAft>
            </a:pPr>
            <a:r>
              <a:rPr lang="zh-CN" altLang="en-US" b="1" kern="0">
                <a:solidFill>
                  <a:schemeClr val="accent1"/>
                </a:solidFill>
                <a:latin typeface="+mn-ea"/>
                <a:cs typeface="+mn-ea"/>
              </a:rPr>
              <a:t>规划与设计要点</a:t>
            </a:r>
            <a:endParaRPr lang="zh-CN" altLang="en-US" b="1" kern="0">
              <a:solidFill>
                <a:schemeClr val="accent1"/>
              </a:solidFill>
              <a:latin typeface="+mn-ea"/>
              <a:cs typeface="+mn-ea"/>
            </a:endParaRPr>
          </a:p>
        </p:txBody>
      </p:sp>
      <p:sp>
        <p:nvSpPr>
          <p:cNvPr id="22" name="任意多边形: 形状 32"/>
          <p:cNvSpPr/>
          <p:nvPr>
            <p:custDataLst>
              <p:tags r:id="rId14"/>
            </p:custDataLst>
          </p:nvPr>
        </p:nvSpPr>
        <p:spPr>
          <a:xfrm>
            <a:off x="8748429" y="1615997"/>
            <a:ext cx="2420401" cy="1986175"/>
          </a:xfrm>
          <a:custGeom>
            <a:avLst/>
            <a:gdLst>
              <a:gd name="connsiteX0" fmla="*/ 121322 w 2188290"/>
              <a:gd name="connsiteY0" fmla="*/ 529008 h 1710940"/>
              <a:gd name="connsiteX1" fmla="*/ 107035 w 2188290"/>
              <a:gd name="connsiteY1" fmla="*/ 1105270 h 1710940"/>
              <a:gd name="connsiteX2" fmla="*/ 597572 w 2188290"/>
              <a:gd name="connsiteY2" fmla="*/ 1610095 h 1710940"/>
              <a:gd name="connsiteX3" fmla="*/ 1426247 w 2188290"/>
              <a:gd name="connsiteY3" fmla="*/ 1691058 h 1710940"/>
              <a:gd name="connsiteX4" fmla="*/ 1992985 w 2188290"/>
              <a:gd name="connsiteY4" fmla="*/ 1352920 h 1710940"/>
              <a:gd name="connsiteX5" fmla="*/ 2154910 w 2188290"/>
              <a:gd name="connsiteY5" fmla="*/ 624258 h 1710940"/>
              <a:gd name="connsiteX6" fmla="*/ 1402435 w 2188290"/>
              <a:gd name="connsiteY6" fmla="*/ 370 h 1710940"/>
              <a:gd name="connsiteX7" fmla="*/ 121322 w 2188290"/>
              <a:gd name="connsiteY7" fmla="*/ 529008 h 1710940"/>
              <a:gd name="connsiteX0-1" fmla="*/ 242326 w 2094982"/>
              <a:gd name="connsiteY0-2" fmla="*/ 331978 h 1718697"/>
              <a:gd name="connsiteX1-3" fmla="*/ 13727 w 2094982"/>
              <a:gd name="connsiteY1-4" fmla="*/ 1113027 h 1718697"/>
              <a:gd name="connsiteX2-5" fmla="*/ 504264 w 2094982"/>
              <a:gd name="connsiteY2-6" fmla="*/ 1617852 h 1718697"/>
              <a:gd name="connsiteX3-7" fmla="*/ 1332939 w 2094982"/>
              <a:gd name="connsiteY3-8" fmla="*/ 1698815 h 1718697"/>
              <a:gd name="connsiteX4-9" fmla="*/ 1899677 w 2094982"/>
              <a:gd name="connsiteY4-10" fmla="*/ 1360677 h 1718697"/>
              <a:gd name="connsiteX5-11" fmla="*/ 2061602 w 2094982"/>
              <a:gd name="connsiteY5-12" fmla="*/ 632015 h 1718697"/>
              <a:gd name="connsiteX6-13" fmla="*/ 1309127 w 2094982"/>
              <a:gd name="connsiteY6-14" fmla="*/ 8127 h 1718697"/>
              <a:gd name="connsiteX7-15" fmla="*/ 242326 w 2094982"/>
              <a:gd name="connsiteY7-16" fmla="*/ 331978 h 1718697"/>
              <a:gd name="connsiteX0-17" fmla="*/ 243881 w 2096537"/>
              <a:gd name="connsiteY0-18" fmla="*/ 334570 h 1721289"/>
              <a:gd name="connsiteX1-19" fmla="*/ 15282 w 2096537"/>
              <a:gd name="connsiteY1-20" fmla="*/ 1115619 h 1721289"/>
              <a:gd name="connsiteX2-21" fmla="*/ 505819 w 2096537"/>
              <a:gd name="connsiteY2-22" fmla="*/ 1620444 h 1721289"/>
              <a:gd name="connsiteX3-23" fmla="*/ 1334494 w 2096537"/>
              <a:gd name="connsiteY3-24" fmla="*/ 1701407 h 1721289"/>
              <a:gd name="connsiteX4-25" fmla="*/ 1901232 w 2096537"/>
              <a:gd name="connsiteY4-26" fmla="*/ 1363269 h 1721289"/>
              <a:gd name="connsiteX5-27" fmla="*/ 2063157 w 2096537"/>
              <a:gd name="connsiteY5-28" fmla="*/ 634607 h 1721289"/>
              <a:gd name="connsiteX6-29" fmla="*/ 1310682 w 2096537"/>
              <a:gd name="connsiteY6-30" fmla="*/ 10719 h 1721289"/>
              <a:gd name="connsiteX7-31" fmla="*/ 243881 w 2096537"/>
              <a:gd name="connsiteY7-32" fmla="*/ 334570 h 1721289"/>
              <a:gd name="connsiteX0-33" fmla="*/ 243881 w 2096537"/>
              <a:gd name="connsiteY0-34" fmla="*/ 330292 h 1717011"/>
              <a:gd name="connsiteX1-35" fmla="*/ 15282 w 2096537"/>
              <a:gd name="connsiteY1-36" fmla="*/ 1111341 h 1717011"/>
              <a:gd name="connsiteX2-37" fmla="*/ 505819 w 2096537"/>
              <a:gd name="connsiteY2-38" fmla="*/ 1616166 h 1717011"/>
              <a:gd name="connsiteX3-39" fmla="*/ 1334494 w 2096537"/>
              <a:gd name="connsiteY3-40" fmla="*/ 1697129 h 1717011"/>
              <a:gd name="connsiteX4-41" fmla="*/ 1901232 w 2096537"/>
              <a:gd name="connsiteY4-42" fmla="*/ 1358991 h 1717011"/>
              <a:gd name="connsiteX5-43" fmla="*/ 2063157 w 2096537"/>
              <a:gd name="connsiteY5-44" fmla="*/ 630329 h 1717011"/>
              <a:gd name="connsiteX6-45" fmla="*/ 1310682 w 2096537"/>
              <a:gd name="connsiteY6-46" fmla="*/ 6441 h 1717011"/>
              <a:gd name="connsiteX7-47" fmla="*/ 243881 w 2096537"/>
              <a:gd name="connsiteY7-48" fmla="*/ 330292 h 1717011"/>
              <a:gd name="connsiteX0-49" fmla="*/ 241858 w 2094514"/>
              <a:gd name="connsiteY0-50" fmla="*/ 314505 h 1701224"/>
              <a:gd name="connsiteX1-51" fmla="*/ 13259 w 2094514"/>
              <a:gd name="connsiteY1-52" fmla="*/ 1095554 h 1701224"/>
              <a:gd name="connsiteX2-53" fmla="*/ 503796 w 2094514"/>
              <a:gd name="connsiteY2-54" fmla="*/ 1600379 h 1701224"/>
              <a:gd name="connsiteX3-55" fmla="*/ 1332471 w 2094514"/>
              <a:gd name="connsiteY3-56" fmla="*/ 1681342 h 1701224"/>
              <a:gd name="connsiteX4-57" fmla="*/ 1899209 w 2094514"/>
              <a:gd name="connsiteY4-58" fmla="*/ 1343204 h 1701224"/>
              <a:gd name="connsiteX5-59" fmla="*/ 2061134 w 2094514"/>
              <a:gd name="connsiteY5-60" fmla="*/ 614542 h 1701224"/>
              <a:gd name="connsiteX6-61" fmla="*/ 1280084 w 2094514"/>
              <a:gd name="connsiteY6-62" fmla="*/ 4942 h 1701224"/>
              <a:gd name="connsiteX7-63" fmla="*/ 241858 w 2094514"/>
              <a:gd name="connsiteY7-64" fmla="*/ 314505 h 1701224"/>
              <a:gd name="connsiteX0-65" fmla="*/ 241858 w 2094514"/>
              <a:gd name="connsiteY0-66" fmla="*/ 320819 h 1707538"/>
              <a:gd name="connsiteX1-67" fmla="*/ 13259 w 2094514"/>
              <a:gd name="connsiteY1-68" fmla="*/ 1101868 h 1707538"/>
              <a:gd name="connsiteX2-69" fmla="*/ 503796 w 2094514"/>
              <a:gd name="connsiteY2-70" fmla="*/ 1606693 h 1707538"/>
              <a:gd name="connsiteX3-71" fmla="*/ 1332471 w 2094514"/>
              <a:gd name="connsiteY3-72" fmla="*/ 1687656 h 1707538"/>
              <a:gd name="connsiteX4-73" fmla="*/ 1899209 w 2094514"/>
              <a:gd name="connsiteY4-74" fmla="*/ 1349518 h 1707538"/>
              <a:gd name="connsiteX5-75" fmla="*/ 2061134 w 2094514"/>
              <a:gd name="connsiteY5-76" fmla="*/ 620856 h 1707538"/>
              <a:gd name="connsiteX6-77" fmla="*/ 1280084 w 2094514"/>
              <a:gd name="connsiteY6-78" fmla="*/ 11256 h 1707538"/>
              <a:gd name="connsiteX7-79" fmla="*/ 241858 w 2094514"/>
              <a:gd name="connsiteY7-80" fmla="*/ 320819 h 1707538"/>
              <a:gd name="connsiteX0-81" fmla="*/ 241858 w 2094514"/>
              <a:gd name="connsiteY0-82" fmla="*/ 325201 h 1711920"/>
              <a:gd name="connsiteX1-83" fmla="*/ 13259 w 2094514"/>
              <a:gd name="connsiteY1-84" fmla="*/ 1106250 h 1711920"/>
              <a:gd name="connsiteX2-85" fmla="*/ 503796 w 2094514"/>
              <a:gd name="connsiteY2-86" fmla="*/ 1611075 h 1711920"/>
              <a:gd name="connsiteX3-87" fmla="*/ 1332471 w 2094514"/>
              <a:gd name="connsiteY3-88" fmla="*/ 1692038 h 1711920"/>
              <a:gd name="connsiteX4-89" fmla="*/ 1899209 w 2094514"/>
              <a:gd name="connsiteY4-90" fmla="*/ 1353900 h 1711920"/>
              <a:gd name="connsiteX5-91" fmla="*/ 2061134 w 2094514"/>
              <a:gd name="connsiteY5-92" fmla="*/ 625238 h 1711920"/>
              <a:gd name="connsiteX6-93" fmla="*/ 1280084 w 2094514"/>
              <a:gd name="connsiteY6-94" fmla="*/ 15638 h 1711920"/>
              <a:gd name="connsiteX7-95" fmla="*/ 241858 w 2094514"/>
              <a:gd name="connsiteY7-96" fmla="*/ 325201 h 1711920"/>
              <a:gd name="connsiteX0-97" fmla="*/ 246195 w 2098851"/>
              <a:gd name="connsiteY0-98" fmla="*/ 325201 h 1705826"/>
              <a:gd name="connsiteX1-99" fmla="*/ 17596 w 2098851"/>
              <a:gd name="connsiteY1-100" fmla="*/ 1106250 h 1705826"/>
              <a:gd name="connsiteX2-101" fmla="*/ 574808 w 2098851"/>
              <a:gd name="connsiteY2-102" fmla="*/ 1587263 h 1705826"/>
              <a:gd name="connsiteX3-103" fmla="*/ 1336808 w 2098851"/>
              <a:gd name="connsiteY3-104" fmla="*/ 1692038 h 1705826"/>
              <a:gd name="connsiteX4-105" fmla="*/ 1903546 w 2098851"/>
              <a:gd name="connsiteY4-106" fmla="*/ 1353900 h 1705826"/>
              <a:gd name="connsiteX5-107" fmla="*/ 2065471 w 2098851"/>
              <a:gd name="connsiteY5-108" fmla="*/ 625238 h 1705826"/>
              <a:gd name="connsiteX6-109" fmla="*/ 1284421 w 2098851"/>
              <a:gd name="connsiteY6-110" fmla="*/ 15638 h 1705826"/>
              <a:gd name="connsiteX7-111" fmla="*/ 246195 w 2098851"/>
              <a:gd name="connsiteY7-112" fmla="*/ 325201 h 1705826"/>
              <a:gd name="connsiteX0-113" fmla="*/ 246195 w 2098851"/>
              <a:gd name="connsiteY0-114" fmla="*/ 325201 h 1701589"/>
              <a:gd name="connsiteX1-115" fmla="*/ 17596 w 2098851"/>
              <a:gd name="connsiteY1-116" fmla="*/ 1106250 h 1701589"/>
              <a:gd name="connsiteX2-117" fmla="*/ 574808 w 2098851"/>
              <a:gd name="connsiteY2-118" fmla="*/ 1587263 h 1701589"/>
              <a:gd name="connsiteX3-119" fmla="*/ 1336808 w 2098851"/>
              <a:gd name="connsiteY3-120" fmla="*/ 1692038 h 1701589"/>
              <a:gd name="connsiteX4-121" fmla="*/ 1903546 w 2098851"/>
              <a:gd name="connsiteY4-122" fmla="*/ 1353900 h 1701589"/>
              <a:gd name="connsiteX5-123" fmla="*/ 2065471 w 2098851"/>
              <a:gd name="connsiteY5-124" fmla="*/ 625238 h 1701589"/>
              <a:gd name="connsiteX6-125" fmla="*/ 1284421 w 2098851"/>
              <a:gd name="connsiteY6-126" fmla="*/ 15638 h 1701589"/>
              <a:gd name="connsiteX7-127" fmla="*/ 246195 w 2098851"/>
              <a:gd name="connsiteY7-128" fmla="*/ 325201 h 1701589"/>
              <a:gd name="connsiteX0-129" fmla="*/ 200636 w 2053292"/>
              <a:gd name="connsiteY0-130" fmla="*/ 325244 h 1705765"/>
              <a:gd name="connsiteX1-131" fmla="*/ 24425 w 2053292"/>
              <a:gd name="connsiteY1-132" fmla="*/ 1111055 h 1705765"/>
              <a:gd name="connsiteX2-133" fmla="*/ 529249 w 2053292"/>
              <a:gd name="connsiteY2-134" fmla="*/ 1587306 h 1705765"/>
              <a:gd name="connsiteX3-135" fmla="*/ 1291249 w 2053292"/>
              <a:gd name="connsiteY3-136" fmla="*/ 1692081 h 1705765"/>
              <a:gd name="connsiteX4-137" fmla="*/ 1857987 w 2053292"/>
              <a:gd name="connsiteY4-138" fmla="*/ 1353943 h 1705765"/>
              <a:gd name="connsiteX5-139" fmla="*/ 2019912 w 2053292"/>
              <a:gd name="connsiteY5-140" fmla="*/ 625281 h 1705765"/>
              <a:gd name="connsiteX6-141" fmla="*/ 1238862 w 2053292"/>
              <a:gd name="connsiteY6-142" fmla="*/ 15681 h 1705765"/>
              <a:gd name="connsiteX7-143" fmla="*/ 200636 w 2053292"/>
              <a:gd name="connsiteY7-144" fmla="*/ 325244 h 1705765"/>
              <a:gd name="connsiteX0-145" fmla="*/ 227864 w 2080520"/>
              <a:gd name="connsiteY0-146" fmla="*/ 325244 h 1705765"/>
              <a:gd name="connsiteX1-147" fmla="*/ 51653 w 2080520"/>
              <a:gd name="connsiteY1-148" fmla="*/ 1111055 h 1705765"/>
              <a:gd name="connsiteX2-149" fmla="*/ 556477 w 2080520"/>
              <a:gd name="connsiteY2-150" fmla="*/ 1587306 h 1705765"/>
              <a:gd name="connsiteX3-151" fmla="*/ 1318477 w 2080520"/>
              <a:gd name="connsiteY3-152" fmla="*/ 1692081 h 1705765"/>
              <a:gd name="connsiteX4-153" fmla="*/ 1885215 w 2080520"/>
              <a:gd name="connsiteY4-154" fmla="*/ 1353943 h 1705765"/>
              <a:gd name="connsiteX5-155" fmla="*/ 2047140 w 2080520"/>
              <a:gd name="connsiteY5-156" fmla="*/ 625281 h 1705765"/>
              <a:gd name="connsiteX6-157" fmla="*/ 1266090 w 2080520"/>
              <a:gd name="connsiteY6-158" fmla="*/ 15681 h 1705765"/>
              <a:gd name="connsiteX7-159" fmla="*/ 227864 w 2080520"/>
              <a:gd name="connsiteY7-160" fmla="*/ 325244 h 1705765"/>
              <a:gd name="connsiteX0-161" fmla="*/ 202024 w 2054680"/>
              <a:gd name="connsiteY0-162" fmla="*/ 325244 h 1716500"/>
              <a:gd name="connsiteX1-163" fmla="*/ 25813 w 2054680"/>
              <a:gd name="connsiteY1-164" fmla="*/ 1111055 h 1716500"/>
              <a:gd name="connsiteX2-165" fmla="*/ 549687 w 2054680"/>
              <a:gd name="connsiteY2-166" fmla="*/ 1625406 h 1716500"/>
              <a:gd name="connsiteX3-167" fmla="*/ 1292637 w 2054680"/>
              <a:gd name="connsiteY3-168" fmla="*/ 1692081 h 1716500"/>
              <a:gd name="connsiteX4-169" fmla="*/ 1859375 w 2054680"/>
              <a:gd name="connsiteY4-170" fmla="*/ 1353943 h 1716500"/>
              <a:gd name="connsiteX5-171" fmla="*/ 2021300 w 2054680"/>
              <a:gd name="connsiteY5-172" fmla="*/ 625281 h 1716500"/>
              <a:gd name="connsiteX6-173" fmla="*/ 1240250 w 2054680"/>
              <a:gd name="connsiteY6-174" fmla="*/ 15681 h 1716500"/>
              <a:gd name="connsiteX7-175" fmla="*/ 202024 w 2054680"/>
              <a:gd name="connsiteY7-176" fmla="*/ 325244 h 1716500"/>
              <a:gd name="connsiteX0-177" fmla="*/ 382913 w 2030782"/>
              <a:gd name="connsiteY0-178" fmla="*/ 353521 h 1706677"/>
              <a:gd name="connsiteX1-179" fmla="*/ 1915 w 2030782"/>
              <a:gd name="connsiteY1-180" fmla="*/ 1101232 h 1706677"/>
              <a:gd name="connsiteX2-181" fmla="*/ 525789 w 2030782"/>
              <a:gd name="connsiteY2-182" fmla="*/ 1615583 h 1706677"/>
              <a:gd name="connsiteX3-183" fmla="*/ 1268739 w 2030782"/>
              <a:gd name="connsiteY3-184" fmla="*/ 1682258 h 1706677"/>
              <a:gd name="connsiteX4-185" fmla="*/ 1835477 w 2030782"/>
              <a:gd name="connsiteY4-186" fmla="*/ 1344120 h 1706677"/>
              <a:gd name="connsiteX5-187" fmla="*/ 1997402 w 2030782"/>
              <a:gd name="connsiteY5-188" fmla="*/ 615458 h 1706677"/>
              <a:gd name="connsiteX6-189" fmla="*/ 1216352 w 2030782"/>
              <a:gd name="connsiteY6-190" fmla="*/ 5858 h 1706677"/>
              <a:gd name="connsiteX7-191" fmla="*/ 382913 w 2030782"/>
              <a:gd name="connsiteY7-192" fmla="*/ 353521 h 1706677"/>
              <a:gd name="connsiteX0-193" fmla="*/ 382855 w 2030724"/>
              <a:gd name="connsiteY0-194" fmla="*/ 302371 h 1655527"/>
              <a:gd name="connsiteX1-195" fmla="*/ 1857 w 2030724"/>
              <a:gd name="connsiteY1-196" fmla="*/ 1050082 h 1655527"/>
              <a:gd name="connsiteX2-197" fmla="*/ 525731 w 2030724"/>
              <a:gd name="connsiteY2-198" fmla="*/ 1564433 h 1655527"/>
              <a:gd name="connsiteX3-199" fmla="*/ 1268681 w 2030724"/>
              <a:gd name="connsiteY3-200" fmla="*/ 1631108 h 1655527"/>
              <a:gd name="connsiteX4-201" fmla="*/ 1835419 w 2030724"/>
              <a:gd name="connsiteY4-202" fmla="*/ 1292970 h 1655527"/>
              <a:gd name="connsiteX5-203" fmla="*/ 1997344 w 2030724"/>
              <a:gd name="connsiteY5-204" fmla="*/ 564308 h 1655527"/>
              <a:gd name="connsiteX6-205" fmla="*/ 1173432 w 2030724"/>
              <a:gd name="connsiteY6-206" fmla="*/ 7095 h 1655527"/>
              <a:gd name="connsiteX7-207" fmla="*/ 382855 w 2030724"/>
              <a:gd name="connsiteY7-208" fmla="*/ 302371 h 1655527"/>
              <a:gd name="connsiteX0-209" fmla="*/ 382855 w 2030724"/>
              <a:gd name="connsiteY0-210" fmla="*/ 299998 h 1653154"/>
              <a:gd name="connsiteX1-211" fmla="*/ 1857 w 2030724"/>
              <a:gd name="connsiteY1-212" fmla="*/ 1047709 h 1653154"/>
              <a:gd name="connsiteX2-213" fmla="*/ 525731 w 2030724"/>
              <a:gd name="connsiteY2-214" fmla="*/ 1562060 h 1653154"/>
              <a:gd name="connsiteX3-215" fmla="*/ 1268681 w 2030724"/>
              <a:gd name="connsiteY3-216" fmla="*/ 1628735 h 1653154"/>
              <a:gd name="connsiteX4-217" fmla="*/ 1835419 w 2030724"/>
              <a:gd name="connsiteY4-218" fmla="*/ 1290597 h 1653154"/>
              <a:gd name="connsiteX5-219" fmla="*/ 1997344 w 2030724"/>
              <a:gd name="connsiteY5-220" fmla="*/ 561935 h 1653154"/>
              <a:gd name="connsiteX6-221" fmla="*/ 1173432 w 2030724"/>
              <a:gd name="connsiteY6-222" fmla="*/ 4722 h 1653154"/>
              <a:gd name="connsiteX7-223" fmla="*/ 382855 w 2030724"/>
              <a:gd name="connsiteY7-224" fmla="*/ 299998 h 1653154"/>
              <a:gd name="connsiteX0-225" fmla="*/ 382879 w 2030748"/>
              <a:gd name="connsiteY0-226" fmla="*/ 342430 h 1695586"/>
              <a:gd name="connsiteX1-227" fmla="*/ 1881 w 2030748"/>
              <a:gd name="connsiteY1-228" fmla="*/ 1090141 h 1695586"/>
              <a:gd name="connsiteX2-229" fmla="*/ 525755 w 2030748"/>
              <a:gd name="connsiteY2-230" fmla="*/ 1604492 h 1695586"/>
              <a:gd name="connsiteX3-231" fmla="*/ 1268705 w 2030748"/>
              <a:gd name="connsiteY3-232" fmla="*/ 1671167 h 1695586"/>
              <a:gd name="connsiteX4-233" fmla="*/ 1835443 w 2030748"/>
              <a:gd name="connsiteY4-234" fmla="*/ 1333029 h 1695586"/>
              <a:gd name="connsiteX5-235" fmla="*/ 1997368 w 2030748"/>
              <a:gd name="connsiteY5-236" fmla="*/ 604367 h 1695586"/>
              <a:gd name="connsiteX6-237" fmla="*/ 1192506 w 2030748"/>
              <a:gd name="connsiteY6-238" fmla="*/ 4291 h 1695586"/>
              <a:gd name="connsiteX7-239" fmla="*/ 382879 w 2030748"/>
              <a:gd name="connsiteY7-240" fmla="*/ 342430 h 1695586"/>
              <a:gd name="connsiteX0-241" fmla="*/ 382879 w 2030748"/>
              <a:gd name="connsiteY0-242" fmla="*/ 338170 h 1691326"/>
              <a:gd name="connsiteX1-243" fmla="*/ 1881 w 2030748"/>
              <a:gd name="connsiteY1-244" fmla="*/ 1085881 h 1691326"/>
              <a:gd name="connsiteX2-245" fmla="*/ 525755 w 2030748"/>
              <a:gd name="connsiteY2-246" fmla="*/ 1600232 h 1691326"/>
              <a:gd name="connsiteX3-247" fmla="*/ 1268705 w 2030748"/>
              <a:gd name="connsiteY3-248" fmla="*/ 1666907 h 1691326"/>
              <a:gd name="connsiteX4-249" fmla="*/ 1835443 w 2030748"/>
              <a:gd name="connsiteY4-250" fmla="*/ 1328769 h 1691326"/>
              <a:gd name="connsiteX5-251" fmla="*/ 1997368 w 2030748"/>
              <a:gd name="connsiteY5-252" fmla="*/ 600107 h 1691326"/>
              <a:gd name="connsiteX6-253" fmla="*/ 1192506 w 2030748"/>
              <a:gd name="connsiteY6-254" fmla="*/ 31 h 1691326"/>
              <a:gd name="connsiteX7-255" fmla="*/ 382879 w 2030748"/>
              <a:gd name="connsiteY7-256" fmla="*/ 338170 h 1691326"/>
              <a:gd name="connsiteX0-257" fmla="*/ 382879 w 2030748"/>
              <a:gd name="connsiteY0-258" fmla="*/ 341208 h 1694364"/>
              <a:gd name="connsiteX1-259" fmla="*/ 1881 w 2030748"/>
              <a:gd name="connsiteY1-260" fmla="*/ 1088919 h 1694364"/>
              <a:gd name="connsiteX2-261" fmla="*/ 525755 w 2030748"/>
              <a:gd name="connsiteY2-262" fmla="*/ 1603270 h 1694364"/>
              <a:gd name="connsiteX3-263" fmla="*/ 1268705 w 2030748"/>
              <a:gd name="connsiteY3-264" fmla="*/ 1669945 h 1694364"/>
              <a:gd name="connsiteX4-265" fmla="*/ 1835443 w 2030748"/>
              <a:gd name="connsiteY4-266" fmla="*/ 1331807 h 1694364"/>
              <a:gd name="connsiteX5-267" fmla="*/ 1997368 w 2030748"/>
              <a:gd name="connsiteY5-268" fmla="*/ 603145 h 1694364"/>
              <a:gd name="connsiteX6-269" fmla="*/ 1192506 w 2030748"/>
              <a:gd name="connsiteY6-270" fmla="*/ 3069 h 1694364"/>
              <a:gd name="connsiteX7-271" fmla="*/ 382879 w 2030748"/>
              <a:gd name="connsiteY7-272" fmla="*/ 341208 h 1694364"/>
              <a:gd name="connsiteX0-273" fmla="*/ 382879 w 2030748"/>
              <a:gd name="connsiteY0-274" fmla="*/ 338286 h 1691442"/>
              <a:gd name="connsiteX1-275" fmla="*/ 1881 w 2030748"/>
              <a:gd name="connsiteY1-276" fmla="*/ 1085997 h 1691442"/>
              <a:gd name="connsiteX2-277" fmla="*/ 525755 w 2030748"/>
              <a:gd name="connsiteY2-278" fmla="*/ 1600348 h 1691442"/>
              <a:gd name="connsiteX3-279" fmla="*/ 1268705 w 2030748"/>
              <a:gd name="connsiteY3-280" fmla="*/ 1667023 h 1691442"/>
              <a:gd name="connsiteX4-281" fmla="*/ 1835443 w 2030748"/>
              <a:gd name="connsiteY4-282" fmla="*/ 1328885 h 1691442"/>
              <a:gd name="connsiteX5-283" fmla="*/ 1997368 w 2030748"/>
              <a:gd name="connsiteY5-284" fmla="*/ 600223 h 1691442"/>
              <a:gd name="connsiteX6-285" fmla="*/ 1192506 w 2030748"/>
              <a:gd name="connsiteY6-286" fmla="*/ 147 h 1691442"/>
              <a:gd name="connsiteX7-287" fmla="*/ 382879 w 2030748"/>
              <a:gd name="connsiteY7-288" fmla="*/ 338286 h 1691442"/>
              <a:gd name="connsiteX0-289" fmla="*/ 288678 w 2036559"/>
              <a:gd name="connsiteY0-290" fmla="*/ 444582 h 1692963"/>
              <a:gd name="connsiteX1-291" fmla="*/ 7692 w 2036559"/>
              <a:gd name="connsiteY1-292" fmla="*/ 1087518 h 1692963"/>
              <a:gd name="connsiteX2-293" fmla="*/ 531566 w 2036559"/>
              <a:gd name="connsiteY2-294" fmla="*/ 1601869 h 1692963"/>
              <a:gd name="connsiteX3-295" fmla="*/ 1274516 w 2036559"/>
              <a:gd name="connsiteY3-296" fmla="*/ 1668544 h 1692963"/>
              <a:gd name="connsiteX4-297" fmla="*/ 1841254 w 2036559"/>
              <a:gd name="connsiteY4-298" fmla="*/ 1330406 h 1692963"/>
              <a:gd name="connsiteX5-299" fmla="*/ 2003179 w 2036559"/>
              <a:gd name="connsiteY5-300" fmla="*/ 601744 h 1692963"/>
              <a:gd name="connsiteX6-301" fmla="*/ 1198317 w 2036559"/>
              <a:gd name="connsiteY6-302" fmla="*/ 1668 h 1692963"/>
              <a:gd name="connsiteX7-303" fmla="*/ 288678 w 2036559"/>
              <a:gd name="connsiteY7-304" fmla="*/ 444582 h 1692963"/>
              <a:gd name="connsiteX0-305" fmla="*/ 286429 w 2034310"/>
              <a:gd name="connsiteY0-306" fmla="*/ 444689 h 1693070"/>
              <a:gd name="connsiteX1-307" fmla="*/ 5443 w 2034310"/>
              <a:gd name="connsiteY1-308" fmla="*/ 1087625 h 1693070"/>
              <a:gd name="connsiteX2-309" fmla="*/ 529317 w 2034310"/>
              <a:gd name="connsiteY2-310" fmla="*/ 1601976 h 1693070"/>
              <a:gd name="connsiteX3-311" fmla="*/ 1272267 w 2034310"/>
              <a:gd name="connsiteY3-312" fmla="*/ 1668651 h 1693070"/>
              <a:gd name="connsiteX4-313" fmla="*/ 1839005 w 2034310"/>
              <a:gd name="connsiteY4-314" fmla="*/ 1330513 h 1693070"/>
              <a:gd name="connsiteX5-315" fmla="*/ 2000930 w 2034310"/>
              <a:gd name="connsiteY5-316" fmla="*/ 601851 h 1693070"/>
              <a:gd name="connsiteX6-317" fmla="*/ 1196068 w 2034310"/>
              <a:gd name="connsiteY6-318" fmla="*/ 1775 h 1693070"/>
              <a:gd name="connsiteX7-319" fmla="*/ 286429 w 2034310"/>
              <a:gd name="connsiteY7-320" fmla="*/ 444689 h 1693070"/>
              <a:gd name="connsiteX0-321" fmla="*/ 286429 w 2034310"/>
              <a:gd name="connsiteY0-322" fmla="*/ 443013 h 1691394"/>
              <a:gd name="connsiteX1-323" fmla="*/ 5443 w 2034310"/>
              <a:gd name="connsiteY1-324" fmla="*/ 1085949 h 1691394"/>
              <a:gd name="connsiteX2-325" fmla="*/ 529317 w 2034310"/>
              <a:gd name="connsiteY2-326" fmla="*/ 1600300 h 1691394"/>
              <a:gd name="connsiteX3-327" fmla="*/ 1272267 w 2034310"/>
              <a:gd name="connsiteY3-328" fmla="*/ 1666975 h 1691394"/>
              <a:gd name="connsiteX4-329" fmla="*/ 1839005 w 2034310"/>
              <a:gd name="connsiteY4-330" fmla="*/ 1328837 h 1691394"/>
              <a:gd name="connsiteX5-331" fmla="*/ 2000930 w 2034310"/>
              <a:gd name="connsiteY5-332" fmla="*/ 600175 h 1691394"/>
              <a:gd name="connsiteX6-333" fmla="*/ 1196068 w 2034310"/>
              <a:gd name="connsiteY6-334" fmla="*/ 99 h 1691394"/>
              <a:gd name="connsiteX7-335" fmla="*/ 286429 w 2034310"/>
              <a:gd name="connsiteY7-336" fmla="*/ 443013 h 1691394"/>
              <a:gd name="connsiteX0-337" fmla="*/ 286429 w 2034310"/>
              <a:gd name="connsiteY0-338" fmla="*/ 443429 h 1691810"/>
              <a:gd name="connsiteX1-339" fmla="*/ 5443 w 2034310"/>
              <a:gd name="connsiteY1-340" fmla="*/ 1086365 h 1691810"/>
              <a:gd name="connsiteX2-341" fmla="*/ 529317 w 2034310"/>
              <a:gd name="connsiteY2-342" fmla="*/ 1600716 h 1691810"/>
              <a:gd name="connsiteX3-343" fmla="*/ 1272267 w 2034310"/>
              <a:gd name="connsiteY3-344" fmla="*/ 1667391 h 1691810"/>
              <a:gd name="connsiteX4-345" fmla="*/ 1839005 w 2034310"/>
              <a:gd name="connsiteY4-346" fmla="*/ 1329253 h 1691810"/>
              <a:gd name="connsiteX5-347" fmla="*/ 2000930 w 2034310"/>
              <a:gd name="connsiteY5-348" fmla="*/ 600591 h 1691810"/>
              <a:gd name="connsiteX6-349" fmla="*/ 1196068 w 2034310"/>
              <a:gd name="connsiteY6-350" fmla="*/ 515 h 1691810"/>
              <a:gd name="connsiteX7-351" fmla="*/ 286429 w 2034310"/>
              <a:gd name="connsiteY7-352" fmla="*/ 443429 h 1691810"/>
              <a:gd name="connsiteX0-353" fmla="*/ 286429 w 2033604"/>
              <a:gd name="connsiteY0-354" fmla="*/ 443429 h 1684790"/>
              <a:gd name="connsiteX1-355" fmla="*/ 5443 w 2033604"/>
              <a:gd name="connsiteY1-356" fmla="*/ 1086365 h 1684790"/>
              <a:gd name="connsiteX2-357" fmla="*/ 529317 w 2033604"/>
              <a:gd name="connsiteY2-358" fmla="*/ 1600716 h 1684790"/>
              <a:gd name="connsiteX3-359" fmla="*/ 1305605 w 2033604"/>
              <a:gd name="connsiteY3-360" fmla="*/ 1657866 h 1684790"/>
              <a:gd name="connsiteX4-361" fmla="*/ 1839005 w 2033604"/>
              <a:gd name="connsiteY4-362" fmla="*/ 1329253 h 1684790"/>
              <a:gd name="connsiteX5-363" fmla="*/ 2000930 w 2033604"/>
              <a:gd name="connsiteY5-364" fmla="*/ 600591 h 1684790"/>
              <a:gd name="connsiteX6-365" fmla="*/ 1196068 w 2033604"/>
              <a:gd name="connsiteY6-366" fmla="*/ 515 h 1684790"/>
              <a:gd name="connsiteX7-367" fmla="*/ 286429 w 2033604"/>
              <a:gd name="connsiteY7-368" fmla="*/ 443429 h 1684790"/>
              <a:gd name="connsiteX0-369" fmla="*/ 286429 w 2030609"/>
              <a:gd name="connsiteY0-370" fmla="*/ 443429 h 1686181"/>
              <a:gd name="connsiteX1-371" fmla="*/ 5443 w 2030609"/>
              <a:gd name="connsiteY1-372" fmla="*/ 1086365 h 1686181"/>
              <a:gd name="connsiteX2-373" fmla="*/ 529317 w 2030609"/>
              <a:gd name="connsiteY2-374" fmla="*/ 1600716 h 1686181"/>
              <a:gd name="connsiteX3-375" fmla="*/ 1305605 w 2030609"/>
              <a:gd name="connsiteY3-376" fmla="*/ 1657866 h 1686181"/>
              <a:gd name="connsiteX4-377" fmla="*/ 1815192 w 2030609"/>
              <a:gd name="connsiteY4-378" fmla="*/ 1310203 h 1686181"/>
              <a:gd name="connsiteX5-379" fmla="*/ 2000930 w 2030609"/>
              <a:gd name="connsiteY5-380" fmla="*/ 600591 h 1686181"/>
              <a:gd name="connsiteX6-381" fmla="*/ 1196068 w 2030609"/>
              <a:gd name="connsiteY6-382" fmla="*/ 515 h 1686181"/>
              <a:gd name="connsiteX7-383" fmla="*/ 286429 w 2030609"/>
              <a:gd name="connsiteY7-384" fmla="*/ 443429 h 1686181"/>
              <a:gd name="connsiteX0-385" fmla="*/ 286429 w 2036425"/>
              <a:gd name="connsiteY0-386" fmla="*/ 443429 h 1686181"/>
              <a:gd name="connsiteX1-387" fmla="*/ 5443 w 2036425"/>
              <a:gd name="connsiteY1-388" fmla="*/ 1086365 h 1686181"/>
              <a:gd name="connsiteX2-389" fmla="*/ 529317 w 2036425"/>
              <a:gd name="connsiteY2-390" fmla="*/ 1600716 h 1686181"/>
              <a:gd name="connsiteX3-391" fmla="*/ 1305605 w 2036425"/>
              <a:gd name="connsiteY3-392" fmla="*/ 1657866 h 1686181"/>
              <a:gd name="connsiteX4-393" fmla="*/ 1815192 w 2036425"/>
              <a:gd name="connsiteY4-394" fmla="*/ 1310203 h 1686181"/>
              <a:gd name="connsiteX5-395" fmla="*/ 2000930 w 2036425"/>
              <a:gd name="connsiteY5-396" fmla="*/ 600591 h 1686181"/>
              <a:gd name="connsiteX6-397" fmla="*/ 1196068 w 2036425"/>
              <a:gd name="connsiteY6-398" fmla="*/ 515 h 1686181"/>
              <a:gd name="connsiteX7-399" fmla="*/ 286429 w 2036425"/>
              <a:gd name="connsiteY7-400" fmla="*/ 443429 h 1686181"/>
              <a:gd name="connsiteX0-401" fmla="*/ 286429 w 2005089"/>
              <a:gd name="connsiteY0-402" fmla="*/ 443896 h 1686648"/>
              <a:gd name="connsiteX1-403" fmla="*/ 5443 w 2005089"/>
              <a:gd name="connsiteY1-404" fmla="*/ 1086832 h 1686648"/>
              <a:gd name="connsiteX2-405" fmla="*/ 529317 w 2005089"/>
              <a:gd name="connsiteY2-406" fmla="*/ 1601183 h 1686648"/>
              <a:gd name="connsiteX3-407" fmla="*/ 1305605 w 2005089"/>
              <a:gd name="connsiteY3-408" fmla="*/ 1658333 h 1686648"/>
              <a:gd name="connsiteX4-409" fmla="*/ 1815192 w 2005089"/>
              <a:gd name="connsiteY4-410" fmla="*/ 1310670 h 1686648"/>
              <a:gd name="connsiteX5-411" fmla="*/ 1972355 w 2005089"/>
              <a:gd name="connsiteY5-412" fmla="*/ 558196 h 1686648"/>
              <a:gd name="connsiteX6-413" fmla="*/ 1196068 w 2005089"/>
              <a:gd name="connsiteY6-414" fmla="*/ 982 h 1686648"/>
              <a:gd name="connsiteX7-415" fmla="*/ 286429 w 2005089"/>
              <a:gd name="connsiteY7-416" fmla="*/ 443896 h 1686648"/>
              <a:gd name="connsiteX0-417" fmla="*/ 286429 w 2005089"/>
              <a:gd name="connsiteY0-418" fmla="*/ 442964 h 1685716"/>
              <a:gd name="connsiteX1-419" fmla="*/ 5443 w 2005089"/>
              <a:gd name="connsiteY1-420" fmla="*/ 1085900 h 1685716"/>
              <a:gd name="connsiteX2-421" fmla="*/ 529317 w 2005089"/>
              <a:gd name="connsiteY2-422" fmla="*/ 1600251 h 1685716"/>
              <a:gd name="connsiteX3-423" fmla="*/ 1305605 w 2005089"/>
              <a:gd name="connsiteY3-424" fmla="*/ 1657401 h 1685716"/>
              <a:gd name="connsiteX4-425" fmla="*/ 1815192 w 2005089"/>
              <a:gd name="connsiteY4-426" fmla="*/ 1309738 h 1685716"/>
              <a:gd name="connsiteX5-427" fmla="*/ 1972355 w 2005089"/>
              <a:gd name="connsiteY5-428" fmla="*/ 557264 h 1685716"/>
              <a:gd name="connsiteX6-429" fmla="*/ 1196068 w 2005089"/>
              <a:gd name="connsiteY6-430" fmla="*/ 50 h 1685716"/>
              <a:gd name="connsiteX7-431" fmla="*/ 286429 w 2005089"/>
              <a:gd name="connsiteY7-432" fmla="*/ 442964 h 1685716"/>
              <a:gd name="connsiteX0-433" fmla="*/ 238900 w 1957560"/>
              <a:gd name="connsiteY0-434" fmla="*/ 442964 h 1680687"/>
              <a:gd name="connsiteX1-435" fmla="*/ 10301 w 1957560"/>
              <a:gd name="connsiteY1-436" fmla="*/ 1209725 h 1680687"/>
              <a:gd name="connsiteX2-437" fmla="*/ 481788 w 1957560"/>
              <a:gd name="connsiteY2-438" fmla="*/ 1600251 h 1680687"/>
              <a:gd name="connsiteX3-439" fmla="*/ 1258076 w 1957560"/>
              <a:gd name="connsiteY3-440" fmla="*/ 1657401 h 1680687"/>
              <a:gd name="connsiteX4-441" fmla="*/ 1767663 w 1957560"/>
              <a:gd name="connsiteY4-442" fmla="*/ 1309738 h 1680687"/>
              <a:gd name="connsiteX5-443" fmla="*/ 1924826 w 1957560"/>
              <a:gd name="connsiteY5-444" fmla="*/ 557264 h 1680687"/>
              <a:gd name="connsiteX6-445" fmla="*/ 1148539 w 1957560"/>
              <a:gd name="connsiteY6-446" fmla="*/ 50 h 1680687"/>
              <a:gd name="connsiteX7-447" fmla="*/ 238900 w 1957560"/>
              <a:gd name="connsiteY7-448" fmla="*/ 442964 h 1680687"/>
              <a:gd name="connsiteX0-449" fmla="*/ 255227 w 1973887"/>
              <a:gd name="connsiteY0-450" fmla="*/ 442964 h 1680687"/>
              <a:gd name="connsiteX1-451" fmla="*/ 26628 w 1973887"/>
              <a:gd name="connsiteY1-452" fmla="*/ 1209725 h 1680687"/>
              <a:gd name="connsiteX2-453" fmla="*/ 498115 w 1973887"/>
              <a:gd name="connsiteY2-454" fmla="*/ 1600251 h 1680687"/>
              <a:gd name="connsiteX3-455" fmla="*/ 1274403 w 1973887"/>
              <a:gd name="connsiteY3-456" fmla="*/ 1657401 h 1680687"/>
              <a:gd name="connsiteX4-457" fmla="*/ 1783990 w 1973887"/>
              <a:gd name="connsiteY4-458" fmla="*/ 1309738 h 1680687"/>
              <a:gd name="connsiteX5-459" fmla="*/ 1941153 w 1973887"/>
              <a:gd name="connsiteY5-460" fmla="*/ 557264 h 1680687"/>
              <a:gd name="connsiteX6-461" fmla="*/ 1164866 w 1973887"/>
              <a:gd name="connsiteY6-462" fmla="*/ 50 h 1680687"/>
              <a:gd name="connsiteX7-463" fmla="*/ 255227 w 1973887"/>
              <a:gd name="connsiteY7-464" fmla="*/ 442964 h 1680687"/>
              <a:gd name="connsiteX0-465" fmla="*/ 276822 w 1995482"/>
              <a:gd name="connsiteY0-466" fmla="*/ 442964 h 1680687"/>
              <a:gd name="connsiteX1-467" fmla="*/ 48223 w 1995482"/>
              <a:gd name="connsiteY1-468" fmla="*/ 1209725 h 1680687"/>
              <a:gd name="connsiteX2-469" fmla="*/ 519710 w 1995482"/>
              <a:gd name="connsiteY2-470" fmla="*/ 1600251 h 1680687"/>
              <a:gd name="connsiteX3-471" fmla="*/ 1295998 w 1995482"/>
              <a:gd name="connsiteY3-472" fmla="*/ 1657401 h 1680687"/>
              <a:gd name="connsiteX4-473" fmla="*/ 1805585 w 1995482"/>
              <a:gd name="connsiteY4-474" fmla="*/ 1309738 h 1680687"/>
              <a:gd name="connsiteX5-475" fmla="*/ 1962748 w 1995482"/>
              <a:gd name="connsiteY5-476" fmla="*/ 557264 h 1680687"/>
              <a:gd name="connsiteX6-477" fmla="*/ 1186461 w 1995482"/>
              <a:gd name="connsiteY6-478" fmla="*/ 50 h 1680687"/>
              <a:gd name="connsiteX7-479" fmla="*/ 276822 w 1995482"/>
              <a:gd name="connsiteY7-480" fmla="*/ 442964 h 1680687"/>
              <a:gd name="connsiteX0-481" fmla="*/ 240883 w 1959543"/>
              <a:gd name="connsiteY0-482" fmla="*/ 442964 h 1680687"/>
              <a:gd name="connsiteX1-483" fmla="*/ 12284 w 1959543"/>
              <a:gd name="connsiteY1-484" fmla="*/ 1209725 h 1680687"/>
              <a:gd name="connsiteX2-485" fmla="*/ 517109 w 1959543"/>
              <a:gd name="connsiteY2-486" fmla="*/ 1600251 h 1680687"/>
              <a:gd name="connsiteX3-487" fmla="*/ 1260059 w 1959543"/>
              <a:gd name="connsiteY3-488" fmla="*/ 1657401 h 1680687"/>
              <a:gd name="connsiteX4-489" fmla="*/ 1769646 w 1959543"/>
              <a:gd name="connsiteY4-490" fmla="*/ 1309738 h 1680687"/>
              <a:gd name="connsiteX5-491" fmla="*/ 1926809 w 1959543"/>
              <a:gd name="connsiteY5-492" fmla="*/ 557264 h 1680687"/>
              <a:gd name="connsiteX6-493" fmla="*/ 1150522 w 1959543"/>
              <a:gd name="connsiteY6-494" fmla="*/ 50 h 1680687"/>
              <a:gd name="connsiteX7-495" fmla="*/ 240883 w 1959543"/>
              <a:gd name="connsiteY7-496" fmla="*/ 442964 h 1680687"/>
              <a:gd name="connsiteX0-497" fmla="*/ 248033 w 1966693"/>
              <a:gd name="connsiteY0-498" fmla="*/ 442964 h 1680687"/>
              <a:gd name="connsiteX1-499" fmla="*/ 19434 w 1966693"/>
              <a:gd name="connsiteY1-500" fmla="*/ 1209725 h 1680687"/>
              <a:gd name="connsiteX2-501" fmla="*/ 524259 w 1966693"/>
              <a:gd name="connsiteY2-502" fmla="*/ 1600251 h 1680687"/>
              <a:gd name="connsiteX3-503" fmla="*/ 1267209 w 1966693"/>
              <a:gd name="connsiteY3-504" fmla="*/ 1657401 h 1680687"/>
              <a:gd name="connsiteX4-505" fmla="*/ 1776796 w 1966693"/>
              <a:gd name="connsiteY4-506" fmla="*/ 1309738 h 1680687"/>
              <a:gd name="connsiteX5-507" fmla="*/ 1933959 w 1966693"/>
              <a:gd name="connsiteY5-508" fmla="*/ 557264 h 1680687"/>
              <a:gd name="connsiteX6-509" fmla="*/ 1157672 w 1966693"/>
              <a:gd name="connsiteY6-510" fmla="*/ 50 h 1680687"/>
              <a:gd name="connsiteX7-511" fmla="*/ 248033 w 1966693"/>
              <a:gd name="connsiteY7-512" fmla="*/ 442964 h 1680687"/>
              <a:gd name="connsiteX0-513" fmla="*/ 248033 w 1967364"/>
              <a:gd name="connsiteY0-514" fmla="*/ 442964 h 1681745"/>
              <a:gd name="connsiteX1-515" fmla="*/ 19434 w 1967364"/>
              <a:gd name="connsiteY1-516" fmla="*/ 1209725 h 1681745"/>
              <a:gd name="connsiteX2-517" fmla="*/ 524259 w 1967364"/>
              <a:gd name="connsiteY2-518" fmla="*/ 1600251 h 1681745"/>
              <a:gd name="connsiteX3-519" fmla="*/ 1267209 w 1967364"/>
              <a:gd name="connsiteY3-520" fmla="*/ 1657401 h 1681745"/>
              <a:gd name="connsiteX4-521" fmla="*/ 1781558 w 1967364"/>
              <a:gd name="connsiteY4-522" fmla="*/ 1295450 h 1681745"/>
              <a:gd name="connsiteX5-523" fmla="*/ 1933959 w 1967364"/>
              <a:gd name="connsiteY5-524" fmla="*/ 557264 h 1681745"/>
              <a:gd name="connsiteX6-525" fmla="*/ 1157672 w 1967364"/>
              <a:gd name="connsiteY6-526" fmla="*/ 50 h 1681745"/>
              <a:gd name="connsiteX7-527" fmla="*/ 248033 w 1967364"/>
              <a:gd name="connsiteY7-528" fmla="*/ 442964 h 1681745"/>
              <a:gd name="connsiteX0-529" fmla="*/ 248111 w 1967442"/>
              <a:gd name="connsiteY0-530" fmla="*/ 395348 h 1634129"/>
              <a:gd name="connsiteX1-531" fmla="*/ 19512 w 1967442"/>
              <a:gd name="connsiteY1-532" fmla="*/ 1162109 h 1634129"/>
              <a:gd name="connsiteX2-533" fmla="*/ 524337 w 1967442"/>
              <a:gd name="connsiteY2-534" fmla="*/ 1552635 h 1634129"/>
              <a:gd name="connsiteX3-535" fmla="*/ 1267287 w 1967442"/>
              <a:gd name="connsiteY3-536" fmla="*/ 1609785 h 1634129"/>
              <a:gd name="connsiteX4-537" fmla="*/ 1781636 w 1967442"/>
              <a:gd name="connsiteY4-538" fmla="*/ 1247834 h 1634129"/>
              <a:gd name="connsiteX5-539" fmla="*/ 1934037 w 1967442"/>
              <a:gd name="connsiteY5-540" fmla="*/ 509648 h 1634129"/>
              <a:gd name="connsiteX6-541" fmla="*/ 1162513 w 1967442"/>
              <a:gd name="connsiteY6-542" fmla="*/ 59 h 1634129"/>
              <a:gd name="connsiteX7-543" fmla="*/ 248111 w 1967442"/>
              <a:gd name="connsiteY7-544" fmla="*/ 395348 h 1634129"/>
              <a:gd name="connsiteX0-545" fmla="*/ 248111 w 1967442"/>
              <a:gd name="connsiteY0-546" fmla="*/ 396441 h 1635222"/>
              <a:gd name="connsiteX1-547" fmla="*/ 19512 w 1967442"/>
              <a:gd name="connsiteY1-548" fmla="*/ 1163202 h 1635222"/>
              <a:gd name="connsiteX2-549" fmla="*/ 524337 w 1967442"/>
              <a:gd name="connsiteY2-550" fmla="*/ 1553728 h 1635222"/>
              <a:gd name="connsiteX3-551" fmla="*/ 1267287 w 1967442"/>
              <a:gd name="connsiteY3-552" fmla="*/ 1610878 h 1635222"/>
              <a:gd name="connsiteX4-553" fmla="*/ 1781636 w 1967442"/>
              <a:gd name="connsiteY4-554" fmla="*/ 1248927 h 1635222"/>
              <a:gd name="connsiteX5-555" fmla="*/ 1934037 w 1967442"/>
              <a:gd name="connsiteY5-556" fmla="*/ 510741 h 1635222"/>
              <a:gd name="connsiteX6-557" fmla="*/ 1162513 w 1967442"/>
              <a:gd name="connsiteY6-558" fmla="*/ 1152 h 1635222"/>
              <a:gd name="connsiteX7-559" fmla="*/ 248111 w 1967442"/>
              <a:gd name="connsiteY7-560" fmla="*/ 396441 h 1635222"/>
              <a:gd name="connsiteX0-561" fmla="*/ 244472 w 1963803"/>
              <a:gd name="connsiteY0-562" fmla="*/ 396441 h 1640360"/>
              <a:gd name="connsiteX1-563" fmla="*/ 15873 w 1963803"/>
              <a:gd name="connsiteY1-564" fmla="*/ 1163202 h 1640360"/>
              <a:gd name="connsiteX2-565" fmla="*/ 577848 w 1963803"/>
              <a:gd name="connsiteY2-566" fmla="*/ 1568016 h 1640360"/>
              <a:gd name="connsiteX3-567" fmla="*/ 1263648 w 1963803"/>
              <a:gd name="connsiteY3-568" fmla="*/ 1610878 h 1640360"/>
              <a:gd name="connsiteX4-569" fmla="*/ 1777997 w 1963803"/>
              <a:gd name="connsiteY4-570" fmla="*/ 1248927 h 1640360"/>
              <a:gd name="connsiteX5-571" fmla="*/ 1930398 w 1963803"/>
              <a:gd name="connsiteY5-572" fmla="*/ 510741 h 1640360"/>
              <a:gd name="connsiteX6-573" fmla="*/ 1158874 w 1963803"/>
              <a:gd name="connsiteY6-574" fmla="*/ 1152 h 1640360"/>
              <a:gd name="connsiteX7-575" fmla="*/ 244472 w 1963803"/>
              <a:gd name="connsiteY7-576" fmla="*/ 396441 h 1640360"/>
              <a:gd name="connsiteX0-577" fmla="*/ 244472 w 1963803"/>
              <a:gd name="connsiteY0-578" fmla="*/ 396441 h 1632024"/>
              <a:gd name="connsiteX1-579" fmla="*/ 15873 w 1963803"/>
              <a:gd name="connsiteY1-580" fmla="*/ 1163202 h 1632024"/>
              <a:gd name="connsiteX2-581" fmla="*/ 577848 w 1963803"/>
              <a:gd name="connsiteY2-582" fmla="*/ 1568016 h 1632024"/>
              <a:gd name="connsiteX3-583" fmla="*/ 1263648 w 1963803"/>
              <a:gd name="connsiteY3-584" fmla="*/ 1610878 h 1632024"/>
              <a:gd name="connsiteX4-585" fmla="*/ 1777997 w 1963803"/>
              <a:gd name="connsiteY4-586" fmla="*/ 1248927 h 1632024"/>
              <a:gd name="connsiteX5-587" fmla="*/ 1930398 w 1963803"/>
              <a:gd name="connsiteY5-588" fmla="*/ 510741 h 1632024"/>
              <a:gd name="connsiteX6-589" fmla="*/ 1158874 w 1963803"/>
              <a:gd name="connsiteY6-590" fmla="*/ 1152 h 1632024"/>
              <a:gd name="connsiteX7-591" fmla="*/ 244472 w 1963803"/>
              <a:gd name="connsiteY7-592" fmla="*/ 396441 h 1632024"/>
              <a:gd name="connsiteX0-593" fmla="*/ 231439 w 1950770"/>
              <a:gd name="connsiteY0-594" fmla="*/ 396457 h 1639546"/>
              <a:gd name="connsiteX1-595" fmla="*/ 17128 w 1950770"/>
              <a:gd name="connsiteY1-596" fmla="*/ 1182268 h 1639546"/>
              <a:gd name="connsiteX2-597" fmla="*/ 564815 w 1950770"/>
              <a:gd name="connsiteY2-598" fmla="*/ 1568032 h 1639546"/>
              <a:gd name="connsiteX3-599" fmla="*/ 1250615 w 1950770"/>
              <a:gd name="connsiteY3-600" fmla="*/ 1610894 h 1639546"/>
              <a:gd name="connsiteX4-601" fmla="*/ 1764964 w 1950770"/>
              <a:gd name="connsiteY4-602" fmla="*/ 1248943 h 1639546"/>
              <a:gd name="connsiteX5-603" fmla="*/ 1917365 w 1950770"/>
              <a:gd name="connsiteY5-604" fmla="*/ 510757 h 1639546"/>
              <a:gd name="connsiteX6-605" fmla="*/ 1145841 w 1950770"/>
              <a:gd name="connsiteY6-606" fmla="*/ 1168 h 1639546"/>
              <a:gd name="connsiteX7-607" fmla="*/ 231439 w 1950770"/>
              <a:gd name="connsiteY7-608" fmla="*/ 396457 h 1639546"/>
              <a:gd name="connsiteX0-609" fmla="*/ 250831 w 1970162"/>
              <a:gd name="connsiteY0-610" fmla="*/ 396457 h 1639546"/>
              <a:gd name="connsiteX1-611" fmla="*/ 36520 w 1970162"/>
              <a:gd name="connsiteY1-612" fmla="*/ 1182268 h 1639546"/>
              <a:gd name="connsiteX2-613" fmla="*/ 584207 w 1970162"/>
              <a:gd name="connsiteY2-614" fmla="*/ 1568032 h 1639546"/>
              <a:gd name="connsiteX3-615" fmla="*/ 1270007 w 1970162"/>
              <a:gd name="connsiteY3-616" fmla="*/ 1610894 h 1639546"/>
              <a:gd name="connsiteX4-617" fmla="*/ 1784356 w 1970162"/>
              <a:gd name="connsiteY4-618" fmla="*/ 1248943 h 1639546"/>
              <a:gd name="connsiteX5-619" fmla="*/ 1936757 w 1970162"/>
              <a:gd name="connsiteY5-620" fmla="*/ 510757 h 1639546"/>
              <a:gd name="connsiteX6-621" fmla="*/ 1165233 w 1970162"/>
              <a:gd name="connsiteY6-622" fmla="*/ 1168 h 1639546"/>
              <a:gd name="connsiteX7-623" fmla="*/ 250831 w 1970162"/>
              <a:gd name="connsiteY7-624" fmla="*/ 396457 h 1639546"/>
              <a:gd name="connsiteX0-625" fmla="*/ 254830 w 1974161"/>
              <a:gd name="connsiteY0-626" fmla="*/ 396457 h 1639546"/>
              <a:gd name="connsiteX1-627" fmla="*/ 40519 w 1974161"/>
              <a:gd name="connsiteY1-628" fmla="*/ 1182268 h 1639546"/>
              <a:gd name="connsiteX2-629" fmla="*/ 588206 w 1974161"/>
              <a:gd name="connsiteY2-630" fmla="*/ 1568032 h 1639546"/>
              <a:gd name="connsiteX3-631" fmla="*/ 1274006 w 1974161"/>
              <a:gd name="connsiteY3-632" fmla="*/ 1610894 h 1639546"/>
              <a:gd name="connsiteX4-633" fmla="*/ 1788355 w 1974161"/>
              <a:gd name="connsiteY4-634" fmla="*/ 1248943 h 1639546"/>
              <a:gd name="connsiteX5-635" fmla="*/ 1940756 w 1974161"/>
              <a:gd name="connsiteY5-636" fmla="*/ 510757 h 1639546"/>
              <a:gd name="connsiteX6-637" fmla="*/ 1169232 w 1974161"/>
              <a:gd name="connsiteY6-638" fmla="*/ 1168 h 1639546"/>
              <a:gd name="connsiteX7-639" fmla="*/ 254830 w 1974161"/>
              <a:gd name="connsiteY7-640" fmla="*/ 396457 h 1639546"/>
              <a:gd name="connsiteX0-641" fmla="*/ 254830 w 1974161"/>
              <a:gd name="connsiteY0-642" fmla="*/ 405943 h 1649032"/>
              <a:gd name="connsiteX1-643" fmla="*/ 40519 w 1974161"/>
              <a:gd name="connsiteY1-644" fmla="*/ 1191754 h 1649032"/>
              <a:gd name="connsiteX2-645" fmla="*/ 588206 w 1974161"/>
              <a:gd name="connsiteY2-646" fmla="*/ 1577518 h 1649032"/>
              <a:gd name="connsiteX3-647" fmla="*/ 1274006 w 1974161"/>
              <a:gd name="connsiteY3-648" fmla="*/ 1620380 h 1649032"/>
              <a:gd name="connsiteX4-649" fmla="*/ 1788355 w 1974161"/>
              <a:gd name="connsiteY4-650" fmla="*/ 1258429 h 1649032"/>
              <a:gd name="connsiteX5-651" fmla="*/ 1940756 w 1974161"/>
              <a:gd name="connsiteY5-652" fmla="*/ 520243 h 1649032"/>
              <a:gd name="connsiteX6-653" fmla="*/ 1169232 w 1974161"/>
              <a:gd name="connsiteY6-654" fmla="*/ 1129 h 1649032"/>
              <a:gd name="connsiteX7-655" fmla="*/ 254830 w 1974161"/>
              <a:gd name="connsiteY7-656" fmla="*/ 405943 h 1649032"/>
              <a:gd name="connsiteX0-657" fmla="*/ 254830 w 1974161"/>
              <a:gd name="connsiteY0-658" fmla="*/ 404835 h 1647924"/>
              <a:gd name="connsiteX1-659" fmla="*/ 40519 w 1974161"/>
              <a:gd name="connsiteY1-660" fmla="*/ 1190646 h 1647924"/>
              <a:gd name="connsiteX2-661" fmla="*/ 588206 w 1974161"/>
              <a:gd name="connsiteY2-662" fmla="*/ 1576410 h 1647924"/>
              <a:gd name="connsiteX3-663" fmla="*/ 1274006 w 1974161"/>
              <a:gd name="connsiteY3-664" fmla="*/ 1619272 h 1647924"/>
              <a:gd name="connsiteX4-665" fmla="*/ 1788355 w 1974161"/>
              <a:gd name="connsiteY4-666" fmla="*/ 1257321 h 1647924"/>
              <a:gd name="connsiteX5-667" fmla="*/ 1940756 w 1974161"/>
              <a:gd name="connsiteY5-668" fmla="*/ 519135 h 1647924"/>
              <a:gd name="connsiteX6-669" fmla="*/ 1169232 w 1974161"/>
              <a:gd name="connsiteY6-670" fmla="*/ 21 h 1647924"/>
              <a:gd name="connsiteX7-671" fmla="*/ 254830 w 1974161"/>
              <a:gd name="connsiteY7-672" fmla="*/ 404835 h 1647924"/>
              <a:gd name="connsiteX0-673" fmla="*/ 254830 w 1974858"/>
              <a:gd name="connsiteY0-674" fmla="*/ 404835 h 1647049"/>
              <a:gd name="connsiteX1-675" fmla="*/ 40519 w 1974858"/>
              <a:gd name="connsiteY1-676" fmla="*/ 1190646 h 1647049"/>
              <a:gd name="connsiteX2-677" fmla="*/ 588206 w 1974858"/>
              <a:gd name="connsiteY2-678" fmla="*/ 1576410 h 1647049"/>
              <a:gd name="connsiteX3-679" fmla="*/ 1274006 w 1974858"/>
              <a:gd name="connsiteY3-680" fmla="*/ 1619272 h 1647049"/>
              <a:gd name="connsiteX4-681" fmla="*/ 1793118 w 1974858"/>
              <a:gd name="connsiteY4-682" fmla="*/ 1269227 h 1647049"/>
              <a:gd name="connsiteX5-683" fmla="*/ 1940756 w 1974858"/>
              <a:gd name="connsiteY5-684" fmla="*/ 519135 h 1647049"/>
              <a:gd name="connsiteX6-685" fmla="*/ 1169232 w 1974858"/>
              <a:gd name="connsiteY6-686" fmla="*/ 21 h 1647049"/>
              <a:gd name="connsiteX7-687" fmla="*/ 254830 w 1974858"/>
              <a:gd name="connsiteY7-688" fmla="*/ 404835 h 1647049"/>
              <a:gd name="connsiteX0-689" fmla="*/ 254830 w 1976179"/>
              <a:gd name="connsiteY0-690" fmla="*/ 404835 h 1647049"/>
              <a:gd name="connsiteX1-691" fmla="*/ 40519 w 1976179"/>
              <a:gd name="connsiteY1-692" fmla="*/ 1190646 h 1647049"/>
              <a:gd name="connsiteX2-693" fmla="*/ 588206 w 1976179"/>
              <a:gd name="connsiteY2-694" fmla="*/ 1576410 h 1647049"/>
              <a:gd name="connsiteX3-695" fmla="*/ 1274006 w 1976179"/>
              <a:gd name="connsiteY3-696" fmla="*/ 1619272 h 1647049"/>
              <a:gd name="connsiteX4-697" fmla="*/ 1793118 w 1976179"/>
              <a:gd name="connsiteY4-698" fmla="*/ 1269227 h 1647049"/>
              <a:gd name="connsiteX5-699" fmla="*/ 1940756 w 1976179"/>
              <a:gd name="connsiteY5-700" fmla="*/ 519135 h 1647049"/>
              <a:gd name="connsiteX6-701" fmla="*/ 1169232 w 1976179"/>
              <a:gd name="connsiteY6-702" fmla="*/ 21 h 1647049"/>
              <a:gd name="connsiteX7-703" fmla="*/ 254830 w 1976179"/>
              <a:gd name="connsiteY7-704" fmla="*/ 404835 h 1647049"/>
              <a:gd name="connsiteX0-705" fmla="*/ 263913 w 1985262"/>
              <a:gd name="connsiteY0-706" fmla="*/ 404835 h 1647049"/>
              <a:gd name="connsiteX1-707" fmla="*/ 49602 w 1985262"/>
              <a:gd name="connsiteY1-708" fmla="*/ 1190646 h 1647049"/>
              <a:gd name="connsiteX2-709" fmla="*/ 597289 w 1985262"/>
              <a:gd name="connsiteY2-710" fmla="*/ 1576410 h 1647049"/>
              <a:gd name="connsiteX3-711" fmla="*/ 1283089 w 1985262"/>
              <a:gd name="connsiteY3-712" fmla="*/ 1619272 h 1647049"/>
              <a:gd name="connsiteX4-713" fmla="*/ 1802201 w 1985262"/>
              <a:gd name="connsiteY4-714" fmla="*/ 1269227 h 1647049"/>
              <a:gd name="connsiteX5-715" fmla="*/ 1949839 w 1985262"/>
              <a:gd name="connsiteY5-716" fmla="*/ 519135 h 1647049"/>
              <a:gd name="connsiteX6-717" fmla="*/ 1178315 w 1985262"/>
              <a:gd name="connsiteY6-718" fmla="*/ 21 h 1647049"/>
              <a:gd name="connsiteX7-719" fmla="*/ 263913 w 1985262"/>
              <a:gd name="connsiteY7-720" fmla="*/ 404835 h 1647049"/>
              <a:gd name="connsiteX0-721" fmla="*/ 233153 w 1954502"/>
              <a:gd name="connsiteY0-722" fmla="*/ 404835 h 1651955"/>
              <a:gd name="connsiteX1-723" fmla="*/ 18842 w 1954502"/>
              <a:gd name="connsiteY1-724" fmla="*/ 1190646 h 1651955"/>
              <a:gd name="connsiteX2-725" fmla="*/ 592722 w 1954502"/>
              <a:gd name="connsiteY2-726" fmla="*/ 1588316 h 1651955"/>
              <a:gd name="connsiteX3-727" fmla="*/ 1252329 w 1954502"/>
              <a:gd name="connsiteY3-728" fmla="*/ 1619272 h 1651955"/>
              <a:gd name="connsiteX4-729" fmla="*/ 1771441 w 1954502"/>
              <a:gd name="connsiteY4-730" fmla="*/ 1269227 h 1651955"/>
              <a:gd name="connsiteX5-731" fmla="*/ 1919079 w 1954502"/>
              <a:gd name="connsiteY5-732" fmla="*/ 519135 h 1651955"/>
              <a:gd name="connsiteX6-733" fmla="*/ 1147555 w 1954502"/>
              <a:gd name="connsiteY6-734" fmla="*/ 21 h 1651955"/>
              <a:gd name="connsiteX7-735" fmla="*/ 233153 w 1954502"/>
              <a:gd name="connsiteY7-736" fmla="*/ 404835 h 1651955"/>
              <a:gd name="connsiteX0-737" fmla="*/ 233153 w 1955274"/>
              <a:gd name="connsiteY0-738" fmla="*/ 404835 h 1653483"/>
              <a:gd name="connsiteX1-739" fmla="*/ 18842 w 1955274"/>
              <a:gd name="connsiteY1-740" fmla="*/ 1190646 h 1653483"/>
              <a:gd name="connsiteX2-741" fmla="*/ 592722 w 1955274"/>
              <a:gd name="connsiteY2-742" fmla="*/ 1588316 h 1653483"/>
              <a:gd name="connsiteX3-743" fmla="*/ 1252329 w 1955274"/>
              <a:gd name="connsiteY3-744" fmla="*/ 1619272 h 1653483"/>
              <a:gd name="connsiteX4-745" fmla="*/ 1776203 w 1955274"/>
              <a:gd name="connsiteY4-746" fmla="*/ 1247796 h 1653483"/>
              <a:gd name="connsiteX5-747" fmla="*/ 1919079 w 1955274"/>
              <a:gd name="connsiteY5-748" fmla="*/ 519135 h 1653483"/>
              <a:gd name="connsiteX6-749" fmla="*/ 1147555 w 1955274"/>
              <a:gd name="connsiteY6-750" fmla="*/ 21 h 1653483"/>
              <a:gd name="connsiteX7-751" fmla="*/ 233153 w 1955274"/>
              <a:gd name="connsiteY7-752" fmla="*/ 404835 h 1653483"/>
              <a:gd name="connsiteX0-753" fmla="*/ 233153 w 1955990"/>
              <a:gd name="connsiteY0-754" fmla="*/ 404835 h 1653483"/>
              <a:gd name="connsiteX1-755" fmla="*/ 18842 w 1955990"/>
              <a:gd name="connsiteY1-756" fmla="*/ 1190646 h 1653483"/>
              <a:gd name="connsiteX2-757" fmla="*/ 592722 w 1955990"/>
              <a:gd name="connsiteY2-758" fmla="*/ 1588316 h 1653483"/>
              <a:gd name="connsiteX3-759" fmla="*/ 1252329 w 1955990"/>
              <a:gd name="connsiteY3-760" fmla="*/ 1619272 h 1653483"/>
              <a:gd name="connsiteX4-761" fmla="*/ 1776203 w 1955990"/>
              <a:gd name="connsiteY4-762" fmla="*/ 1247796 h 1653483"/>
              <a:gd name="connsiteX5-763" fmla="*/ 1919079 w 1955990"/>
              <a:gd name="connsiteY5-764" fmla="*/ 519135 h 1653483"/>
              <a:gd name="connsiteX6-765" fmla="*/ 1147555 w 1955990"/>
              <a:gd name="connsiteY6-766" fmla="*/ 21 h 1653483"/>
              <a:gd name="connsiteX7-767" fmla="*/ 233153 w 1955990"/>
              <a:gd name="connsiteY7-768" fmla="*/ 404835 h 1653483"/>
              <a:gd name="connsiteX0-769" fmla="*/ 233153 w 1956818"/>
              <a:gd name="connsiteY0-770" fmla="*/ 404835 h 1654504"/>
              <a:gd name="connsiteX1-771" fmla="*/ 18842 w 1956818"/>
              <a:gd name="connsiteY1-772" fmla="*/ 1190646 h 1654504"/>
              <a:gd name="connsiteX2-773" fmla="*/ 592722 w 1956818"/>
              <a:gd name="connsiteY2-774" fmla="*/ 1588316 h 1654504"/>
              <a:gd name="connsiteX3-775" fmla="*/ 1252329 w 1956818"/>
              <a:gd name="connsiteY3-776" fmla="*/ 1619272 h 1654504"/>
              <a:gd name="connsiteX4-777" fmla="*/ 1780965 w 1956818"/>
              <a:gd name="connsiteY4-778" fmla="*/ 1233509 h 1654504"/>
              <a:gd name="connsiteX5-779" fmla="*/ 1919079 w 1956818"/>
              <a:gd name="connsiteY5-780" fmla="*/ 519135 h 1654504"/>
              <a:gd name="connsiteX6-781" fmla="*/ 1147555 w 1956818"/>
              <a:gd name="connsiteY6-782" fmla="*/ 21 h 1654504"/>
              <a:gd name="connsiteX7-783" fmla="*/ 233153 w 1956818"/>
              <a:gd name="connsiteY7-784" fmla="*/ 404835 h 1654504"/>
              <a:gd name="connsiteX0-785" fmla="*/ 248676 w 1972341"/>
              <a:gd name="connsiteY0-786" fmla="*/ 404835 h 1654504"/>
              <a:gd name="connsiteX1-787" fmla="*/ 34365 w 1972341"/>
              <a:gd name="connsiteY1-788" fmla="*/ 1190646 h 1654504"/>
              <a:gd name="connsiteX2-789" fmla="*/ 608245 w 1972341"/>
              <a:gd name="connsiteY2-790" fmla="*/ 1588316 h 1654504"/>
              <a:gd name="connsiteX3-791" fmla="*/ 1267852 w 1972341"/>
              <a:gd name="connsiteY3-792" fmla="*/ 1619272 h 1654504"/>
              <a:gd name="connsiteX4-793" fmla="*/ 1796488 w 1972341"/>
              <a:gd name="connsiteY4-794" fmla="*/ 1233509 h 1654504"/>
              <a:gd name="connsiteX5-795" fmla="*/ 1934602 w 1972341"/>
              <a:gd name="connsiteY5-796" fmla="*/ 519135 h 1654504"/>
              <a:gd name="connsiteX6-797" fmla="*/ 1163078 w 1972341"/>
              <a:gd name="connsiteY6-798" fmla="*/ 21 h 1654504"/>
              <a:gd name="connsiteX7-799" fmla="*/ 248676 w 1972341"/>
              <a:gd name="connsiteY7-800" fmla="*/ 404835 h 1654504"/>
              <a:gd name="connsiteX0-801" fmla="*/ 253661 w 1977326"/>
              <a:gd name="connsiteY0-802" fmla="*/ 404835 h 1654504"/>
              <a:gd name="connsiteX1-803" fmla="*/ 39350 w 1977326"/>
              <a:gd name="connsiteY1-804" fmla="*/ 1190646 h 1654504"/>
              <a:gd name="connsiteX2-805" fmla="*/ 613230 w 1977326"/>
              <a:gd name="connsiteY2-806" fmla="*/ 1588316 h 1654504"/>
              <a:gd name="connsiteX3-807" fmla="*/ 1272837 w 1977326"/>
              <a:gd name="connsiteY3-808" fmla="*/ 1619272 h 1654504"/>
              <a:gd name="connsiteX4-809" fmla="*/ 1801473 w 1977326"/>
              <a:gd name="connsiteY4-810" fmla="*/ 1233509 h 1654504"/>
              <a:gd name="connsiteX5-811" fmla="*/ 1939587 w 1977326"/>
              <a:gd name="connsiteY5-812" fmla="*/ 519135 h 1654504"/>
              <a:gd name="connsiteX6-813" fmla="*/ 1168063 w 1977326"/>
              <a:gd name="connsiteY6-814" fmla="*/ 21 h 1654504"/>
              <a:gd name="connsiteX7-815" fmla="*/ 253661 w 1977326"/>
              <a:gd name="connsiteY7-816" fmla="*/ 404835 h 1654504"/>
              <a:gd name="connsiteX0-817" fmla="*/ 253661 w 1977326"/>
              <a:gd name="connsiteY0-818" fmla="*/ 405280 h 1654949"/>
              <a:gd name="connsiteX1-819" fmla="*/ 39350 w 1977326"/>
              <a:gd name="connsiteY1-820" fmla="*/ 1191091 h 1654949"/>
              <a:gd name="connsiteX2-821" fmla="*/ 613230 w 1977326"/>
              <a:gd name="connsiteY2-822" fmla="*/ 1588761 h 1654949"/>
              <a:gd name="connsiteX3-823" fmla="*/ 1272837 w 1977326"/>
              <a:gd name="connsiteY3-824" fmla="*/ 1619717 h 1654949"/>
              <a:gd name="connsiteX4-825" fmla="*/ 1801473 w 1977326"/>
              <a:gd name="connsiteY4-826" fmla="*/ 1233954 h 1654949"/>
              <a:gd name="connsiteX5-827" fmla="*/ 1939587 w 1977326"/>
              <a:gd name="connsiteY5-828" fmla="*/ 519580 h 1654949"/>
              <a:gd name="connsiteX6-829" fmla="*/ 1168063 w 1977326"/>
              <a:gd name="connsiteY6-830" fmla="*/ 466 h 1654949"/>
              <a:gd name="connsiteX7-831" fmla="*/ 253661 w 1977326"/>
              <a:gd name="connsiteY7-832" fmla="*/ 405280 h 1654949"/>
              <a:gd name="connsiteX0-833" fmla="*/ 263067 w 1986732"/>
              <a:gd name="connsiteY0-834" fmla="*/ 405280 h 1654949"/>
              <a:gd name="connsiteX1-835" fmla="*/ 48756 w 1986732"/>
              <a:gd name="connsiteY1-836" fmla="*/ 1191091 h 1654949"/>
              <a:gd name="connsiteX2-837" fmla="*/ 622636 w 1986732"/>
              <a:gd name="connsiteY2-838" fmla="*/ 1588761 h 1654949"/>
              <a:gd name="connsiteX3-839" fmla="*/ 1282243 w 1986732"/>
              <a:gd name="connsiteY3-840" fmla="*/ 1619717 h 1654949"/>
              <a:gd name="connsiteX4-841" fmla="*/ 1810879 w 1986732"/>
              <a:gd name="connsiteY4-842" fmla="*/ 1233954 h 1654949"/>
              <a:gd name="connsiteX5-843" fmla="*/ 1948993 w 1986732"/>
              <a:gd name="connsiteY5-844" fmla="*/ 519580 h 1654949"/>
              <a:gd name="connsiteX6-845" fmla="*/ 1177469 w 1986732"/>
              <a:gd name="connsiteY6-846" fmla="*/ 466 h 1654949"/>
              <a:gd name="connsiteX7-847" fmla="*/ 263067 w 1986732"/>
              <a:gd name="connsiteY7-848" fmla="*/ 405280 h 1654949"/>
              <a:gd name="connsiteX0-849" fmla="*/ 263067 w 1991017"/>
              <a:gd name="connsiteY0-850" fmla="*/ 405280 h 1654163"/>
              <a:gd name="connsiteX1-851" fmla="*/ 48756 w 1991017"/>
              <a:gd name="connsiteY1-852" fmla="*/ 1191091 h 1654163"/>
              <a:gd name="connsiteX2-853" fmla="*/ 622636 w 1991017"/>
              <a:gd name="connsiteY2-854" fmla="*/ 1588761 h 1654163"/>
              <a:gd name="connsiteX3-855" fmla="*/ 1282243 w 1991017"/>
              <a:gd name="connsiteY3-856" fmla="*/ 1619717 h 1654163"/>
              <a:gd name="connsiteX4-857" fmla="*/ 1832858 w 1991017"/>
              <a:gd name="connsiteY4-858" fmla="*/ 1244950 h 1654163"/>
              <a:gd name="connsiteX5-859" fmla="*/ 1948993 w 1991017"/>
              <a:gd name="connsiteY5-860" fmla="*/ 519580 h 1654163"/>
              <a:gd name="connsiteX6-861" fmla="*/ 1177469 w 1991017"/>
              <a:gd name="connsiteY6-862" fmla="*/ 466 h 1654163"/>
              <a:gd name="connsiteX7-863" fmla="*/ 263067 w 1991017"/>
              <a:gd name="connsiteY7-864" fmla="*/ 405280 h 1654163"/>
              <a:gd name="connsiteX0-865" fmla="*/ 263067 w 1996669"/>
              <a:gd name="connsiteY0-866" fmla="*/ 405825 h 1654708"/>
              <a:gd name="connsiteX1-867" fmla="*/ 48756 w 1996669"/>
              <a:gd name="connsiteY1-868" fmla="*/ 1191636 h 1654708"/>
              <a:gd name="connsiteX2-869" fmla="*/ 622636 w 1996669"/>
              <a:gd name="connsiteY2-870" fmla="*/ 1589306 h 1654708"/>
              <a:gd name="connsiteX3-871" fmla="*/ 1282243 w 1996669"/>
              <a:gd name="connsiteY3-872" fmla="*/ 1620262 h 1654708"/>
              <a:gd name="connsiteX4-873" fmla="*/ 1832858 w 1996669"/>
              <a:gd name="connsiteY4-874" fmla="*/ 1245495 h 1654708"/>
              <a:gd name="connsiteX5-875" fmla="*/ 1958762 w 1996669"/>
              <a:gd name="connsiteY5-876" fmla="*/ 513528 h 1654708"/>
              <a:gd name="connsiteX6-877" fmla="*/ 1177469 w 1996669"/>
              <a:gd name="connsiteY6-878" fmla="*/ 1011 h 1654708"/>
              <a:gd name="connsiteX7-879" fmla="*/ 263067 w 1996669"/>
              <a:gd name="connsiteY7-880" fmla="*/ 405825 h 1654708"/>
              <a:gd name="connsiteX0-881" fmla="*/ 263067 w 1996669"/>
              <a:gd name="connsiteY0-882" fmla="*/ 405606 h 1654489"/>
              <a:gd name="connsiteX1-883" fmla="*/ 48756 w 1996669"/>
              <a:gd name="connsiteY1-884" fmla="*/ 1191417 h 1654489"/>
              <a:gd name="connsiteX2-885" fmla="*/ 622636 w 1996669"/>
              <a:gd name="connsiteY2-886" fmla="*/ 1589087 h 1654489"/>
              <a:gd name="connsiteX3-887" fmla="*/ 1282243 w 1996669"/>
              <a:gd name="connsiteY3-888" fmla="*/ 1620043 h 1654489"/>
              <a:gd name="connsiteX4-889" fmla="*/ 1832858 w 1996669"/>
              <a:gd name="connsiteY4-890" fmla="*/ 1245276 h 1654489"/>
              <a:gd name="connsiteX5-891" fmla="*/ 1958762 w 1996669"/>
              <a:gd name="connsiteY5-892" fmla="*/ 513309 h 1654489"/>
              <a:gd name="connsiteX6-893" fmla="*/ 1177469 w 1996669"/>
              <a:gd name="connsiteY6-894" fmla="*/ 792 h 1654489"/>
              <a:gd name="connsiteX7-895" fmla="*/ 263067 w 1996669"/>
              <a:gd name="connsiteY7-896" fmla="*/ 405606 h 1654489"/>
              <a:gd name="connsiteX0-897" fmla="*/ 269389 w 2002991"/>
              <a:gd name="connsiteY0-898" fmla="*/ 405608 h 1654274"/>
              <a:gd name="connsiteX1-899" fmla="*/ 47752 w 2002991"/>
              <a:gd name="connsiteY1-900" fmla="*/ 1195817 h 1654274"/>
              <a:gd name="connsiteX2-901" fmla="*/ 628958 w 2002991"/>
              <a:gd name="connsiteY2-902" fmla="*/ 1589089 h 1654274"/>
              <a:gd name="connsiteX3-903" fmla="*/ 1288565 w 2002991"/>
              <a:gd name="connsiteY3-904" fmla="*/ 1620045 h 1654274"/>
              <a:gd name="connsiteX4-905" fmla="*/ 1839180 w 2002991"/>
              <a:gd name="connsiteY4-906" fmla="*/ 1245278 h 1654274"/>
              <a:gd name="connsiteX5-907" fmla="*/ 1965084 w 2002991"/>
              <a:gd name="connsiteY5-908" fmla="*/ 513311 h 1654274"/>
              <a:gd name="connsiteX6-909" fmla="*/ 1183791 w 2002991"/>
              <a:gd name="connsiteY6-910" fmla="*/ 794 h 1654274"/>
              <a:gd name="connsiteX7-911" fmla="*/ 269389 w 2002991"/>
              <a:gd name="connsiteY7-912" fmla="*/ 405608 h 1654274"/>
              <a:gd name="connsiteX0-913" fmla="*/ 240260 w 1973862"/>
              <a:gd name="connsiteY0-914" fmla="*/ 405608 h 1656227"/>
              <a:gd name="connsiteX1-915" fmla="*/ 18623 w 1973862"/>
              <a:gd name="connsiteY1-916" fmla="*/ 1195817 h 1656227"/>
              <a:gd name="connsiteX2-917" fmla="*/ 607155 w 1973862"/>
              <a:gd name="connsiteY2-918" fmla="*/ 1593487 h 1656227"/>
              <a:gd name="connsiteX3-919" fmla="*/ 1259436 w 1973862"/>
              <a:gd name="connsiteY3-920" fmla="*/ 1620045 h 1656227"/>
              <a:gd name="connsiteX4-921" fmla="*/ 1810051 w 1973862"/>
              <a:gd name="connsiteY4-922" fmla="*/ 1245278 h 1656227"/>
              <a:gd name="connsiteX5-923" fmla="*/ 1935955 w 1973862"/>
              <a:gd name="connsiteY5-924" fmla="*/ 513311 h 1656227"/>
              <a:gd name="connsiteX6-925" fmla="*/ 1154662 w 1973862"/>
              <a:gd name="connsiteY6-926" fmla="*/ 794 h 1656227"/>
              <a:gd name="connsiteX7-927" fmla="*/ 240260 w 1973862"/>
              <a:gd name="connsiteY7-928" fmla="*/ 405608 h 1656227"/>
              <a:gd name="connsiteX0-929" fmla="*/ 240260 w 1974929"/>
              <a:gd name="connsiteY0-930" fmla="*/ 405608 h 1656227"/>
              <a:gd name="connsiteX1-931" fmla="*/ 18623 w 1974929"/>
              <a:gd name="connsiteY1-932" fmla="*/ 1195817 h 1656227"/>
              <a:gd name="connsiteX2-933" fmla="*/ 607155 w 1974929"/>
              <a:gd name="connsiteY2-934" fmla="*/ 1593487 h 1656227"/>
              <a:gd name="connsiteX3-935" fmla="*/ 1259436 w 1974929"/>
              <a:gd name="connsiteY3-936" fmla="*/ 1620045 h 1656227"/>
              <a:gd name="connsiteX4-937" fmla="*/ 1810051 w 1974929"/>
              <a:gd name="connsiteY4-938" fmla="*/ 1245278 h 1656227"/>
              <a:gd name="connsiteX5-939" fmla="*/ 1935955 w 1974929"/>
              <a:gd name="connsiteY5-940" fmla="*/ 513311 h 1656227"/>
              <a:gd name="connsiteX6-941" fmla="*/ 1154662 w 1974929"/>
              <a:gd name="connsiteY6-942" fmla="*/ 794 h 1656227"/>
              <a:gd name="connsiteX7-943" fmla="*/ 240260 w 1974929"/>
              <a:gd name="connsiteY7-944" fmla="*/ 405608 h 1656227"/>
              <a:gd name="connsiteX0-945" fmla="*/ 240260 w 1977196"/>
              <a:gd name="connsiteY0-946" fmla="*/ 405608 h 1656227"/>
              <a:gd name="connsiteX1-947" fmla="*/ 18623 w 1977196"/>
              <a:gd name="connsiteY1-948" fmla="*/ 1195817 h 1656227"/>
              <a:gd name="connsiteX2-949" fmla="*/ 607155 w 1977196"/>
              <a:gd name="connsiteY2-950" fmla="*/ 1593487 h 1656227"/>
              <a:gd name="connsiteX3-951" fmla="*/ 1259436 w 1977196"/>
              <a:gd name="connsiteY3-952" fmla="*/ 1620045 h 1656227"/>
              <a:gd name="connsiteX4-953" fmla="*/ 1810051 w 1977196"/>
              <a:gd name="connsiteY4-954" fmla="*/ 1245278 h 1656227"/>
              <a:gd name="connsiteX5-955" fmla="*/ 1935955 w 1977196"/>
              <a:gd name="connsiteY5-956" fmla="*/ 513311 h 1656227"/>
              <a:gd name="connsiteX6-957" fmla="*/ 1154662 w 1977196"/>
              <a:gd name="connsiteY6-958" fmla="*/ 794 h 1656227"/>
              <a:gd name="connsiteX7-959" fmla="*/ 240260 w 1977196"/>
              <a:gd name="connsiteY7-960" fmla="*/ 405608 h 1656227"/>
              <a:gd name="connsiteX0-961" fmla="*/ 240260 w 1973175"/>
              <a:gd name="connsiteY0-962" fmla="*/ 405608 h 1645197"/>
              <a:gd name="connsiteX1-963" fmla="*/ 18623 w 1973175"/>
              <a:gd name="connsiteY1-964" fmla="*/ 1195817 h 1645197"/>
              <a:gd name="connsiteX2-965" fmla="*/ 607155 w 1973175"/>
              <a:gd name="connsiteY2-966" fmla="*/ 1593487 h 1645197"/>
              <a:gd name="connsiteX3-967" fmla="*/ 1285486 w 1973175"/>
              <a:gd name="connsiteY3-968" fmla="*/ 1602452 h 1645197"/>
              <a:gd name="connsiteX4-969" fmla="*/ 1810051 w 1973175"/>
              <a:gd name="connsiteY4-970" fmla="*/ 1245278 h 1645197"/>
              <a:gd name="connsiteX5-971" fmla="*/ 1935955 w 1973175"/>
              <a:gd name="connsiteY5-972" fmla="*/ 513311 h 1645197"/>
              <a:gd name="connsiteX6-973" fmla="*/ 1154662 w 1973175"/>
              <a:gd name="connsiteY6-974" fmla="*/ 794 h 1645197"/>
              <a:gd name="connsiteX7-975" fmla="*/ 240260 w 1973175"/>
              <a:gd name="connsiteY7-976" fmla="*/ 405608 h 1645197"/>
              <a:gd name="connsiteX0-977" fmla="*/ 240260 w 1972179"/>
              <a:gd name="connsiteY0-978" fmla="*/ 405608 h 1645197"/>
              <a:gd name="connsiteX1-979" fmla="*/ 18623 w 1972179"/>
              <a:gd name="connsiteY1-980" fmla="*/ 1195817 h 1645197"/>
              <a:gd name="connsiteX2-981" fmla="*/ 607155 w 1972179"/>
              <a:gd name="connsiteY2-982" fmla="*/ 1593487 h 1645197"/>
              <a:gd name="connsiteX3-983" fmla="*/ 1285486 w 1972179"/>
              <a:gd name="connsiteY3-984" fmla="*/ 1602452 h 1645197"/>
              <a:gd name="connsiteX4-985" fmla="*/ 1810051 w 1972179"/>
              <a:gd name="connsiteY4-986" fmla="*/ 1245278 h 1645197"/>
              <a:gd name="connsiteX5-987" fmla="*/ 1935955 w 1972179"/>
              <a:gd name="connsiteY5-988" fmla="*/ 513311 h 1645197"/>
              <a:gd name="connsiteX6-989" fmla="*/ 1154662 w 1972179"/>
              <a:gd name="connsiteY6-990" fmla="*/ 794 h 1645197"/>
              <a:gd name="connsiteX7-991" fmla="*/ 240260 w 1972179"/>
              <a:gd name="connsiteY7-992" fmla="*/ 405608 h 1645197"/>
              <a:gd name="connsiteX0-993" fmla="*/ 240260 w 1972179"/>
              <a:gd name="connsiteY0-994" fmla="*/ 405608 h 1646337"/>
              <a:gd name="connsiteX1-995" fmla="*/ 18623 w 1972179"/>
              <a:gd name="connsiteY1-996" fmla="*/ 1195817 h 1646337"/>
              <a:gd name="connsiteX2-997" fmla="*/ 607155 w 1972179"/>
              <a:gd name="connsiteY2-998" fmla="*/ 1593487 h 1646337"/>
              <a:gd name="connsiteX3-999" fmla="*/ 1285486 w 1972179"/>
              <a:gd name="connsiteY3-1000" fmla="*/ 1602452 h 1646337"/>
              <a:gd name="connsiteX4-1001" fmla="*/ 1810051 w 1972179"/>
              <a:gd name="connsiteY4-1002" fmla="*/ 1227684 h 1646337"/>
              <a:gd name="connsiteX5-1003" fmla="*/ 1935955 w 1972179"/>
              <a:gd name="connsiteY5-1004" fmla="*/ 513311 h 1646337"/>
              <a:gd name="connsiteX6-1005" fmla="*/ 1154662 w 1972179"/>
              <a:gd name="connsiteY6-1006" fmla="*/ 794 h 1646337"/>
              <a:gd name="connsiteX7-1007" fmla="*/ 240260 w 1972179"/>
              <a:gd name="connsiteY7-1008" fmla="*/ 405608 h 1646337"/>
              <a:gd name="connsiteX0-1009" fmla="*/ 240260 w 1974213"/>
              <a:gd name="connsiteY0-1010" fmla="*/ 405608 h 1646337"/>
              <a:gd name="connsiteX1-1011" fmla="*/ 18623 w 1974213"/>
              <a:gd name="connsiteY1-1012" fmla="*/ 1195817 h 1646337"/>
              <a:gd name="connsiteX2-1013" fmla="*/ 607155 w 1974213"/>
              <a:gd name="connsiteY2-1014" fmla="*/ 1593487 h 1646337"/>
              <a:gd name="connsiteX3-1015" fmla="*/ 1285486 w 1974213"/>
              <a:gd name="connsiteY3-1016" fmla="*/ 1602452 h 1646337"/>
              <a:gd name="connsiteX4-1017" fmla="*/ 1810051 w 1974213"/>
              <a:gd name="connsiteY4-1018" fmla="*/ 1227684 h 1646337"/>
              <a:gd name="connsiteX5-1019" fmla="*/ 1935955 w 1974213"/>
              <a:gd name="connsiteY5-1020" fmla="*/ 513311 h 1646337"/>
              <a:gd name="connsiteX6-1021" fmla="*/ 1154662 w 1974213"/>
              <a:gd name="connsiteY6-1022" fmla="*/ 794 h 1646337"/>
              <a:gd name="connsiteX7-1023" fmla="*/ 240260 w 1974213"/>
              <a:gd name="connsiteY7-1024" fmla="*/ 405608 h 1646337"/>
              <a:gd name="connsiteX0-1025" fmla="*/ 240260 w 1974213"/>
              <a:gd name="connsiteY0-1026" fmla="*/ 405608 h 1593595"/>
              <a:gd name="connsiteX1-1027" fmla="*/ 18623 w 1974213"/>
              <a:gd name="connsiteY1-1028" fmla="*/ 1195817 h 1593595"/>
              <a:gd name="connsiteX2-1029" fmla="*/ 607155 w 1974213"/>
              <a:gd name="connsiteY2-1030" fmla="*/ 1593487 h 1593595"/>
              <a:gd name="connsiteX3-1031" fmla="*/ 1810051 w 1974213"/>
              <a:gd name="connsiteY3-1032" fmla="*/ 1227684 h 1593595"/>
              <a:gd name="connsiteX4-1033" fmla="*/ 1935955 w 1974213"/>
              <a:gd name="connsiteY4-1034" fmla="*/ 513311 h 1593595"/>
              <a:gd name="connsiteX5-1035" fmla="*/ 1154662 w 1974213"/>
              <a:gd name="connsiteY5-1036" fmla="*/ 794 h 1593595"/>
              <a:gd name="connsiteX6-1037" fmla="*/ 240260 w 1974213"/>
              <a:gd name="connsiteY6-1038" fmla="*/ 405608 h 1593595"/>
              <a:gd name="connsiteX0-1039" fmla="*/ 240260 w 1965301"/>
              <a:gd name="connsiteY0-1040" fmla="*/ 405608 h 1601243"/>
              <a:gd name="connsiteX1-1041" fmla="*/ 18623 w 1965301"/>
              <a:gd name="connsiteY1-1042" fmla="*/ 1195817 h 1601243"/>
              <a:gd name="connsiteX2-1043" fmla="*/ 607155 w 1965301"/>
              <a:gd name="connsiteY2-1044" fmla="*/ 1593487 h 1601243"/>
              <a:gd name="connsiteX3-1045" fmla="*/ 1748183 w 1965301"/>
              <a:gd name="connsiteY3-1046" fmla="*/ 1383094 h 1601243"/>
              <a:gd name="connsiteX4-1047" fmla="*/ 1935955 w 1965301"/>
              <a:gd name="connsiteY4-1048" fmla="*/ 513311 h 1601243"/>
              <a:gd name="connsiteX5-1049" fmla="*/ 1154662 w 1965301"/>
              <a:gd name="connsiteY5-1050" fmla="*/ 794 h 1601243"/>
              <a:gd name="connsiteX6-1051" fmla="*/ 240260 w 1965301"/>
              <a:gd name="connsiteY6-1052" fmla="*/ 405608 h 1601243"/>
              <a:gd name="connsiteX0-1053" fmla="*/ 240260 w 1760596"/>
              <a:gd name="connsiteY0-1054" fmla="*/ 445275 h 1640910"/>
              <a:gd name="connsiteX1-1055" fmla="*/ 18623 w 1760596"/>
              <a:gd name="connsiteY1-1056" fmla="*/ 1235484 h 1640910"/>
              <a:gd name="connsiteX2-1057" fmla="*/ 607155 w 1760596"/>
              <a:gd name="connsiteY2-1058" fmla="*/ 1633154 h 1640910"/>
              <a:gd name="connsiteX3-1059" fmla="*/ 1748183 w 1760596"/>
              <a:gd name="connsiteY3-1060" fmla="*/ 1422761 h 1640910"/>
              <a:gd name="connsiteX4-1061" fmla="*/ 1154662 w 1760596"/>
              <a:gd name="connsiteY4-1062" fmla="*/ 40461 h 1640910"/>
              <a:gd name="connsiteX5-1063" fmla="*/ 240260 w 1760596"/>
              <a:gd name="connsiteY5-1064" fmla="*/ 445275 h 1640910"/>
              <a:gd name="connsiteX0-1065" fmla="*/ 320743 w 1868614"/>
              <a:gd name="connsiteY0-1066" fmla="*/ 445275 h 1501254"/>
              <a:gd name="connsiteX1-1067" fmla="*/ 99106 w 1868614"/>
              <a:gd name="connsiteY1-1068" fmla="*/ 1235484 h 1501254"/>
              <a:gd name="connsiteX2-1069" fmla="*/ 1828666 w 1868614"/>
              <a:gd name="connsiteY2-1070" fmla="*/ 1422761 h 1501254"/>
              <a:gd name="connsiteX3-1071" fmla="*/ 1235145 w 1868614"/>
              <a:gd name="connsiteY3-1072" fmla="*/ 40461 h 1501254"/>
              <a:gd name="connsiteX4-1073" fmla="*/ 320743 w 1868614"/>
              <a:gd name="connsiteY4-1074" fmla="*/ 445275 h 1501254"/>
              <a:gd name="connsiteX0-1075" fmla="*/ 1143250 w 1778836"/>
              <a:gd name="connsiteY0-1076" fmla="*/ 718 h 1474299"/>
              <a:gd name="connsiteX1-1077" fmla="*/ 7211 w 1778836"/>
              <a:gd name="connsiteY1-1078" fmla="*/ 1195741 h 1474299"/>
              <a:gd name="connsiteX2-1079" fmla="*/ 1736771 w 1778836"/>
              <a:gd name="connsiteY2-1080" fmla="*/ 1383018 h 1474299"/>
              <a:gd name="connsiteX3-1081" fmla="*/ 1143250 w 1778836"/>
              <a:gd name="connsiteY3-1082" fmla="*/ 718 h 1474299"/>
              <a:gd name="connsiteX0-1083" fmla="*/ 1143250 w 1778836"/>
              <a:gd name="connsiteY0-1084" fmla="*/ 718 h 1474299"/>
              <a:gd name="connsiteX1-1085" fmla="*/ 7211 w 1778836"/>
              <a:gd name="connsiteY1-1086" fmla="*/ 1195741 h 1474299"/>
              <a:gd name="connsiteX2-1087" fmla="*/ 1736771 w 1778836"/>
              <a:gd name="connsiteY2-1088" fmla="*/ 1383018 h 1474299"/>
              <a:gd name="connsiteX3-1089" fmla="*/ 1143250 w 1778836"/>
              <a:gd name="connsiteY3-1090" fmla="*/ 718 h 1474299"/>
              <a:gd name="connsiteX0-1091" fmla="*/ 1156853 w 1792533"/>
              <a:gd name="connsiteY0-1092" fmla="*/ 49 h 1473630"/>
              <a:gd name="connsiteX1-1093" fmla="*/ 20814 w 1792533"/>
              <a:gd name="connsiteY1-1094" fmla="*/ 1195072 h 1473630"/>
              <a:gd name="connsiteX2-1095" fmla="*/ 1750374 w 1792533"/>
              <a:gd name="connsiteY2-1096" fmla="*/ 1382349 h 1473630"/>
              <a:gd name="connsiteX3-1097" fmla="*/ 1156853 w 1792533"/>
              <a:gd name="connsiteY3-1098" fmla="*/ 49 h 1473630"/>
              <a:gd name="connsiteX0-1099" fmla="*/ 1156864 w 1863190"/>
              <a:gd name="connsiteY0-1100" fmla="*/ 191 h 1473772"/>
              <a:gd name="connsiteX1-1101" fmla="*/ 20825 w 1863190"/>
              <a:gd name="connsiteY1-1102" fmla="*/ 1195214 h 1473772"/>
              <a:gd name="connsiteX2-1103" fmla="*/ 1750385 w 1863190"/>
              <a:gd name="connsiteY2-1104" fmla="*/ 1382491 h 1473772"/>
              <a:gd name="connsiteX3-1105" fmla="*/ 1156864 w 1863190"/>
              <a:gd name="connsiteY3-1106" fmla="*/ 191 h 1473772"/>
              <a:gd name="connsiteX0-1107" fmla="*/ 1144273 w 1820030"/>
              <a:gd name="connsiteY0-1108" fmla="*/ 833 h 1486111"/>
              <a:gd name="connsiteX1-1109" fmla="*/ 8234 w 1820030"/>
              <a:gd name="connsiteY1-1110" fmla="*/ 1195856 h 1486111"/>
              <a:gd name="connsiteX2-1111" fmla="*/ 1780124 w 1820030"/>
              <a:gd name="connsiteY2-1112" fmla="*/ 1397795 h 1486111"/>
              <a:gd name="connsiteX3-1113" fmla="*/ 1144273 w 1820030"/>
              <a:gd name="connsiteY3-1114" fmla="*/ 833 h 1486111"/>
              <a:gd name="connsiteX0-1115" fmla="*/ 1144273 w 1925894"/>
              <a:gd name="connsiteY0-1116" fmla="*/ 833 h 1687852"/>
              <a:gd name="connsiteX1-1117" fmla="*/ 8234 w 1925894"/>
              <a:gd name="connsiteY1-1118" fmla="*/ 1195856 h 1687852"/>
              <a:gd name="connsiteX2-1119" fmla="*/ 1780124 w 1925894"/>
              <a:gd name="connsiteY2-1120" fmla="*/ 1397795 h 1687852"/>
              <a:gd name="connsiteX3-1121" fmla="*/ 1144273 w 1925894"/>
              <a:gd name="connsiteY3-1122" fmla="*/ 833 h 1687852"/>
              <a:gd name="connsiteX0-1123" fmla="*/ 1146055 w 1989357"/>
              <a:gd name="connsiteY0-1124" fmla="*/ 139 h 1594845"/>
              <a:gd name="connsiteX1-1125" fmla="*/ 10016 w 1989357"/>
              <a:gd name="connsiteY1-1126" fmla="*/ 1195162 h 1594845"/>
              <a:gd name="connsiteX2-1127" fmla="*/ 1850286 w 1989357"/>
              <a:gd name="connsiteY2-1128" fmla="*/ 1276879 h 1594845"/>
              <a:gd name="connsiteX3-1129" fmla="*/ 1146055 w 1989357"/>
              <a:gd name="connsiteY3-1130" fmla="*/ 139 h 1594845"/>
              <a:gd name="connsiteX0-1131" fmla="*/ 1169774 w 2013087"/>
              <a:gd name="connsiteY0-1132" fmla="*/ 1143 h 1595849"/>
              <a:gd name="connsiteX1-1133" fmla="*/ 33735 w 2013087"/>
              <a:gd name="connsiteY1-1134" fmla="*/ 1196166 h 1595849"/>
              <a:gd name="connsiteX2-1135" fmla="*/ 1874005 w 2013087"/>
              <a:gd name="connsiteY2-1136" fmla="*/ 1277883 h 1595849"/>
              <a:gd name="connsiteX3-1137" fmla="*/ 1169774 w 2013087"/>
              <a:gd name="connsiteY3-1138" fmla="*/ 1143 h 1595849"/>
              <a:gd name="connsiteX0-1139" fmla="*/ 1169790 w 2035235"/>
              <a:gd name="connsiteY0-1140" fmla="*/ 270 h 1594976"/>
              <a:gd name="connsiteX1-1141" fmla="*/ 33751 w 2035235"/>
              <a:gd name="connsiteY1-1142" fmla="*/ 1195293 h 1594976"/>
              <a:gd name="connsiteX2-1143" fmla="*/ 1874021 w 2035235"/>
              <a:gd name="connsiteY2-1144" fmla="*/ 1277010 h 1594976"/>
              <a:gd name="connsiteX3-1145" fmla="*/ 1169790 w 2035235"/>
              <a:gd name="connsiteY3-1146" fmla="*/ 270 h 1594976"/>
              <a:gd name="connsiteX0-1147" fmla="*/ 1177578 w 2043052"/>
              <a:gd name="connsiteY0-1148" fmla="*/ 13 h 1594719"/>
              <a:gd name="connsiteX1-1149" fmla="*/ 41539 w 2043052"/>
              <a:gd name="connsiteY1-1150" fmla="*/ 1195036 h 1594719"/>
              <a:gd name="connsiteX2-1151" fmla="*/ 1881809 w 2043052"/>
              <a:gd name="connsiteY2-1152" fmla="*/ 1276753 h 1594719"/>
              <a:gd name="connsiteX3-1153" fmla="*/ 1177578 w 2043052"/>
              <a:gd name="connsiteY3-1154" fmla="*/ 13 h 1594719"/>
              <a:gd name="connsiteX0-1155" fmla="*/ 1194519 w 1938473"/>
              <a:gd name="connsiteY0-1156" fmla="*/ 43 h 1464600"/>
              <a:gd name="connsiteX1-1157" fmla="*/ 9637 w 1938473"/>
              <a:gd name="connsiteY1-1158" fmla="*/ 1324086 h 1464600"/>
              <a:gd name="connsiteX2-1159" fmla="*/ 1898750 w 1938473"/>
              <a:gd name="connsiteY2-1160" fmla="*/ 1276783 h 1464600"/>
              <a:gd name="connsiteX3-1161" fmla="*/ 1194519 w 1938473"/>
              <a:gd name="connsiteY3-1162" fmla="*/ 43 h 1464600"/>
              <a:gd name="connsiteX0-1163" fmla="*/ 1240592 w 1984546"/>
              <a:gd name="connsiteY0-1164" fmla="*/ 43 h 1688949"/>
              <a:gd name="connsiteX1-1165" fmla="*/ 55710 w 1984546"/>
              <a:gd name="connsiteY1-1166" fmla="*/ 1324086 h 1688949"/>
              <a:gd name="connsiteX2-1167" fmla="*/ 1944823 w 1984546"/>
              <a:gd name="connsiteY2-1168" fmla="*/ 1276783 h 1688949"/>
              <a:gd name="connsiteX3-1169" fmla="*/ 1240592 w 1984546"/>
              <a:gd name="connsiteY3-1170" fmla="*/ 43 h 1688949"/>
              <a:gd name="connsiteX0-1171" fmla="*/ 1232694 w 1976648"/>
              <a:gd name="connsiteY0-1172" fmla="*/ 43 h 1607797"/>
              <a:gd name="connsiteX1-1173" fmla="*/ 47812 w 1976648"/>
              <a:gd name="connsiteY1-1174" fmla="*/ 1324086 h 1607797"/>
              <a:gd name="connsiteX2-1175" fmla="*/ 1936925 w 1976648"/>
              <a:gd name="connsiteY2-1176" fmla="*/ 1276783 h 1607797"/>
              <a:gd name="connsiteX3-1177" fmla="*/ 1232694 w 1976648"/>
              <a:gd name="connsiteY3-1178" fmla="*/ 43 h 1607797"/>
              <a:gd name="connsiteX0-1179" fmla="*/ 1207407 w 1949815"/>
              <a:gd name="connsiteY0-1180" fmla="*/ 18 h 1595213"/>
              <a:gd name="connsiteX1-1181" fmla="*/ 48574 w 1949815"/>
              <a:gd name="connsiteY1-1182" fmla="*/ 1306468 h 1595213"/>
              <a:gd name="connsiteX2-1183" fmla="*/ 1911638 w 1949815"/>
              <a:gd name="connsiteY2-1184" fmla="*/ 1276758 h 1595213"/>
              <a:gd name="connsiteX3-1185" fmla="*/ 1207407 w 1949815"/>
              <a:gd name="connsiteY3-1186" fmla="*/ 18 h 1595213"/>
              <a:gd name="connsiteX0-1187" fmla="*/ 1238847 w 1981256"/>
              <a:gd name="connsiteY0-1188" fmla="*/ 91 h 1595286"/>
              <a:gd name="connsiteX1-1189" fmla="*/ 80014 w 1981256"/>
              <a:gd name="connsiteY1-1190" fmla="*/ 1306541 h 1595286"/>
              <a:gd name="connsiteX2-1191" fmla="*/ 1943078 w 1981256"/>
              <a:gd name="connsiteY2-1192" fmla="*/ 1276831 h 1595286"/>
              <a:gd name="connsiteX3-1193" fmla="*/ 1238847 w 1981256"/>
              <a:gd name="connsiteY3-1194" fmla="*/ 91 h 1595286"/>
              <a:gd name="connsiteX0-1195" fmla="*/ 1238754 w 2059322"/>
              <a:gd name="connsiteY0-1196" fmla="*/ 1602 h 1596797"/>
              <a:gd name="connsiteX1-1197" fmla="*/ 79921 w 2059322"/>
              <a:gd name="connsiteY1-1198" fmla="*/ 1308052 h 1596797"/>
              <a:gd name="connsiteX2-1199" fmla="*/ 1942985 w 2059322"/>
              <a:gd name="connsiteY2-1200" fmla="*/ 1278342 h 1596797"/>
              <a:gd name="connsiteX3-1201" fmla="*/ 1238754 w 2059322"/>
              <a:gd name="connsiteY3-1202" fmla="*/ 1602 h 1596797"/>
              <a:gd name="connsiteX0-1203" fmla="*/ 1238754 w 2111405"/>
              <a:gd name="connsiteY0-1204" fmla="*/ 1768 h 1628943"/>
              <a:gd name="connsiteX1-1205" fmla="*/ 79921 w 2111405"/>
              <a:gd name="connsiteY1-1206" fmla="*/ 1308218 h 1628943"/>
              <a:gd name="connsiteX2-1207" fmla="*/ 1942985 w 2111405"/>
              <a:gd name="connsiteY2-1208" fmla="*/ 1278508 h 1628943"/>
              <a:gd name="connsiteX3-1209" fmla="*/ 1238754 w 2111405"/>
              <a:gd name="connsiteY3-1210" fmla="*/ 1768 h 1628943"/>
              <a:gd name="connsiteX0-1211" fmla="*/ 1238754 w 2114299"/>
              <a:gd name="connsiteY0-1212" fmla="*/ 1809 h 1636361"/>
              <a:gd name="connsiteX1-1213" fmla="*/ 79921 w 2114299"/>
              <a:gd name="connsiteY1-1214" fmla="*/ 1308259 h 1636361"/>
              <a:gd name="connsiteX2-1215" fmla="*/ 1942985 w 2114299"/>
              <a:gd name="connsiteY2-1216" fmla="*/ 1278549 h 1636361"/>
              <a:gd name="connsiteX3-1217" fmla="*/ 1238754 w 2114299"/>
              <a:gd name="connsiteY3-1218" fmla="*/ 1809 h 1636361"/>
              <a:gd name="connsiteX0-1219" fmla="*/ 1241148 w 2116693"/>
              <a:gd name="connsiteY0-1220" fmla="*/ 1809 h 1604757"/>
              <a:gd name="connsiteX1-1221" fmla="*/ 82315 w 2116693"/>
              <a:gd name="connsiteY1-1222" fmla="*/ 1308259 h 1604757"/>
              <a:gd name="connsiteX2-1223" fmla="*/ 1945379 w 2116693"/>
              <a:gd name="connsiteY2-1224" fmla="*/ 1278549 h 1604757"/>
              <a:gd name="connsiteX3-1225" fmla="*/ 1241148 w 2116693"/>
              <a:gd name="connsiteY3-1226" fmla="*/ 1809 h 1604757"/>
              <a:gd name="connsiteX0-1227" fmla="*/ 1253276 w 2128821"/>
              <a:gd name="connsiteY0-1228" fmla="*/ 1809 h 1622918"/>
              <a:gd name="connsiteX1-1229" fmla="*/ 94443 w 2128821"/>
              <a:gd name="connsiteY1-1230" fmla="*/ 1308259 h 1622918"/>
              <a:gd name="connsiteX2-1231" fmla="*/ 1957507 w 2128821"/>
              <a:gd name="connsiteY2-1232" fmla="*/ 1278549 h 1622918"/>
              <a:gd name="connsiteX3-1233" fmla="*/ 1253276 w 2128821"/>
              <a:gd name="connsiteY3-1234" fmla="*/ 1809 h 1622918"/>
              <a:gd name="connsiteX0-1235" fmla="*/ 1205569 w 1947213"/>
              <a:gd name="connsiteY0-1236" fmla="*/ 12 h 1577055"/>
              <a:gd name="connsiteX1-1237" fmla="*/ 59761 w 1947213"/>
              <a:gd name="connsiteY1-1238" fmla="*/ 1300597 h 1577055"/>
              <a:gd name="connsiteX2-1239" fmla="*/ 1909800 w 1947213"/>
              <a:gd name="connsiteY2-1240" fmla="*/ 1276752 h 1577055"/>
              <a:gd name="connsiteX3-1241" fmla="*/ 1205569 w 1947213"/>
              <a:gd name="connsiteY3-1242" fmla="*/ 12 h 1577055"/>
              <a:gd name="connsiteX0-1243" fmla="*/ 1230887 w 1972532"/>
              <a:gd name="connsiteY0-1244" fmla="*/ 21 h 1577064"/>
              <a:gd name="connsiteX1-1245" fmla="*/ 85079 w 1972532"/>
              <a:gd name="connsiteY1-1246" fmla="*/ 1300606 h 1577064"/>
              <a:gd name="connsiteX2-1247" fmla="*/ 1935118 w 1972532"/>
              <a:gd name="connsiteY2-1248" fmla="*/ 1276761 h 1577064"/>
              <a:gd name="connsiteX3-1249" fmla="*/ 1230887 w 1972532"/>
              <a:gd name="connsiteY3-1250" fmla="*/ 21 h 1577064"/>
              <a:gd name="connsiteX0-1251" fmla="*/ 1230821 w 2056801"/>
              <a:gd name="connsiteY0-1252" fmla="*/ 1508 h 1578551"/>
              <a:gd name="connsiteX1-1253" fmla="*/ 85013 w 2056801"/>
              <a:gd name="connsiteY1-1254" fmla="*/ 1302093 h 1578551"/>
              <a:gd name="connsiteX2-1255" fmla="*/ 1935052 w 2056801"/>
              <a:gd name="connsiteY2-1256" fmla="*/ 1278248 h 1578551"/>
              <a:gd name="connsiteX3-1257" fmla="*/ 1230821 w 2056801"/>
              <a:gd name="connsiteY3-1258" fmla="*/ 1508 h 1578551"/>
              <a:gd name="connsiteX0-1259" fmla="*/ 1230821 w 2157960"/>
              <a:gd name="connsiteY0-1260" fmla="*/ 1840 h 1644787"/>
              <a:gd name="connsiteX1-1261" fmla="*/ 85013 w 2157960"/>
              <a:gd name="connsiteY1-1262" fmla="*/ 1302425 h 1644787"/>
              <a:gd name="connsiteX2-1263" fmla="*/ 1935052 w 2157960"/>
              <a:gd name="connsiteY2-1264" fmla="*/ 1278580 h 1644787"/>
              <a:gd name="connsiteX3-1265" fmla="*/ 1230821 w 2157960"/>
              <a:gd name="connsiteY3-1266" fmla="*/ 1840 h 1644787"/>
              <a:gd name="connsiteX0-1267" fmla="*/ 1230821 w 2152177"/>
              <a:gd name="connsiteY0-1268" fmla="*/ 1835 h 1643769"/>
              <a:gd name="connsiteX1-1269" fmla="*/ 85013 w 2152177"/>
              <a:gd name="connsiteY1-1270" fmla="*/ 1302420 h 1643769"/>
              <a:gd name="connsiteX2-1271" fmla="*/ 1935052 w 2152177"/>
              <a:gd name="connsiteY2-1272" fmla="*/ 1278575 h 1643769"/>
              <a:gd name="connsiteX3-1273" fmla="*/ 1230821 w 2152177"/>
              <a:gd name="connsiteY3-1274" fmla="*/ 1835 h 1643769"/>
              <a:gd name="connsiteX0-1275" fmla="*/ 1229662 w 2151018"/>
              <a:gd name="connsiteY0-1276" fmla="*/ 1835 h 1636743"/>
              <a:gd name="connsiteX1-1277" fmla="*/ 83854 w 2151018"/>
              <a:gd name="connsiteY1-1278" fmla="*/ 1302420 h 1636743"/>
              <a:gd name="connsiteX2-1279" fmla="*/ 1933893 w 2151018"/>
              <a:gd name="connsiteY2-1280" fmla="*/ 1278575 h 1636743"/>
              <a:gd name="connsiteX3-1281" fmla="*/ 1229662 w 2151018"/>
              <a:gd name="connsiteY3-1282" fmla="*/ 1835 h 1636743"/>
              <a:gd name="connsiteX0-1283" fmla="*/ 1235306 w 2156586"/>
              <a:gd name="connsiteY0-1284" fmla="*/ 2316 h 1637224"/>
              <a:gd name="connsiteX1-1285" fmla="*/ 89498 w 2156586"/>
              <a:gd name="connsiteY1-1286" fmla="*/ 1302901 h 1637224"/>
              <a:gd name="connsiteX2-1287" fmla="*/ 1939537 w 2156586"/>
              <a:gd name="connsiteY2-1288" fmla="*/ 1279056 h 1637224"/>
              <a:gd name="connsiteX3-1289" fmla="*/ 1235306 w 2156586"/>
              <a:gd name="connsiteY3-1290" fmla="*/ 2316 h 1637224"/>
              <a:gd name="connsiteX0-1291" fmla="*/ 1235306 w 2145020"/>
              <a:gd name="connsiteY0-1292" fmla="*/ 2296 h 1634147"/>
              <a:gd name="connsiteX1-1293" fmla="*/ 89498 w 2145020"/>
              <a:gd name="connsiteY1-1294" fmla="*/ 1302881 h 1634147"/>
              <a:gd name="connsiteX2-1295" fmla="*/ 1939537 w 2145020"/>
              <a:gd name="connsiteY2-1296" fmla="*/ 1279036 h 1634147"/>
              <a:gd name="connsiteX3-1297" fmla="*/ 1235306 w 2145020"/>
              <a:gd name="connsiteY3-1298" fmla="*/ 2296 h 1634147"/>
              <a:gd name="connsiteX0-1299" fmla="*/ 1155484 w 1953219"/>
              <a:gd name="connsiteY0-1300" fmla="*/ 12 h 1528219"/>
              <a:gd name="connsiteX1-1301" fmla="*/ 9676 w 1953219"/>
              <a:gd name="connsiteY1-1302" fmla="*/ 1300597 h 1528219"/>
              <a:gd name="connsiteX2-1303" fmla="*/ 1849947 w 1953219"/>
              <a:gd name="connsiteY2-1304" fmla="*/ 1278951 h 1528219"/>
              <a:gd name="connsiteX3-1305" fmla="*/ 1155484 w 1953219"/>
              <a:gd name="connsiteY3-1306" fmla="*/ 12 h 1528219"/>
              <a:gd name="connsiteX0-1307" fmla="*/ 1155484 w 2080495"/>
              <a:gd name="connsiteY0-1308" fmla="*/ 16 h 1646206"/>
              <a:gd name="connsiteX1-1309" fmla="*/ 9676 w 2080495"/>
              <a:gd name="connsiteY1-1310" fmla="*/ 1300601 h 1646206"/>
              <a:gd name="connsiteX2-1311" fmla="*/ 1849947 w 2080495"/>
              <a:gd name="connsiteY2-1312" fmla="*/ 1278955 h 1646206"/>
              <a:gd name="connsiteX3-1313" fmla="*/ 1155484 w 2080495"/>
              <a:gd name="connsiteY3-1314" fmla="*/ 16 h 1646206"/>
              <a:gd name="connsiteX0-1315" fmla="*/ 1193070 w 2118072"/>
              <a:gd name="connsiteY0-1316" fmla="*/ 66 h 1646256"/>
              <a:gd name="connsiteX1-1317" fmla="*/ 47262 w 2118072"/>
              <a:gd name="connsiteY1-1318" fmla="*/ 1300651 h 1646256"/>
              <a:gd name="connsiteX2-1319" fmla="*/ 1887533 w 2118072"/>
              <a:gd name="connsiteY2-1320" fmla="*/ 1279005 h 1646256"/>
              <a:gd name="connsiteX3-1321" fmla="*/ 1193070 w 2118072"/>
              <a:gd name="connsiteY3-1322" fmla="*/ 66 h 1646256"/>
              <a:gd name="connsiteX0-1323" fmla="*/ 1192917 w 2164939"/>
              <a:gd name="connsiteY0-1324" fmla="*/ 1150 h 1647340"/>
              <a:gd name="connsiteX1-1325" fmla="*/ 47109 w 2164939"/>
              <a:gd name="connsiteY1-1326" fmla="*/ 1301735 h 1647340"/>
              <a:gd name="connsiteX2-1327" fmla="*/ 1887380 w 2164939"/>
              <a:gd name="connsiteY2-1328" fmla="*/ 1280089 h 1647340"/>
              <a:gd name="connsiteX3-1329" fmla="*/ 1192917 w 2164939"/>
              <a:gd name="connsiteY3-1330" fmla="*/ 1150 h 1647340"/>
              <a:gd name="connsiteX0-1331" fmla="*/ 1193028 w 2175340"/>
              <a:gd name="connsiteY0-1332" fmla="*/ 613 h 1646803"/>
              <a:gd name="connsiteX1-1333" fmla="*/ 47220 w 2175340"/>
              <a:gd name="connsiteY1-1334" fmla="*/ 1301198 h 1646803"/>
              <a:gd name="connsiteX2-1335" fmla="*/ 1887491 w 2175340"/>
              <a:gd name="connsiteY2-1336" fmla="*/ 1279552 h 1646803"/>
              <a:gd name="connsiteX3-1337" fmla="*/ 1193028 w 2175340"/>
              <a:gd name="connsiteY3-1338" fmla="*/ 613 h 1646803"/>
              <a:gd name="connsiteX0-1339" fmla="*/ 1193028 w 2125059"/>
              <a:gd name="connsiteY0-1340" fmla="*/ 577 h 1629643"/>
              <a:gd name="connsiteX1-1341" fmla="*/ 47220 w 2125059"/>
              <a:gd name="connsiteY1-1342" fmla="*/ 1301162 h 1629643"/>
              <a:gd name="connsiteX2-1343" fmla="*/ 1887491 w 2125059"/>
              <a:gd name="connsiteY2-1344" fmla="*/ 1279516 h 1629643"/>
              <a:gd name="connsiteX3-1345" fmla="*/ 1193028 w 2125059"/>
              <a:gd name="connsiteY3-1346" fmla="*/ 577 h 1629643"/>
              <a:gd name="connsiteX0-1347" fmla="*/ 1193028 w 2122923"/>
              <a:gd name="connsiteY0-1348" fmla="*/ 586 h 1634403"/>
              <a:gd name="connsiteX1-1349" fmla="*/ 47220 w 2122923"/>
              <a:gd name="connsiteY1-1350" fmla="*/ 1301171 h 1634403"/>
              <a:gd name="connsiteX2-1351" fmla="*/ 1887491 w 2122923"/>
              <a:gd name="connsiteY2-1352" fmla="*/ 1279525 h 1634403"/>
              <a:gd name="connsiteX3-1353" fmla="*/ 1193028 w 2122923"/>
              <a:gd name="connsiteY3-1354" fmla="*/ 586 h 1634403"/>
              <a:gd name="connsiteX0-1355" fmla="*/ 1248394 w 2178289"/>
              <a:gd name="connsiteY0-1356" fmla="*/ 586 h 1636304"/>
              <a:gd name="connsiteX1-1357" fmla="*/ 102586 w 2178289"/>
              <a:gd name="connsiteY1-1358" fmla="*/ 1301171 h 1636304"/>
              <a:gd name="connsiteX2-1359" fmla="*/ 1942857 w 2178289"/>
              <a:gd name="connsiteY2-1360" fmla="*/ 1279525 h 1636304"/>
              <a:gd name="connsiteX3-1361" fmla="*/ 1248394 w 2178289"/>
              <a:gd name="connsiteY3-1362" fmla="*/ 586 h 1636304"/>
              <a:gd name="connsiteX0-1363" fmla="*/ 1248394 w 2178289"/>
              <a:gd name="connsiteY0-1364" fmla="*/ 586 h 1636304"/>
              <a:gd name="connsiteX1-1365" fmla="*/ 102586 w 2178289"/>
              <a:gd name="connsiteY1-1366" fmla="*/ 1301171 h 1636304"/>
              <a:gd name="connsiteX2-1367" fmla="*/ 1942857 w 2178289"/>
              <a:gd name="connsiteY2-1368" fmla="*/ 1279525 h 1636304"/>
              <a:gd name="connsiteX3-1369" fmla="*/ 1248394 w 2178289"/>
              <a:gd name="connsiteY3-1370" fmla="*/ 586 h 1636304"/>
              <a:gd name="connsiteX0-1371" fmla="*/ 1251521 w 2181416"/>
              <a:gd name="connsiteY0-1372" fmla="*/ 586 h 1642736"/>
              <a:gd name="connsiteX1-1373" fmla="*/ 105713 w 2181416"/>
              <a:gd name="connsiteY1-1374" fmla="*/ 1301171 h 1642736"/>
              <a:gd name="connsiteX2-1375" fmla="*/ 1945984 w 2181416"/>
              <a:gd name="connsiteY2-1376" fmla="*/ 1279525 h 1642736"/>
              <a:gd name="connsiteX3-1377" fmla="*/ 1251521 w 2181416"/>
              <a:gd name="connsiteY3-1378" fmla="*/ 586 h 1642736"/>
              <a:gd name="connsiteX0-1379" fmla="*/ 1248543 w 2178438"/>
              <a:gd name="connsiteY0-1380" fmla="*/ 586 h 1634411"/>
              <a:gd name="connsiteX1-1381" fmla="*/ 102735 w 2178438"/>
              <a:gd name="connsiteY1-1382" fmla="*/ 1301171 h 1634411"/>
              <a:gd name="connsiteX2-1383" fmla="*/ 1943006 w 2178438"/>
              <a:gd name="connsiteY2-1384" fmla="*/ 1279525 h 1634411"/>
              <a:gd name="connsiteX3-1385" fmla="*/ 1248543 w 2178438"/>
              <a:gd name="connsiteY3-1386" fmla="*/ 586 h 1634411"/>
              <a:gd name="connsiteX0-1387" fmla="*/ 1248543 w 2178438"/>
              <a:gd name="connsiteY0-1388" fmla="*/ 586 h 1634411"/>
              <a:gd name="connsiteX1-1389" fmla="*/ 102735 w 2178438"/>
              <a:gd name="connsiteY1-1390" fmla="*/ 1301171 h 1634411"/>
              <a:gd name="connsiteX2-1391" fmla="*/ 1943006 w 2178438"/>
              <a:gd name="connsiteY2-1392" fmla="*/ 1279525 h 1634411"/>
              <a:gd name="connsiteX3-1393" fmla="*/ 1248543 w 2178438"/>
              <a:gd name="connsiteY3-1394" fmla="*/ 586 h 1634411"/>
              <a:gd name="connsiteX0-1395" fmla="*/ 1248543 w 2137968"/>
              <a:gd name="connsiteY0-1396" fmla="*/ 544 h 1645342"/>
              <a:gd name="connsiteX1-1397" fmla="*/ 102735 w 2137968"/>
              <a:gd name="connsiteY1-1398" fmla="*/ 1301129 h 1645342"/>
              <a:gd name="connsiteX2-1399" fmla="*/ 1943006 w 2137968"/>
              <a:gd name="connsiteY2-1400" fmla="*/ 1279483 h 1645342"/>
              <a:gd name="connsiteX3-1401" fmla="*/ 1248543 w 2137968"/>
              <a:gd name="connsiteY3-1402" fmla="*/ 544 h 1645342"/>
              <a:gd name="connsiteX0-1403" fmla="*/ 1242578 w 2132030"/>
              <a:gd name="connsiteY0-1404" fmla="*/ 321 h 1645119"/>
              <a:gd name="connsiteX1-1405" fmla="*/ 96770 w 2132030"/>
              <a:gd name="connsiteY1-1406" fmla="*/ 1300906 h 1645119"/>
              <a:gd name="connsiteX2-1407" fmla="*/ 1937041 w 2132030"/>
              <a:gd name="connsiteY2-1408" fmla="*/ 1279260 h 1645119"/>
              <a:gd name="connsiteX3-1409" fmla="*/ 1242578 w 2132030"/>
              <a:gd name="connsiteY3-1410" fmla="*/ 321 h 1645119"/>
              <a:gd name="connsiteX0-1411" fmla="*/ 1242564 w 2146243"/>
              <a:gd name="connsiteY0-1412" fmla="*/ 498 h 1645296"/>
              <a:gd name="connsiteX1-1413" fmla="*/ 96756 w 2146243"/>
              <a:gd name="connsiteY1-1414" fmla="*/ 1301083 h 1645296"/>
              <a:gd name="connsiteX2-1415" fmla="*/ 1937027 w 2146243"/>
              <a:gd name="connsiteY2-1416" fmla="*/ 1279437 h 1645296"/>
              <a:gd name="connsiteX3-1417" fmla="*/ 1242564 w 2146243"/>
              <a:gd name="connsiteY3-1418" fmla="*/ 498 h 1645296"/>
              <a:gd name="connsiteX0-1419" fmla="*/ 1244618 w 2148298"/>
              <a:gd name="connsiteY0-1420" fmla="*/ 498 h 1646970"/>
              <a:gd name="connsiteX1-1421" fmla="*/ 98810 w 2148298"/>
              <a:gd name="connsiteY1-1422" fmla="*/ 1301083 h 1646970"/>
              <a:gd name="connsiteX2-1423" fmla="*/ 1939081 w 2148298"/>
              <a:gd name="connsiteY2-1424" fmla="*/ 1279437 h 1646970"/>
              <a:gd name="connsiteX3-1425" fmla="*/ 1244618 w 2148298"/>
              <a:gd name="connsiteY3-1426" fmla="*/ 498 h 1646970"/>
              <a:gd name="connsiteX0-1427" fmla="*/ 1248642 w 2152322"/>
              <a:gd name="connsiteY0-1428" fmla="*/ 498 h 1650135"/>
              <a:gd name="connsiteX1-1429" fmla="*/ 102834 w 2152322"/>
              <a:gd name="connsiteY1-1430" fmla="*/ 1301083 h 1650135"/>
              <a:gd name="connsiteX2-1431" fmla="*/ 1943105 w 2152322"/>
              <a:gd name="connsiteY2-1432" fmla="*/ 1279437 h 1650135"/>
              <a:gd name="connsiteX3-1433" fmla="*/ 1248642 w 2152322"/>
              <a:gd name="connsiteY3-1434" fmla="*/ 498 h 1650135"/>
              <a:gd name="connsiteX0-1435" fmla="*/ 1176337 w 1908054"/>
              <a:gd name="connsiteY0-1436" fmla="*/ 4 h 1452712"/>
              <a:gd name="connsiteX1-1437" fmla="*/ 40297 w 1908054"/>
              <a:gd name="connsiteY1-1438" fmla="*/ 1291792 h 1452712"/>
              <a:gd name="connsiteX2-1439" fmla="*/ 1870800 w 1908054"/>
              <a:gd name="connsiteY2-1440" fmla="*/ 1278943 h 1452712"/>
              <a:gd name="connsiteX3-1441" fmla="*/ 1176337 w 1908054"/>
              <a:gd name="connsiteY3-1442" fmla="*/ 4 h 1452712"/>
              <a:gd name="connsiteX0-1443" fmla="*/ 1213429 w 1945145"/>
              <a:gd name="connsiteY0-1444" fmla="*/ 4 h 1461992"/>
              <a:gd name="connsiteX1-1445" fmla="*/ 77389 w 1945145"/>
              <a:gd name="connsiteY1-1446" fmla="*/ 1291792 h 1461992"/>
              <a:gd name="connsiteX2-1447" fmla="*/ 1907892 w 1945145"/>
              <a:gd name="connsiteY2-1448" fmla="*/ 1278943 h 1461992"/>
              <a:gd name="connsiteX3-1449" fmla="*/ 1213429 w 1945145"/>
              <a:gd name="connsiteY3-1450" fmla="*/ 4 h 1461992"/>
              <a:gd name="connsiteX0-1451" fmla="*/ 1213429 w 2049478"/>
              <a:gd name="connsiteY0-1452" fmla="*/ 6 h 1470422"/>
              <a:gd name="connsiteX1-1453" fmla="*/ 77389 w 2049478"/>
              <a:gd name="connsiteY1-1454" fmla="*/ 1291794 h 1470422"/>
              <a:gd name="connsiteX2-1455" fmla="*/ 1907892 w 2049478"/>
              <a:gd name="connsiteY2-1456" fmla="*/ 1278945 h 1470422"/>
              <a:gd name="connsiteX3-1457" fmla="*/ 1213429 w 2049478"/>
              <a:gd name="connsiteY3-1458" fmla="*/ 6 h 1470422"/>
              <a:gd name="connsiteX0-1459" fmla="*/ 1213429 w 2092777"/>
              <a:gd name="connsiteY0-1460" fmla="*/ 6 h 1626259"/>
              <a:gd name="connsiteX1-1461" fmla="*/ 77389 w 2092777"/>
              <a:gd name="connsiteY1-1462" fmla="*/ 1291794 h 1626259"/>
              <a:gd name="connsiteX2-1463" fmla="*/ 1907892 w 2092777"/>
              <a:gd name="connsiteY2-1464" fmla="*/ 1278945 h 1626259"/>
              <a:gd name="connsiteX3-1465" fmla="*/ 1213429 w 2092777"/>
              <a:gd name="connsiteY3-1466" fmla="*/ 6 h 1626259"/>
              <a:gd name="connsiteX0-1467" fmla="*/ 1213429 w 2091790"/>
              <a:gd name="connsiteY0-1468" fmla="*/ 7 h 1651396"/>
              <a:gd name="connsiteX1-1469" fmla="*/ 77389 w 2091790"/>
              <a:gd name="connsiteY1-1470" fmla="*/ 1291795 h 1651396"/>
              <a:gd name="connsiteX2-1471" fmla="*/ 1907892 w 2091790"/>
              <a:gd name="connsiteY2-1472" fmla="*/ 1278946 h 1651396"/>
              <a:gd name="connsiteX3-1473" fmla="*/ 1213429 w 2091790"/>
              <a:gd name="connsiteY3-1474" fmla="*/ 7 h 1651396"/>
              <a:gd name="connsiteX0-1475" fmla="*/ 1257248 w 2135556"/>
              <a:gd name="connsiteY0-1476" fmla="*/ 413 h 1651802"/>
              <a:gd name="connsiteX1-1477" fmla="*/ 121208 w 2135556"/>
              <a:gd name="connsiteY1-1478" fmla="*/ 1292201 h 1651802"/>
              <a:gd name="connsiteX2-1479" fmla="*/ 1951711 w 2135556"/>
              <a:gd name="connsiteY2-1480" fmla="*/ 1279352 h 1651802"/>
              <a:gd name="connsiteX3-1481" fmla="*/ 1257248 w 2135556"/>
              <a:gd name="connsiteY3-1482" fmla="*/ 413 h 1651802"/>
              <a:gd name="connsiteX0-1483" fmla="*/ 1257046 w 2194417"/>
              <a:gd name="connsiteY0-1484" fmla="*/ 4642 h 1656031"/>
              <a:gd name="connsiteX1-1485" fmla="*/ 121006 w 2194417"/>
              <a:gd name="connsiteY1-1486" fmla="*/ 1296430 h 1656031"/>
              <a:gd name="connsiteX2-1487" fmla="*/ 1951509 w 2194417"/>
              <a:gd name="connsiteY2-1488" fmla="*/ 1283581 h 1656031"/>
              <a:gd name="connsiteX3-1489" fmla="*/ 1257046 w 2194417"/>
              <a:gd name="connsiteY3-1490" fmla="*/ 4642 h 1656031"/>
              <a:gd name="connsiteX0-1491" fmla="*/ 1257046 w 2181567"/>
              <a:gd name="connsiteY0-1492" fmla="*/ 4439 h 1657338"/>
              <a:gd name="connsiteX1-1493" fmla="*/ 121006 w 2181567"/>
              <a:gd name="connsiteY1-1494" fmla="*/ 1296227 h 1657338"/>
              <a:gd name="connsiteX2-1495" fmla="*/ 1951509 w 2181567"/>
              <a:gd name="connsiteY2-1496" fmla="*/ 1283378 h 1657338"/>
              <a:gd name="connsiteX3-1497" fmla="*/ 1257046 w 2181567"/>
              <a:gd name="connsiteY3-1498" fmla="*/ 4439 h 1657338"/>
              <a:gd name="connsiteX0-1499" fmla="*/ 1257046 w 2182501"/>
              <a:gd name="connsiteY0-1500" fmla="*/ 4428 h 1644095"/>
              <a:gd name="connsiteX1-1501" fmla="*/ 121006 w 2182501"/>
              <a:gd name="connsiteY1-1502" fmla="*/ 1296216 h 1644095"/>
              <a:gd name="connsiteX2-1503" fmla="*/ 1951509 w 2182501"/>
              <a:gd name="connsiteY2-1504" fmla="*/ 1283367 h 1644095"/>
              <a:gd name="connsiteX3-1505" fmla="*/ 1257046 w 2182501"/>
              <a:gd name="connsiteY3-1506" fmla="*/ 4428 h 1644095"/>
              <a:gd name="connsiteX0-1507" fmla="*/ 1258955 w 2184410"/>
              <a:gd name="connsiteY0-1508" fmla="*/ 4428 h 1649991"/>
              <a:gd name="connsiteX1-1509" fmla="*/ 122915 w 2184410"/>
              <a:gd name="connsiteY1-1510" fmla="*/ 1296216 h 1649991"/>
              <a:gd name="connsiteX2-1511" fmla="*/ 1953418 w 2184410"/>
              <a:gd name="connsiteY2-1512" fmla="*/ 1283367 h 1649991"/>
              <a:gd name="connsiteX3-1513" fmla="*/ 1258955 w 2184410"/>
              <a:gd name="connsiteY3-1514" fmla="*/ 4428 h 1649991"/>
              <a:gd name="connsiteX0-1515" fmla="*/ 1258955 w 2184410"/>
              <a:gd name="connsiteY0-1516" fmla="*/ 4428 h 1649991"/>
              <a:gd name="connsiteX1-1517" fmla="*/ 122915 w 2184410"/>
              <a:gd name="connsiteY1-1518" fmla="*/ 1296216 h 1649991"/>
              <a:gd name="connsiteX2-1519" fmla="*/ 1953418 w 2184410"/>
              <a:gd name="connsiteY2-1520" fmla="*/ 1283367 h 1649991"/>
              <a:gd name="connsiteX3-1521" fmla="*/ 1258955 w 2184410"/>
              <a:gd name="connsiteY3-1522" fmla="*/ 4428 h 1649991"/>
              <a:gd name="connsiteX0-1523" fmla="*/ 1270893 w 2196348"/>
              <a:gd name="connsiteY0-1524" fmla="*/ 4428 h 1656216"/>
              <a:gd name="connsiteX1-1525" fmla="*/ 134853 w 2196348"/>
              <a:gd name="connsiteY1-1526" fmla="*/ 1296216 h 1656216"/>
              <a:gd name="connsiteX2-1527" fmla="*/ 1965356 w 2196348"/>
              <a:gd name="connsiteY2-1528" fmla="*/ 1283367 h 1656216"/>
              <a:gd name="connsiteX3-1529" fmla="*/ 1270893 w 2196348"/>
              <a:gd name="connsiteY3-1530" fmla="*/ 4428 h 1656216"/>
              <a:gd name="connsiteX0-1531" fmla="*/ 1270893 w 2198502"/>
              <a:gd name="connsiteY0-1532" fmla="*/ 4404 h 1645014"/>
              <a:gd name="connsiteX1-1533" fmla="*/ 134853 w 2198502"/>
              <a:gd name="connsiteY1-1534" fmla="*/ 1296192 h 1645014"/>
              <a:gd name="connsiteX2-1535" fmla="*/ 1965356 w 2198502"/>
              <a:gd name="connsiteY2-1536" fmla="*/ 1283343 h 1645014"/>
              <a:gd name="connsiteX3-1537" fmla="*/ 1270893 w 2198502"/>
              <a:gd name="connsiteY3-1538" fmla="*/ 4404 h 1645014"/>
              <a:gd name="connsiteX0-1539" fmla="*/ 1278297 w 2205906"/>
              <a:gd name="connsiteY0-1540" fmla="*/ 4404 h 1653270"/>
              <a:gd name="connsiteX1-1541" fmla="*/ 142257 w 2205906"/>
              <a:gd name="connsiteY1-1542" fmla="*/ 1296192 h 1653270"/>
              <a:gd name="connsiteX2-1543" fmla="*/ 1972760 w 2205906"/>
              <a:gd name="connsiteY2-1544" fmla="*/ 1283343 h 1653270"/>
              <a:gd name="connsiteX3-1545" fmla="*/ 1278297 w 2205906"/>
              <a:gd name="connsiteY3-1546" fmla="*/ 4404 h 1653270"/>
              <a:gd name="connsiteX0-1547" fmla="*/ 1278297 w 2197345"/>
              <a:gd name="connsiteY0-1548" fmla="*/ 4261 h 1653685"/>
              <a:gd name="connsiteX1-1549" fmla="*/ 142257 w 2197345"/>
              <a:gd name="connsiteY1-1550" fmla="*/ 1296049 h 1653685"/>
              <a:gd name="connsiteX2-1551" fmla="*/ 1972760 w 2197345"/>
              <a:gd name="connsiteY2-1552" fmla="*/ 1283200 h 1653685"/>
              <a:gd name="connsiteX3-1553" fmla="*/ 1278297 w 2197345"/>
              <a:gd name="connsiteY3-1554" fmla="*/ 4261 h 1653685"/>
              <a:gd name="connsiteX0-1555" fmla="*/ 1278297 w 2207466"/>
              <a:gd name="connsiteY0-1556" fmla="*/ 4153 h 1634305"/>
              <a:gd name="connsiteX1-1557" fmla="*/ 142257 w 2207466"/>
              <a:gd name="connsiteY1-1558" fmla="*/ 1295941 h 1634305"/>
              <a:gd name="connsiteX2-1559" fmla="*/ 1972760 w 2207466"/>
              <a:gd name="connsiteY2-1560" fmla="*/ 1283092 h 1634305"/>
              <a:gd name="connsiteX3-1561" fmla="*/ 1278297 w 2207466"/>
              <a:gd name="connsiteY3-1562" fmla="*/ 4153 h 1634305"/>
              <a:gd name="connsiteX0-1563" fmla="*/ 1278541 w 2202557"/>
              <a:gd name="connsiteY0-1564" fmla="*/ 1436 h 1631588"/>
              <a:gd name="connsiteX1-1565" fmla="*/ 142501 w 2202557"/>
              <a:gd name="connsiteY1-1566" fmla="*/ 1293224 h 1631588"/>
              <a:gd name="connsiteX2-1567" fmla="*/ 1973004 w 2202557"/>
              <a:gd name="connsiteY2-1568" fmla="*/ 1280375 h 1631588"/>
              <a:gd name="connsiteX3-1569" fmla="*/ 1278541 w 2202557"/>
              <a:gd name="connsiteY3-1570" fmla="*/ 1436 h 1631588"/>
              <a:gd name="connsiteX0-1571" fmla="*/ 1278541 w 2207901"/>
              <a:gd name="connsiteY0-1572" fmla="*/ 1414 h 1631566"/>
              <a:gd name="connsiteX1-1573" fmla="*/ 142501 w 2207901"/>
              <a:gd name="connsiteY1-1574" fmla="*/ 1293202 h 1631566"/>
              <a:gd name="connsiteX2-1575" fmla="*/ 1973004 w 2207901"/>
              <a:gd name="connsiteY2-1576" fmla="*/ 1280353 h 1631566"/>
              <a:gd name="connsiteX3-1577" fmla="*/ 1278541 w 2207901"/>
              <a:gd name="connsiteY3-1578" fmla="*/ 1414 h 1631566"/>
            </a:gdLst>
            <a:ahLst/>
            <a:cxnLst>
              <a:cxn ang="0">
                <a:pos x="connsiteX0-1" y="connsiteY0-2"/>
              </a:cxn>
              <a:cxn ang="0">
                <a:pos x="connsiteX1-3" y="connsiteY1-4"/>
              </a:cxn>
              <a:cxn ang="0">
                <a:pos x="connsiteX2-5" y="connsiteY2-6"/>
              </a:cxn>
              <a:cxn ang="0">
                <a:pos x="connsiteX3-7" y="connsiteY3-8"/>
              </a:cxn>
            </a:cxnLst>
            <a:rect l="l" t="t" r="r" b="b"/>
            <a:pathLst>
              <a:path w="2207901" h="1631566">
                <a:moveTo>
                  <a:pt x="1278541" y="1414"/>
                </a:moveTo>
                <a:cubicBezTo>
                  <a:pt x="365139" y="47636"/>
                  <a:pt x="-305296" y="762099"/>
                  <a:pt x="142501" y="1293202"/>
                </a:cubicBezTo>
                <a:cubicBezTo>
                  <a:pt x="412516" y="1613449"/>
                  <a:pt x="1498610" y="1864408"/>
                  <a:pt x="1973004" y="1280353"/>
                </a:cubicBezTo>
                <a:cubicBezTo>
                  <a:pt x="2552666" y="566696"/>
                  <a:pt x="1959256" y="-33033"/>
                  <a:pt x="1278541" y="1414"/>
                </a:cubicBezTo>
                <a:close/>
              </a:path>
            </a:pathLst>
          </a:custGeom>
          <a:gradFill>
            <a:gsLst>
              <a:gs pos="0">
                <a:schemeClr val="accent1">
                  <a:alpha val="40000"/>
                </a:schemeClr>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23" name="图片 22" descr="/data/temp/ab9f94dd-19ff-11f0-8ad8-4ac7169b4df7.jpgab9f94dd-19ff-11f0-8ad8-4ac7169b4df7"/>
          <p:cNvPicPr>
            <a:picLocks noChangeAspect="1"/>
          </p:cNvPicPr>
          <p:nvPr>
            <p:custDataLst>
              <p:tags r:id="rId15"/>
            </p:custDataLst>
          </p:nvPr>
        </p:nvPicPr>
        <p:blipFill rotWithShape="1">
          <a:blip r:embed="rId16"/>
          <a:srcRect l="4641" r="4641"/>
          <a:stretch>
            <a:fillRect/>
          </a:stretch>
        </p:blipFill>
        <p:spPr>
          <a:xfrm>
            <a:off x="8788437" y="1685852"/>
            <a:ext cx="2340413" cy="1934902"/>
          </a:xfrm>
          <a:custGeom>
            <a:avLst/>
            <a:gdLst>
              <a:gd name="connsiteX0" fmla="*/ 1388864 w 2081712"/>
              <a:gd name="connsiteY0" fmla="*/ 108 h 1721024"/>
              <a:gd name="connsiteX1" fmla="*/ 1969409 w 2081712"/>
              <a:gd name="connsiteY1" fmla="*/ 913529 h 1721024"/>
              <a:gd name="connsiteX2" fmla="*/ 122091 w 2081712"/>
              <a:gd name="connsiteY2" fmla="*/ 1246864 h 1721024"/>
              <a:gd name="connsiteX3" fmla="*/ 952763 w 2081712"/>
              <a:gd name="connsiteY3" fmla="*/ 45652 h 1721024"/>
              <a:gd name="connsiteX4" fmla="*/ 1388864 w 2081712"/>
              <a:gd name="connsiteY4" fmla="*/ 108 h 172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712" h="1721024">
                <a:moveTo>
                  <a:pt x="1388864" y="108"/>
                </a:moveTo>
                <a:cubicBezTo>
                  <a:pt x="1849049" y="5297"/>
                  <a:pt x="2296758" y="199455"/>
                  <a:pt x="1969409" y="913529"/>
                </a:cubicBezTo>
                <a:cubicBezTo>
                  <a:pt x="1326366" y="2316251"/>
                  <a:pt x="312707" y="1523609"/>
                  <a:pt x="122091" y="1246864"/>
                </a:cubicBezTo>
                <a:cubicBezTo>
                  <a:pt x="-34648" y="1019303"/>
                  <a:pt x="-245434" y="307969"/>
                  <a:pt x="952763" y="45652"/>
                </a:cubicBezTo>
                <a:cubicBezTo>
                  <a:pt x="1080687" y="17646"/>
                  <a:pt x="1235469" y="-1621"/>
                  <a:pt x="1388864" y="108"/>
                </a:cubicBezTo>
                <a:close/>
              </a:path>
            </a:pathLst>
          </a:custGeom>
          <a:solidFill>
            <a:schemeClr val="accent1">
              <a:alpha val="55000"/>
            </a:schemeClr>
          </a:solidFill>
          <a:ln w="6350">
            <a:solidFill>
              <a:schemeClr val="tx1">
                <a:lumMod val="40000"/>
                <a:lumOff val="60000"/>
                <a:alpha val="20000"/>
              </a:schemeClr>
            </a:solidFill>
          </a:ln>
        </p:spPr>
      </p:pic>
    </p:spTree>
    <p:custDataLst>
      <p:tags r:id="rId17"/>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custDataLst>
              <p:tags r:id="rId1"/>
            </p:custDataLst>
          </p:nvPr>
        </p:nvSpPr>
        <p:spPr/>
        <p:txBody>
          <a:bodyPr/>
          <a:lstStyle/>
          <a:p>
            <a:r>
              <a:rPr lang="zh-CN" altLang="en-US"/>
              <a:t>制订程序</a:t>
            </a:r>
            <a:endParaRPr lang="zh-CN" altLang="en-US"/>
          </a:p>
        </p:txBody>
      </p:sp>
      <p:sp>
        <p:nvSpPr>
          <p:cNvPr id="3" name="矩形: 圆角 2"/>
          <p:cNvSpPr/>
          <p:nvPr>
            <p:custDataLst>
              <p:tags r:id="rId2"/>
            </p:custDataLst>
          </p:nvPr>
        </p:nvSpPr>
        <p:spPr>
          <a:xfrm>
            <a:off x="696595" y="2210027"/>
            <a:ext cx="5102525" cy="3612727"/>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p>
            <a:endParaRPr lang="zh-CN" altLang="en-US" sz="1440">
              <a:solidFill>
                <a:schemeClr val="bg1"/>
              </a:solidFill>
              <a:latin typeface="+mj-ea"/>
              <a:ea typeface="+mj-ea"/>
            </a:endParaRPr>
          </a:p>
        </p:txBody>
      </p:sp>
      <p:sp>
        <p:nvSpPr>
          <p:cNvPr id="4" name="矩形 3"/>
          <p:cNvSpPr/>
          <p:nvPr>
            <p:custDataLst>
              <p:tags r:id="rId3"/>
            </p:custDataLst>
          </p:nvPr>
        </p:nvSpPr>
        <p:spPr>
          <a:xfrm>
            <a:off x="1001413" y="3443270"/>
            <a:ext cx="4493524" cy="2190879"/>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dirty="0">
                <a:solidFill>
                  <a:schemeClr val="tx1">
                    <a:lumMod val="85000"/>
                    <a:lumOff val="15000"/>
                  </a:schemeClr>
                </a:solidFill>
                <a:latin typeface="+mn-ea"/>
                <a:cs typeface="+mn-ea"/>
              </a:rPr>
              <a:t>起草方案并审定，经过多轮讨论和修改，确保方案的质量和可行性。</a:t>
            </a:r>
            <a:endParaRPr lang="zh-CN" altLang="en-US" sz="1600" dirty="0">
              <a:solidFill>
                <a:schemeClr val="tx1">
                  <a:lumMod val="85000"/>
                  <a:lumOff val="15000"/>
                </a:schemeClr>
              </a:solidFill>
              <a:latin typeface="+mn-ea"/>
              <a:cs typeface="+mn-ea"/>
            </a:endParaRPr>
          </a:p>
        </p:txBody>
      </p:sp>
      <p:sp>
        <p:nvSpPr>
          <p:cNvPr id="10" name="圆角矩形 9"/>
          <p:cNvSpPr/>
          <p:nvPr>
            <p:custDataLst>
              <p:tags r:id="rId4"/>
            </p:custDataLst>
          </p:nvPr>
        </p:nvSpPr>
        <p:spPr>
          <a:xfrm>
            <a:off x="961406" y="1675326"/>
            <a:ext cx="793797" cy="777921"/>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rmAutofit/>
          </a:bodyPr>
          <a:p>
            <a:pPr algn="ctr">
              <a:spcBef>
                <a:spcPct val="0"/>
              </a:spcBef>
              <a:spcAft>
                <a:spcPct val="0"/>
              </a:spcAft>
            </a:pPr>
            <a:r>
              <a:rPr lang="en-US" altLang="zh-CN" sz="2400" b="1" dirty="0">
                <a:solidFill>
                  <a:srgbClr val="FFFFFF"/>
                </a:solidFill>
                <a:latin typeface="+mn-ea"/>
                <a:cs typeface="+mn-ea"/>
                <a:sym typeface="+mn-ea"/>
              </a:rPr>
              <a:t>01</a:t>
            </a:r>
            <a:endParaRPr lang="en-US" altLang="zh-CN" sz="2400" b="1" dirty="0">
              <a:solidFill>
                <a:srgbClr val="FFFFFF"/>
              </a:solidFill>
              <a:latin typeface="+mn-ea"/>
              <a:cs typeface="+mn-ea"/>
              <a:sym typeface="+mn-ea"/>
            </a:endParaRPr>
          </a:p>
        </p:txBody>
      </p:sp>
      <p:cxnSp>
        <p:nvCxnSpPr>
          <p:cNvPr id="11" name="直接连接符 10"/>
          <p:cNvCxnSpPr/>
          <p:nvPr>
            <p:custDataLst>
              <p:tags r:id="rId5"/>
            </p:custDataLst>
          </p:nvPr>
        </p:nvCxnSpPr>
        <p:spPr>
          <a:xfrm flipV="1">
            <a:off x="916318" y="3245138"/>
            <a:ext cx="4663079" cy="0"/>
          </a:xfrm>
          <a:prstGeom prst="line">
            <a:avLst/>
          </a:prstGeom>
          <a:ln w="22225">
            <a:solidFill>
              <a:schemeClr val="accent1">
                <a:alpha val="50000"/>
              </a:schemeClr>
            </a:solidFill>
          </a:ln>
        </p:spPr>
        <p:style>
          <a:lnRef idx="2">
            <a:schemeClr val="accent1"/>
          </a:lnRef>
          <a:fillRef idx="0">
            <a:srgbClr val="FFFFFF"/>
          </a:fillRef>
          <a:effectRef idx="0">
            <a:srgbClr val="FFFFFF"/>
          </a:effectRef>
          <a:fontRef idx="minor">
            <a:schemeClr val="tx1"/>
          </a:fontRef>
        </p:style>
      </p:cxnSp>
      <p:sp>
        <p:nvSpPr>
          <p:cNvPr id="12" name="矩形 11"/>
          <p:cNvSpPr/>
          <p:nvPr>
            <p:custDataLst>
              <p:tags r:id="rId6"/>
            </p:custDataLst>
          </p:nvPr>
        </p:nvSpPr>
        <p:spPr>
          <a:xfrm>
            <a:off x="964581" y="2649473"/>
            <a:ext cx="4492889" cy="443256"/>
          </a:xfrm>
          <a:prstGeom prst="rect">
            <a:avLst/>
          </a:prstGeom>
          <a:noFill/>
        </p:spPr>
        <p:txBody>
          <a:bodyPr wrap="square" lIns="0" tIns="0" rIns="0" bIns="0" rtlCol="0" anchor="ctr" anchorCtr="0">
            <a:noAutofit/>
          </a:bodyPr>
          <a:p>
            <a:pPr>
              <a:spcBef>
                <a:spcPct val="0"/>
              </a:spcBef>
              <a:spcAft>
                <a:spcPct val="0"/>
              </a:spcAft>
            </a:pPr>
            <a:r>
              <a:rPr lang="zh-CN" altLang="en-US" sz="2200" b="1" dirty="0">
                <a:solidFill>
                  <a:schemeClr val="accent1"/>
                </a:solidFill>
                <a:latin typeface="+mn-ea"/>
                <a:cs typeface="+mn-ea"/>
              </a:rPr>
              <a:t>起草与审定流程</a:t>
            </a:r>
            <a:endParaRPr lang="zh-CN" altLang="en-US" sz="2200" b="1" dirty="0">
              <a:solidFill>
                <a:schemeClr val="accent1"/>
              </a:solidFill>
              <a:latin typeface="+mn-ea"/>
              <a:cs typeface="+mn-ea"/>
            </a:endParaRPr>
          </a:p>
        </p:txBody>
      </p:sp>
      <p:sp>
        <p:nvSpPr>
          <p:cNvPr id="13" name="矩形: 圆角 2"/>
          <p:cNvSpPr/>
          <p:nvPr>
            <p:custDataLst>
              <p:tags r:id="rId7"/>
            </p:custDataLst>
          </p:nvPr>
        </p:nvSpPr>
        <p:spPr>
          <a:xfrm>
            <a:off x="6394150" y="2210027"/>
            <a:ext cx="5102525" cy="3612727"/>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p>
            <a:endParaRPr lang="zh-CN" altLang="en-US" sz="1440">
              <a:solidFill>
                <a:schemeClr val="bg1"/>
              </a:solidFill>
              <a:latin typeface="+mj-ea"/>
              <a:ea typeface="+mj-ea"/>
            </a:endParaRPr>
          </a:p>
        </p:txBody>
      </p:sp>
      <p:sp>
        <p:nvSpPr>
          <p:cNvPr id="14" name="矩形 13"/>
          <p:cNvSpPr/>
          <p:nvPr>
            <p:custDataLst>
              <p:tags r:id="rId8"/>
            </p:custDataLst>
          </p:nvPr>
        </p:nvSpPr>
        <p:spPr>
          <a:xfrm>
            <a:off x="6698968" y="3448350"/>
            <a:ext cx="4493524" cy="218071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a:solidFill>
                  <a:schemeClr val="tx1">
                    <a:lumMod val="85000"/>
                    <a:lumOff val="15000"/>
                  </a:schemeClr>
                </a:solidFill>
                <a:latin typeface="+mn-ea"/>
                <a:cs typeface="+mn-ea"/>
              </a:rPr>
              <a:t>按程序发布执行，根据实际更新，使人才培养方案能够与时俱进，适应社会发展的需求。</a:t>
            </a:r>
            <a:endParaRPr lang="zh-CN" altLang="en-US" sz="1600">
              <a:solidFill>
                <a:schemeClr val="tx1">
                  <a:lumMod val="85000"/>
                  <a:lumOff val="15000"/>
                </a:schemeClr>
              </a:solidFill>
              <a:latin typeface="+mn-ea"/>
              <a:cs typeface="+mn-ea"/>
            </a:endParaRPr>
          </a:p>
        </p:txBody>
      </p:sp>
      <p:sp>
        <p:nvSpPr>
          <p:cNvPr id="15" name="圆角矩形 14"/>
          <p:cNvSpPr/>
          <p:nvPr>
            <p:custDataLst>
              <p:tags r:id="rId9"/>
            </p:custDataLst>
          </p:nvPr>
        </p:nvSpPr>
        <p:spPr>
          <a:xfrm>
            <a:off x="6658961" y="1675326"/>
            <a:ext cx="793797" cy="777921"/>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rmAutofit/>
          </a:bodyPr>
          <a:p>
            <a:pPr algn="ctr">
              <a:spcBef>
                <a:spcPct val="0"/>
              </a:spcBef>
              <a:spcAft>
                <a:spcPct val="0"/>
              </a:spcAft>
            </a:pPr>
            <a:r>
              <a:rPr lang="en-US" altLang="zh-CN" sz="2400" b="1">
                <a:solidFill>
                  <a:srgbClr val="FFFFFF"/>
                </a:solidFill>
                <a:latin typeface="+mn-ea"/>
                <a:cs typeface="+mn-ea"/>
                <a:sym typeface="+mn-ea"/>
              </a:rPr>
              <a:t>02</a:t>
            </a:r>
            <a:endParaRPr lang="en-US" altLang="zh-CN" sz="2400" b="1" dirty="0">
              <a:solidFill>
                <a:srgbClr val="FFFFFF"/>
              </a:solidFill>
              <a:latin typeface="+mn-ea"/>
              <a:cs typeface="+mn-ea"/>
              <a:sym typeface="+mn-ea"/>
            </a:endParaRPr>
          </a:p>
        </p:txBody>
      </p:sp>
      <p:cxnSp>
        <p:nvCxnSpPr>
          <p:cNvPr id="16" name="直接连接符 15"/>
          <p:cNvCxnSpPr/>
          <p:nvPr>
            <p:custDataLst>
              <p:tags r:id="rId10"/>
            </p:custDataLst>
          </p:nvPr>
        </p:nvCxnSpPr>
        <p:spPr>
          <a:xfrm flipV="1">
            <a:off x="6614508" y="3250853"/>
            <a:ext cx="4662444" cy="0"/>
          </a:xfrm>
          <a:prstGeom prst="line">
            <a:avLst/>
          </a:prstGeom>
          <a:ln w="22225">
            <a:solidFill>
              <a:schemeClr val="accent1">
                <a:alpha val="50000"/>
              </a:schemeClr>
            </a:solidFill>
          </a:ln>
        </p:spPr>
        <p:style>
          <a:lnRef idx="2">
            <a:schemeClr val="accent1"/>
          </a:lnRef>
          <a:fillRef idx="0">
            <a:srgbClr val="FFFFFF"/>
          </a:fillRef>
          <a:effectRef idx="0">
            <a:srgbClr val="FFFFFF"/>
          </a:effectRef>
          <a:fontRef idx="minor">
            <a:schemeClr val="tx1"/>
          </a:fontRef>
        </p:style>
      </p:cxnSp>
      <p:sp>
        <p:nvSpPr>
          <p:cNvPr id="17" name="矩形 16"/>
          <p:cNvSpPr/>
          <p:nvPr>
            <p:custDataLst>
              <p:tags r:id="rId11"/>
            </p:custDataLst>
          </p:nvPr>
        </p:nvSpPr>
        <p:spPr>
          <a:xfrm>
            <a:off x="6664676" y="2649473"/>
            <a:ext cx="4492889" cy="443256"/>
          </a:xfrm>
          <a:prstGeom prst="rect">
            <a:avLst/>
          </a:prstGeom>
          <a:noFill/>
        </p:spPr>
        <p:txBody>
          <a:bodyPr wrap="square" lIns="0" tIns="0" rIns="0" bIns="0" rtlCol="0" anchor="ctr" anchorCtr="0">
            <a:noAutofit/>
          </a:bodyPr>
          <a:p>
            <a:pPr>
              <a:spcBef>
                <a:spcPct val="0"/>
              </a:spcBef>
              <a:spcAft>
                <a:spcPct val="0"/>
              </a:spcAft>
            </a:pPr>
            <a:r>
              <a:rPr lang="zh-CN" altLang="en-US" sz="2200" b="1">
                <a:solidFill>
                  <a:schemeClr val="accent1"/>
                </a:solidFill>
                <a:latin typeface="+mn-ea"/>
                <a:cs typeface="+mn-ea"/>
              </a:rPr>
              <a:t>发布与更新方式</a:t>
            </a:r>
            <a:endParaRPr lang="zh-CN" altLang="en-US" sz="2200" b="1">
              <a:solidFill>
                <a:schemeClr val="accent1"/>
              </a:solidFill>
              <a:latin typeface="+mn-ea"/>
              <a:cs typeface="+mn-ea"/>
            </a:endParaRPr>
          </a:p>
        </p:txBody>
      </p:sp>
    </p:spTree>
    <p:custDataLst>
      <p:tags r:id="rId1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1"/>
            </p:custDataLst>
          </p:nvPr>
        </p:nvSpPr>
        <p:spPr/>
        <p:txBody>
          <a:bodyPr/>
          <a:lstStyle/>
          <a:p>
            <a:r>
              <a:rPr lang="zh-CN" altLang="en-US"/>
              <a:t>实施要求 - 全面加强党的领导</a:t>
            </a:r>
            <a:endParaRPr lang="zh-CN" altLang="en-US"/>
          </a:p>
        </p:txBody>
      </p:sp>
      <p:sp>
        <p:nvSpPr>
          <p:cNvPr id="2" name="矩形 1"/>
          <p:cNvSpPr/>
          <p:nvPr>
            <p:custDataLst>
              <p:tags r:id="rId2"/>
            </p:custDataLst>
          </p:nvPr>
        </p:nvSpPr>
        <p:spPr>
          <a:xfrm>
            <a:off x="2146395" y="1944963"/>
            <a:ext cx="8999550" cy="1789340"/>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a:solidFill>
                  <a:schemeClr val="tx1">
                    <a:lumMod val="85000"/>
                    <a:lumOff val="15000"/>
                  </a:schemeClr>
                </a:solidFill>
                <a:latin typeface="+mn-ea"/>
                <a:cs typeface="+mn-ea"/>
                <a:sym typeface="+mn-ea"/>
              </a:rPr>
              <a:t>职业院校在地方党委领导下，以习近平新时代中国特色社会主义思想为指导，加强对人才培养方案制订与实施的领导，确保人才培养的正确方向。</a:t>
            </a:r>
            <a:endParaRPr lang="zh-CN" altLang="en-US">
              <a:solidFill>
                <a:schemeClr val="tx1">
                  <a:lumMod val="85000"/>
                  <a:lumOff val="15000"/>
                </a:schemeClr>
              </a:solidFill>
              <a:latin typeface="+mn-ea"/>
              <a:cs typeface="+mn-ea"/>
              <a:sym typeface="+mn-ea"/>
            </a:endParaRPr>
          </a:p>
        </p:txBody>
      </p:sp>
      <p:sp>
        <p:nvSpPr>
          <p:cNvPr id="3" name="矩形 2"/>
          <p:cNvSpPr/>
          <p:nvPr>
            <p:custDataLst>
              <p:tags r:id="rId3"/>
            </p:custDataLst>
          </p:nvPr>
        </p:nvSpPr>
        <p:spPr>
          <a:xfrm>
            <a:off x="2146395" y="1475721"/>
            <a:ext cx="8999549" cy="461719"/>
          </a:xfrm>
          <a:prstGeom prst="rect">
            <a:avLst/>
          </a:prstGeom>
          <a:noFill/>
        </p:spPr>
        <p:txBody>
          <a:bodyPr wrap="square" lIns="0" tIns="0" rIns="0" bIns="0" rtlCol="0" anchor="ctr" anchorCtr="0">
            <a:noAutofit/>
          </a:bodyPr>
          <a:p>
            <a:pPr algn="just">
              <a:spcBef>
                <a:spcPct val="0"/>
              </a:spcBef>
              <a:spcAft>
                <a:spcPct val="0"/>
              </a:spcAft>
            </a:pPr>
            <a:r>
              <a:rPr lang="zh-CN" altLang="en-US" sz="2200" b="1">
                <a:solidFill>
                  <a:schemeClr val="accent1"/>
                </a:solidFill>
                <a:latin typeface="+mn-ea"/>
                <a:cs typeface="+mn-ea"/>
                <a:sym typeface="+mn-ea"/>
              </a:rPr>
              <a:t>领导体现</a:t>
            </a:r>
            <a:endParaRPr lang="zh-CN" altLang="en-US" sz="2200" b="1">
              <a:solidFill>
                <a:schemeClr val="accent1"/>
              </a:solidFill>
              <a:latin typeface="+mn-ea"/>
              <a:cs typeface="+mn-ea"/>
              <a:sym typeface="+mn-ea"/>
            </a:endParaRPr>
          </a:p>
        </p:txBody>
      </p:sp>
      <p:sp>
        <p:nvSpPr>
          <p:cNvPr id="14" name="矩形 13"/>
          <p:cNvSpPr/>
          <p:nvPr>
            <p:custDataLst>
              <p:tags r:id="rId4"/>
            </p:custDataLst>
          </p:nvPr>
        </p:nvSpPr>
        <p:spPr>
          <a:xfrm>
            <a:off x="1246646" y="1542393"/>
            <a:ext cx="579571" cy="57957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a:solidFill>
                  <a:schemeClr val="lt1">
                    <a:lumMod val="100000"/>
                  </a:schemeClr>
                </a:solidFill>
                <a:latin typeface="+mn-ea"/>
                <a:cs typeface="+mn-ea"/>
                <a:sym typeface="+mn-ea"/>
              </a:rPr>
              <a:t>01</a:t>
            </a:r>
            <a:endParaRPr lang="zh-CN" altLang="en-US" sz="2400">
              <a:solidFill>
                <a:schemeClr val="lt1">
                  <a:lumMod val="100000"/>
                </a:schemeClr>
              </a:solidFill>
              <a:latin typeface="+mn-ea"/>
              <a:cs typeface="+mn-ea"/>
              <a:sym typeface="+mn-ea"/>
            </a:endParaRPr>
          </a:p>
        </p:txBody>
      </p:sp>
      <p:sp>
        <p:nvSpPr>
          <p:cNvPr id="15" name="矩形 14"/>
          <p:cNvSpPr/>
          <p:nvPr>
            <p:custDataLst>
              <p:tags r:id="rId5"/>
            </p:custDataLst>
          </p:nvPr>
        </p:nvSpPr>
        <p:spPr>
          <a:xfrm>
            <a:off x="2145761" y="4412449"/>
            <a:ext cx="8999549" cy="1789340"/>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a:solidFill>
                  <a:schemeClr val="tx1">
                    <a:lumMod val="85000"/>
                    <a:lumOff val="15000"/>
                  </a:schemeClr>
                </a:solidFill>
                <a:latin typeface="+mn-ea"/>
                <a:cs typeface="+mn-ea"/>
                <a:sym typeface="+mn-ea"/>
              </a:rPr>
              <a:t>全面加强党的领导能够为人才培养方案的实施提供坚强的政治保障和组织保障，推动人才培养工作的顺利开展。</a:t>
            </a:r>
            <a:endParaRPr lang="zh-CN" altLang="en-US">
              <a:solidFill>
                <a:schemeClr val="tx1">
                  <a:lumMod val="85000"/>
                  <a:lumOff val="15000"/>
                </a:schemeClr>
              </a:solidFill>
              <a:latin typeface="+mn-ea"/>
              <a:cs typeface="+mn-ea"/>
              <a:sym typeface="+mn-ea"/>
            </a:endParaRPr>
          </a:p>
        </p:txBody>
      </p:sp>
      <p:sp>
        <p:nvSpPr>
          <p:cNvPr id="16" name="矩形 15"/>
          <p:cNvSpPr/>
          <p:nvPr>
            <p:custDataLst>
              <p:tags r:id="rId6"/>
            </p:custDataLst>
          </p:nvPr>
        </p:nvSpPr>
        <p:spPr>
          <a:xfrm>
            <a:off x="2145761" y="3943208"/>
            <a:ext cx="8999549" cy="461719"/>
          </a:xfrm>
          <a:prstGeom prst="rect">
            <a:avLst/>
          </a:prstGeom>
          <a:noFill/>
        </p:spPr>
        <p:txBody>
          <a:bodyPr wrap="square" lIns="0" tIns="0" rIns="0" bIns="0" rtlCol="0" anchor="ctr" anchorCtr="0">
            <a:noAutofit/>
          </a:bodyPr>
          <a:p>
            <a:pPr algn="just">
              <a:spcBef>
                <a:spcPct val="0"/>
              </a:spcBef>
              <a:spcAft>
                <a:spcPct val="0"/>
              </a:spcAft>
            </a:pPr>
            <a:r>
              <a:rPr lang="zh-CN" altLang="en-US" sz="2200" b="1">
                <a:solidFill>
                  <a:schemeClr val="accent1"/>
                </a:solidFill>
                <a:latin typeface="+mn-ea"/>
                <a:cs typeface="+mn-ea"/>
                <a:sym typeface="+mn-ea"/>
              </a:rPr>
              <a:t>领导作用</a:t>
            </a:r>
            <a:endParaRPr lang="zh-CN" altLang="en-US" sz="2200" b="1">
              <a:solidFill>
                <a:schemeClr val="accent1"/>
              </a:solidFill>
              <a:latin typeface="+mn-ea"/>
              <a:cs typeface="+mn-ea"/>
              <a:sym typeface="+mn-ea"/>
            </a:endParaRPr>
          </a:p>
        </p:txBody>
      </p:sp>
      <p:sp>
        <p:nvSpPr>
          <p:cNvPr id="17" name="矩形 16"/>
          <p:cNvSpPr/>
          <p:nvPr>
            <p:custDataLst>
              <p:tags r:id="rId7"/>
            </p:custDataLst>
          </p:nvPr>
        </p:nvSpPr>
        <p:spPr>
          <a:xfrm>
            <a:off x="1246011" y="4009879"/>
            <a:ext cx="579571" cy="57957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a:solidFill>
                  <a:schemeClr val="lt1">
                    <a:lumMod val="100000"/>
                  </a:schemeClr>
                </a:solidFill>
                <a:latin typeface="+mn-ea"/>
                <a:cs typeface="+mn-ea"/>
                <a:sym typeface="+mn-ea"/>
              </a:rPr>
              <a:t>02</a:t>
            </a:r>
            <a:endParaRPr lang="zh-CN" altLang="en-US" sz="2400">
              <a:solidFill>
                <a:schemeClr val="lt1">
                  <a:lumMod val="100000"/>
                </a:schemeClr>
              </a:solidFill>
              <a:latin typeface="+mn-ea"/>
              <a:cs typeface="+mn-ea"/>
              <a:sym typeface="+mn-ea"/>
            </a:endParaRPr>
          </a:p>
        </p:txBody>
      </p:sp>
    </p:spTree>
    <p:custDataLst>
      <p:tags r:id="rId8"/>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a:t>实施要求 - 强化课程思政</a:t>
            </a:r>
            <a:endParaRPr lang="zh-CN" altLang="en-US"/>
          </a:p>
        </p:txBody>
      </p:sp>
      <p:pic>
        <p:nvPicPr>
          <p:cNvPr id="12" name="图片 11" descr="/data/temp/ad6d737f-19ff-11f0-b283-a6b5edd99afd.jpgad6d737f-19ff-11f0-b283-a6b5edd99afd"/>
          <p:cNvPicPr/>
          <p:nvPr>
            <p:custDataLst>
              <p:tags r:id="rId2"/>
            </p:custDataLst>
          </p:nvPr>
        </p:nvPicPr>
        <p:blipFill rotWithShape="1">
          <a:blip r:embed="rId3"/>
          <a:srcRect l="13180" r="13180"/>
          <a:stretch>
            <a:fillRect/>
          </a:stretch>
        </p:blipFill>
        <p:spPr>
          <a:xfrm>
            <a:off x="6003158" y="1979453"/>
            <a:ext cx="1737454" cy="1572484"/>
          </a:xfrm>
          <a:custGeom>
            <a:avLst/>
            <a:gdLst>
              <a:gd name="connsiteX0" fmla="*/ 535250 w 1648801"/>
              <a:gd name="connsiteY0" fmla="*/ 0 h 1492249"/>
              <a:gd name="connsiteX1" fmla="*/ 1113531 w 1648801"/>
              <a:gd name="connsiteY1" fmla="*/ 0 h 1492249"/>
              <a:gd name="connsiteX2" fmla="*/ 1325978 w 1648801"/>
              <a:gd name="connsiteY2" fmla="*/ 122643 h 1492249"/>
              <a:gd name="connsiteX3" fmla="*/ 1615122 w 1648801"/>
              <a:gd name="connsiteY3" fmla="*/ 623448 h 1492249"/>
              <a:gd name="connsiteX4" fmla="*/ 1615142 w 1648801"/>
              <a:gd name="connsiteY4" fmla="*/ 868768 h 1492249"/>
              <a:gd name="connsiteX5" fmla="*/ 1325997 w 1648801"/>
              <a:gd name="connsiteY5" fmla="*/ 1369572 h 1492249"/>
              <a:gd name="connsiteX6" fmla="*/ 1113552 w 1648801"/>
              <a:gd name="connsiteY6" fmla="*/ 1492249 h 1492249"/>
              <a:gd name="connsiteX7" fmla="*/ 535271 w 1648801"/>
              <a:gd name="connsiteY7" fmla="*/ 1492249 h 1492249"/>
              <a:gd name="connsiteX8" fmla="*/ 322824 w 1648801"/>
              <a:gd name="connsiteY8" fmla="*/ 1369606 h 1492249"/>
              <a:gd name="connsiteX9" fmla="*/ 33680 w 1648801"/>
              <a:gd name="connsiteY9" fmla="*/ 868802 h 1492249"/>
              <a:gd name="connsiteX10" fmla="*/ 33660 w 1648801"/>
              <a:gd name="connsiteY10" fmla="*/ 623482 h 1492249"/>
              <a:gd name="connsiteX11" fmla="*/ 322804 w 1648801"/>
              <a:gd name="connsiteY11" fmla="*/ 122677 h 1492249"/>
              <a:gd name="connsiteX12" fmla="*/ 535250 w 1648801"/>
              <a:gd name="connsiteY12" fmla="*/ 0 h 149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8801" h="1492249">
                <a:moveTo>
                  <a:pt x="535250" y="0"/>
                </a:moveTo>
                <a:cubicBezTo>
                  <a:pt x="625034" y="1"/>
                  <a:pt x="1023748" y="1"/>
                  <a:pt x="1113531" y="0"/>
                </a:cubicBezTo>
                <a:cubicBezTo>
                  <a:pt x="1203315" y="1"/>
                  <a:pt x="1281085" y="44890"/>
                  <a:pt x="1325978" y="122643"/>
                </a:cubicBezTo>
                <a:cubicBezTo>
                  <a:pt x="1370870" y="200399"/>
                  <a:pt x="1570230" y="545694"/>
                  <a:pt x="1615122" y="623448"/>
                </a:cubicBezTo>
                <a:cubicBezTo>
                  <a:pt x="1660014" y="701203"/>
                  <a:pt x="1660034" y="791015"/>
                  <a:pt x="1615142" y="868768"/>
                </a:cubicBezTo>
                <a:cubicBezTo>
                  <a:pt x="1570249" y="946524"/>
                  <a:pt x="1370889" y="1291819"/>
                  <a:pt x="1325997" y="1369572"/>
                </a:cubicBezTo>
                <a:cubicBezTo>
                  <a:pt x="1281105" y="1447328"/>
                  <a:pt x="1203335" y="1492250"/>
                  <a:pt x="1113552" y="1492249"/>
                </a:cubicBezTo>
                <a:cubicBezTo>
                  <a:pt x="1023769" y="1492250"/>
                  <a:pt x="625055" y="1492250"/>
                  <a:pt x="535271" y="1492249"/>
                </a:cubicBezTo>
                <a:cubicBezTo>
                  <a:pt x="445487" y="1492250"/>
                  <a:pt x="367716" y="1447361"/>
                  <a:pt x="322824" y="1369606"/>
                </a:cubicBezTo>
                <a:cubicBezTo>
                  <a:pt x="277932" y="1291852"/>
                  <a:pt x="78572" y="946557"/>
                  <a:pt x="33680" y="868802"/>
                </a:cubicBezTo>
                <a:cubicBezTo>
                  <a:pt x="-11212" y="791048"/>
                  <a:pt x="-11232" y="701236"/>
                  <a:pt x="33660" y="623482"/>
                </a:cubicBezTo>
                <a:cubicBezTo>
                  <a:pt x="78552" y="545727"/>
                  <a:pt x="277912" y="200433"/>
                  <a:pt x="322804" y="122677"/>
                </a:cubicBezTo>
                <a:cubicBezTo>
                  <a:pt x="367697" y="44924"/>
                  <a:pt x="445466" y="1"/>
                  <a:pt x="535250" y="0"/>
                </a:cubicBezTo>
                <a:close/>
              </a:path>
            </a:pathLst>
          </a:custGeom>
          <a:solidFill>
            <a:schemeClr val="accent1"/>
          </a:solidFill>
          <a:ln w="76200">
            <a:solidFill>
              <a:schemeClr val="accent1">
                <a:alpha val="65000"/>
              </a:schemeClr>
            </a:solidFill>
          </a:ln>
        </p:spPr>
      </p:pic>
      <p:pic>
        <p:nvPicPr>
          <p:cNvPr id="13" name="图片 12" descr="/data/temp/ad6d7413-19ff-11f0-b283-a6b5edd99afd.jpgad6d7413-19ff-11f0-b283-a6b5edd99afd"/>
          <p:cNvPicPr/>
          <p:nvPr>
            <p:custDataLst>
              <p:tags r:id="rId4"/>
            </p:custDataLst>
          </p:nvPr>
        </p:nvPicPr>
        <p:blipFill rotWithShape="1">
          <a:blip r:embed="rId5"/>
          <a:srcRect l="53059" b="36255"/>
          <a:stretch>
            <a:fillRect/>
          </a:stretch>
        </p:blipFill>
        <p:spPr>
          <a:xfrm>
            <a:off x="4407922" y="2941011"/>
            <a:ext cx="1737454" cy="1572484"/>
          </a:xfrm>
          <a:custGeom>
            <a:avLst/>
            <a:gdLst>
              <a:gd name="connsiteX0" fmla="*/ 535250 w 1648801"/>
              <a:gd name="connsiteY0" fmla="*/ 0 h 1492249"/>
              <a:gd name="connsiteX1" fmla="*/ 1113531 w 1648801"/>
              <a:gd name="connsiteY1" fmla="*/ 0 h 1492249"/>
              <a:gd name="connsiteX2" fmla="*/ 1325978 w 1648801"/>
              <a:gd name="connsiteY2" fmla="*/ 122643 h 1492249"/>
              <a:gd name="connsiteX3" fmla="*/ 1615122 w 1648801"/>
              <a:gd name="connsiteY3" fmla="*/ 623448 h 1492249"/>
              <a:gd name="connsiteX4" fmla="*/ 1615142 w 1648801"/>
              <a:gd name="connsiteY4" fmla="*/ 868768 h 1492249"/>
              <a:gd name="connsiteX5" fmla="*/ 1325997 w 1648801"/>
              <a:gd name="connsiteY5" fmla="*/ 1369572 h 1492249"/>
              <a:gd name="connsiteX6" fmla="*/ 1113552 w 1648801"/>
              <a:gd name="connsiteY6" fmla="*/ 1492249 h 1492249"/>
              <a:gd name="connsiteX7" fmla="*/ 535271 w 1648801"/>
              <a:gd name="connsiteY7" fmla="*/ 1492249 h 1492249"/>
              <a:gd name="connsiteX8" fmla="*/ 322824 w 1648801"/>
              <a:gd name="connsiteY8" fmla="*/ 1369606 h 1492249"/>
              <a:gd name="connsiteX9" fmla="*/ 33680 w 1648801"/>
              <a:gd name="connsiteY9" fmla="*/ 868802 h 1492249"/>
              <a:gd name="connsiteX10" fmla="*/ 33660 w 1648801"/>
              <a:gd name="connsiteY10" fmla="*/ 623482 h 1492249"/>
              <a:gd name="connsiteX11" fmla="*/ 322804 w 1648801"/>
              <a:gd name="connsiteY11" fmla="*/ 122677 h 1492249"/>
              <a:gd name="connsiteX12" fmla="*/ 535250 w 1648801"/>
              <a:gd name="connsiteY12" fmla="*/ 0 h 149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8801" h="1492249">
                <a:moveTo>
                  <a:pt x="535250" y="0"/>
                </a:moveTo>
                <a:cubicBezTo>
                  <a:pt x="625034" y="1"/>
                  <a:pt x="1023748" y="1"/>
                  <a:pt x="1113531" y="0"/>
                </a:cubicBezTo>
                <a:cubicBezTo>
                  <a:pt x="1203315" y="1"/>
                  <a:pt x="1281085" y="44890"/>
                  <a:pt x="1325978" y="122643"/>
                </a:cubicBezTo>
                <a:cubicBezTo>
                  <a:pt x="1370870" y="200399"/>
                  <a:pt x="1570230" y="545694"/>
                  <a:pt x="1615122" y="623448"/>
                </a:cubicBezTo>
                <a:cubicBezTo>
                  <a:pt x="1660014" y="701203"/>
                  <a:pt x="1660034" y="791015"/>
                  <a:pt x="1615142" y="868768"/>
                </a:cubicBezTo>
                <a:cubicBezTo>
                  <a:pt x="1570249" y="946524"/>
                  <a:pt x="1370889" y="1291819"/>
                  <a:pt x="1325997" y="1369572"/>
                </a:cubicBezTo>
                <a:cubicBezTo>
                  <a:pt x="1281105" y="1447328"/>
                  <a:pt x="1203335" y="1492250"/>
                  <a:pt x="1113552" y="1492249"/>
                </a:cubicBezTo>
                <a:cubicBezTo>
                  <a:pt x="1023769" y="1492250"/>
                  <a:pt x="625055" y="1492250"/>
                  <a:pt x="535271" y="1492249"/>
                </a:cubicBezTo>
                <a:cubicBezTo>
                  <a:pt x="445487" y="1492250"/>
                  <a:pt x="367716" y="1447361"/>
                  <a:pt x="322824" y="1369606"/>
                </a:cubicBezTo>
                <a:cubicBezTo>
                  <a:pt x="277932" y="1291852"/>
                  <a:pt x="78572" y="946557"/>
                  <a:pt x="33680" y="868802"/>
                </a:cubicBezTo>
                <a:cubicBezTo>
                  <a:pt x="-11212" y="791048"/>
                  <a:pt x="-11232" y="701236"/>
                  <a:pt x="33660" y="623482"/>
                </a:cubicBezTo>
                <a:cubicBezTo>
                  <a:pt x="78552" y="545727"/>
                  <a:pt x="277912" y="200433"/>
                  <a:pt x="322804" y="122677"/>
                </a:cubicBezTo>
                <a:cubicBezTo>
                  <a:pt x="367697" y="44924"/>
                  <a:pt x="445466" y="1"/>
                  <a:pt x="535250" y="0"/>
                </a:cubicBezTo>
                <a:close/>
              </a:path>
            </a:pathLst>
          </a:custGeom>
          <a:solidFill>
            <a:schemeClr val="accent1"/>
          </a:solidFill>
          <a:ln w="76200">
            <a:solidFill>
              <a:schemeClr val="accent1">
                <a:alpha val="65000"/>
              </a:schemeClr>
            </a:solidFill>
          </a:ln>
        </p:spPr>
      </p:pic>
      <p:pic>
        <p:nvPicPr>
          <p:cNvPr id="17" name="图片 16" descr="/data/temp/ad6d7683-19ff-11f0-b283-a6b5edd99afd.jpgad6d7683-19ff-11f0-b283-a6b5edd99afd"/>
          <p:cNvPicPr/>
          <p:nvPr>
            <p:custDataLst>
              <p:tags r:id="rId6"/>
            </p:custDataLst>
          </p:nvPr>
        </p:nvPicPr>
        <p:blipFill rotWithShape="1">
          <a:blip r:embed="rId7"/>
          <a:srcRect l="19000" t="9024" r="15647" b="2228"/>
          <a:stretch>
            <a:fillRect/>
          </a:stretch>
        </p:blipFill>
        <p:spPr>
          <a:xfrm>
            <a:off x="6035277" y="3836324"/>
            <a:ext cx="1737454" cy="1572484"/>
          </a:xfrm>
          <a:custGeom>
            <a:avLst/>
            <a:gdLst>
              <a:gd name="connsiteX0" fmla="*/ 535250 w 1648801"/>
              <a:gd name="connsiteY0" fmla="*/ 0 h 1492249"/>
              <a:gd name="connsiteX1" fmla="*/ 1113531 w 1648801"/>
              <a:gd name="connsiteY1" fmla="*/ 0 h 1492249"/>
              <a:gd name="connsiteX2" fmla="*/ 1325978 w 1648801"/>
              <a:gd name="connsiteY2" fmla="*/ 122643 h 1492249"/>
              <a:gd name="connsiteX3" fmla="*/ 1615122 w 1648801"/>
              <a:gd name="connsiteY3" fmla="*/ 623448 h 1492249"/>
              <a:gd name="connsiteX4" fmla="*/ 1615142 w 1648801"/>
              <a:gd name="connsiteY4" fmla="*/ 868768 h 1492249"/>
              <a:gd name="connsiteX5" fmla="*/ 1325997 w 1648801"/>
              <a:gd name="connsiteY5" fmla="*/ 1369572 h 1492249"/>
              <a:gd name="connsiteX6" fmla="*/ 1113552 w 1648801"/>
              <a:gd name="connsiteY6" fmla="*/ 1492249 h 1492249"/>
              <a:gd name="connsiteX7" fmla="*/ 535271 w 1648801"/>
              <a:gd name="connsiteY7" fmla="*/ 1492249 h 1492249"/>
              <a:gd name="connsiteX8" fmla="*/ 322824 w 1648801"/>
              <a:gd name="connsiteY8" fmla="*/ 1369606 h 1492249"/>
              <a:gd name="connsiteX9" fmla="*/ 33680 w 1648801"/>
              <a:gd name="connsiteY9" fmla="*/ 868802 h 1492249"/>
              <a:gd name="connsiteX10" fmla="*/ 33660 w 1648801"/>
              <a:gd name="connsiteY10" fmla="*/ 623482 h 1492249"/>
              <a:gd name="connsiteX11" fmla="*/ 322804 w 1648801"/>
              <a:gd name="connsiteY11" fmla="*/ 122677 h 1492249"/>
              <a:gd name="connsiteX12" fmla="*/ 535250 w 1648801"/>
              <a:gd name="connsiteY12" fmla="*/ 0 h 149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8801" h="1492249">
                <a:moveTo>
                  <a:pt x="535250" y="0"/>
                </a:moveTo>
                <a:cubicBezTo>
                  <a:pt x="625034" y="1"/>
                  <a:pt x="1023748" y="1"/>
                  <a:pt x="1113531" y="0"/>
                </a:cubicBezTo>
                <a:cubicBezTo>
                  <a:pt x="1203315" y="1"/>
                  <a:pt x="1281085" y="44890"/>
                  <a:pt x="1325978" y="122643"/>
                </a:cubicBezTo>
                <a:cubicBezTo>
                  <a:pt x="1370870" y="200399"/>
                  <a:pt x="1570230" y="545694"/>
                  <a:pt x="1615122" y="623448"/>
                </a:cubicBezTo>
                <a:cubicBezTo>
                  <a:pt x="1660014" y="701203"/>
                  <a:pt x="1660034" y="791015"/>
                  <a:pt x="1615142" y="868768"/>
                </a:cubicBezTo>
                <a:cubicBezTo>
                  <a:pt x="1570249" y="946524"/>
                  <a:pt x="1370889" y="1291819"/>
                  <a:pt x="1325997" y="1369572"/>
                </a:cubicBezTo>
                <a:cubicBezTo>
                  <a:pt x="1281105" y="1447328"/>
                  <a:pt x="1203335" y="1492250"/>
                  <a:pt x="1113552" y="1492249"/>
                </a:cubicBezTo>
                <a:cubicBezTo>
                  <a:pt x="1023769" y="1492250"/>
                  <a:pt x="625055" y="1492250"/>
                  <a:pt x="535271" y="1492249"/>
                </a:cubicBezTo>
                <a:cubicBezTo>
                  <a:pt x="445487" y="1492250"/>
                  <a:pt x="367716" y="1447361"/>
                  <a:pt x="322824" y="1369606"/>
                </a:cubicBezTo>
                <a:cubicBezTo>
                  <a:pt x="277932" y="1291852"/>
                  <a:pt x="78572" y="946557"/>
                  <a:pt x="33680" y="868802"/>
                </a:cubicBezTo>
                <a:cubicBezTo>
                  <a:pt x="-11212" y="791048"/>
                  <a:pt x="-11232" y="701236"/>
                  <a:pt x="33660" y="623482"/>
                </a:cubicBezTo>
                <a:cubicBezTo>
                  <a:pt x="78552" y="545727"/>
                  <a:pt x="277912" y="200433"/>
                  <a:pt x="322804" y="122677"/>
                </a:cubicBezTo>
                <a:cubicBezTo>
                  <a:pt x="367697" y="44924"/>
                  <a:pt x="445466" y="1"/>
                  <a:pt x="535250" y="0"/>
                </a:cubicBezTo>
                <a:close/>
              </a:path>
            </a:pathLst>
          </a:custGeom>
          <a:solidFill>
            <a:schemeClr val="accent1"/>
          </a:solidFill>
          <a:ln w="76200">
            <a:solidFill>
              <a:schemeClr val="accent1">
                <a:alpha val="65000"/>
              </a:schemeClr>
            </a:solidFill>
          </a:ln>
        </p:spPr>
      </p:pic>
      <p:sp>
        <p:nvSpPr>
          <p:cNvPr id="8" name="矩形 7"/>
          <p:cNvSpPr/>
          <p:nvPr>
            <p:custDataLst>
              <p:tags r:id="rId8"/>
            </p:custDataLst>
          </p:nvPr>
        </p:nvSpPr>
        <p:spPr>
          <a:xfrm>
            <a:off x="1024067" y="2820565"/>
            <a:ext cx="3212479" cy="455017"/>
          </a:xfrm>
          <a:prstGeom prst="rect">
            <a:avLst/>
          </a:prstGeom>
          <a:noFill/>
          <a:ln>
            <a:noFill/>
          </a:ln>
          <a:extLst>
            <a:ext uri="{909E8E84-426E-40DD-AFC4-6F175D3DCCD1}">
              <a14:hiddenFill xmlns:a14="http://schemas.microsoft.com/office/drawing/2010/main">
                <a:gradFill>
                  <a:gsLst>
                    <a:gs pos="100000">
                      <a:schemeClr val="accent1"/>
                    </a:gs>
                    <a:gs pos="0">
                      <a:schemeClr val="accent1">
                        <a:lumMod val="60000"/>
                        <a:lumOff val="40000"/>
                      </a:schemeClr>
                    </a:gs>
                  </a:gsLst>
                  <a:lin ang="2700000" scaled="0"/>
                </a:gradFill>
              </a14:hiddenFill>
            </a:ext>
          </a:ex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b" anchorCtr="0" forceAA="0" compatLnSpc="1">
            <a:noAutofit/>
          </a:bodyPr>
          <a:p>
            <a:pPr lvl="0" algn="l">
              <a:spcBef>
                <a:spcPct val="0"/>
              </a:spcBef>
              <a:spcAft>
                <a:spcPct val="0"/>
              </a:spcAft>
              <a:buClrTx/>
              <a:buSzTx/>
              <a:buFontTx/>
            </a:pPr>
            <a:r>
              <a:rPr lang="zh-CN" altLang="en-US" sz="1600" b="1" dirty="0">
                <a:solidFill>
                  <a:schemeClr val="accent1"/>
                </a:solidFill>
                <a:latin typeface="+mn-ea"/>
                <a:cs typeface="+mn-ea"/>
                <a:sym typeface="+mn-ea"/>
              </a:rPr>
              <a:t>推进“三全育人”意义</a:t>
            </a:r>
            <a:endParaRPr lang="zh-CN" altLang="en-US" sz="1600" b="1" dirty="0">
              <a:solidFill>
                <a:schemeClr val="accent1"/>
              </a:solidFill>
              <a:latin typeface="+mn-ea"/>
              <a:cs typeface="+mn-ea"/>
              <a:sym typeface="+mn-ea"/>
            </a:endParaRPr>
          </a:p>
        </p:txBody>
      </p:sp>
      <p:sp>
        <p:nvSpPr>
          <p:cNvPr id="15" name="矩形 14"/>
          <p:cNvSpPr/>
          <p:nvPr>
            <p:custDataLst>
              <p:tags r:id="rId9"/>
            </p:custDataLst>
          </p:nvPr>
        </p:nvSpPr>
        <p:spPr>
          <a:xfrm>
            <a:off x="1023398" y="3410080"/>
            <a:ext cx="3213149" cy="1406507"/>
          </a:xfrm>
          <a:prstGeom prst="rect">
            <a:avLst/>
          </a:prstGeom>
          <a:ln>
            <a:noFill/>
            <a:prstDash val="sysDash"/>
          </a:ln>
        </p:spPr>
        <p:txBody>
          <a:bodyPr vert="horz" wrap="square" lIns="0" tIns="0" rIns="0" bIns="0" rtlCol="0" anchor="t" anchorCtr="0">
            <a:noAutofit/>
          </a:bodyPr>
          <a:p>
            <a:pPr indent="-228600">
              <a:lnSpc>
                <a:spcPct val="150000"/>
              </a:lnSpc>
              <a:spcBef>
                <a:spcPct val="0"/>
              </a:spcBef>
              <a:spcAft>
                <a:spcPct val="0"/>
              </a:spcAft>
            </a:pPr>
            <a:r>
              <a:rPr lang="zh-CN" altLang="en-US" sz="1400" dirty="0">
                <a:ln>
                  <a:noFill/>
                  <a:prstDash val="sysDot"/>
                </a:ln>
                <a:solidFill>
                  <a:schemeClr val="tx1">
                    <a:lumMod val="85000"/>
                    <a:lumOff val="15000"/>
                  </a:schemeClr>
                </a:solidFill>
                <a:latin typeface="+mn-ea"/>
                <a:cs typeface="+mn-ea"/>
                <a:sym typeface="+mn-ea"/>
              </a:rPr>
              <a:t>推进“三全育人”，即全员育人、全程育人、全方位育人，能够营造良好的育人氛围，提高学生的思想政治素质。</a:t>
            </a:r>
            <a:endParaRPr lang="zh-CN" altLang="en-US" sz="1400" dirty="0">
              <a:ln>
                <a:noFill/>
                <a:prstDash val="sysDot"/>
              </a:ln>
              <a:solidFill>
                <a:schemeClr val="tx1">
                  <a:lumMod val="85000"/>
                  <a:lumOff val="15000"/>
                </a:schemeClr>
              </a:solidFill>
              <a:latin typeface="+mn-ea"/>
              <a:cs typeface="+mn-ea"/>
              <a:sym typeface="+mn-ea"/>
            </a:endParaRPr>
          </a:p>
        </p:txBody>
      </p:sp>
      <p:cxnSp>
        <p:nvCxnSpPr>
          <p:cNvPr id="18" name="直接连接符 17"/>
          <p:cNvCxnSpPr/>
          <p:nvPr>
            <p:custDataLst>
              <p:tags r:id="rId10"/>
            </p:custDataLst>
          </p:nvPr>
        </p:nvCxnSpPr>
        <p:spPr>
          <a:xfrm>
            <a:off x="1032766" y="3379299"/>
            <a:ext cx="3452144" cy="0"/>
          </a:xfrm>
          <a:prstGeom prst="line">
            <a:avLst/>
          </a:prstGeom>
          <a:ln w="9525">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sp>
        <p:nvSpPr>
          <p:cNvPr id="19" name="矩形 18"/>
          <p:cNvSpPr/>
          <p:nvPr>
            <p:custDataLst>
              <p:tags r:id="rId11"/>
            </p:custDataLst>
          </p:nvPr>
        </p:nvSpPr>
        <p:spPr>
          <a:xfrm>
            <a:off x="7967761" y="1763319"/>
            <a:ext cx="3212841" cy="455017"/>
          </a:xfrm>
          <a:prstGeom prst="rect">
            <a:avLst/>
          </a:prstGeom>
          <a:noFill/>
          <a:ln>
            <a:noFill/>
          </a:ln>
          <a:extLst>
            <a:ext uri="{909E8E84-426E-40DD-AFC4-6F175D3DCCD1}">
              <a14:hiddenFill xmlns:a14="http://schemas.microsoft.com/office/drawing/2010/main">
                <a:gradFill>
                  <a:gsLst>
                    <a:gs pos="100000">
                      <a:schemeClr val="accent1"/>
                    </a:gs>
                    <a:gs pos="0">
                      <a:schemeClr val="accent1">
                        <a:lumMod val="60000"/>
                        <a:lumOff val="40000"/>
                      </a:schemeClr>
                    </a:gs>
                  </a:gsLst>
                  <a:lin ang="2700000" scaled="0"/>
                </a:gradFill>
              </a14:hiddenFill>
            </a:ext>
          </a:ex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b" anchorCtr="0" forceAA="0" compatLnSpc="1">
            <a:noAutofit/>
          </a:bodyPr>
          <a:p>
            <a:pPr algn="r">
              <a:spcBef>
                <a:spcPct val="0"/>
              </a:spcBef>
              <a:spcAft>
                <a:spcPct val="0"/>
              </a:spcAft>
            </a:pPr>
            <a:r>
              <a:rPr lang="zh-CN" altLang="en-US" sz="1600" b="1">
                <a:solidFill>
                  <a:schemeClr val="accent1"/>
                </a:solidFill>
                <a:latin typeface="+mn-ea"/>
                <a:cs typeface="+mn-ea"/>
                <a:sym typeface="+mn-ea"/>
              </a:rPr>
              <a:t>构建大格局措施</a:t>
            </a:r>
            <a:endParaRPr lang="zh-CN" altLang="en-US" sz="1600" b="1">
              <a:solidFill>
                <a:schemeClr val="accent1"/>
              </a:solidFill>
              <a:latin typeface="+mn-ea"/>
              <a:cs typeface="+mn-ea"/>
              <a:sym typeface="+mn-ea"/>
            </a:endParaRPr>
          </a:p>
        </p:txBody>
      </p:sp>
      <p:sp>
        <p:nvSpPr>
          <p:cNvPr id="25" name="矩形 24"/>
          <p:cNvSpPr/>
          <p:nvPr>
            <p:custDataLst>
              <p:tags r:id="rId12"/>
            </p:custDataLst>
          </p:nvPr>
        </p:nvSpPr>
        <p:spPr>
          <a:xfrm>
            <a:off x="7967761" y="2352834"/>
            <a:ext cx="3212841" cy="1406507"/>
          </a:xfrm>
          <a:prstGeom prst="rect">
            <a:avLst/>
          </a:prstGeom>
          <a:ln>
            <a:noFill/>
            <a:prstDash val="sysDash"/>
          </a:ln>
        </p:spPr>
        <p:txBody>
          <a:bodyPr vert="horz" wrap="square" lIns="0" tIns="0" rIns="0" bIns="0" rtlCol="0" anchor="t" anchorCtr="0">
            <a:noAutofit/>
          </a:bodyPr>
          <a:p>
            <a:pPr indent="-228600" algn="r">
              <a:lnSpc>
                <a:spcPct val="150000"/>
              </a:lnSpc>
              <a:spcBef>
                <a:spcPct val="0"/>
              </a:spcBef>
              <a:spcAft>
                <a:spcPct val="0"/>
              </a:spcAft>
            </a:pPr>
            <a:r>
              <a:rPr lang="zh-CN" altLang="en-US" sz="1400" dirty="0">
                <a:ln>
                  <a:noFill/>
                  <a:prstDash val="sysDot"/>
                </a:ln>
                <a:solidFill>
                  <a:schemeClr val="tx1">
                    <a:lumMod val="85000"/>
                    <a:lumOff val="15000"/>
                  </a:schemeClr>
                </a:solidFill>
                <a:latin typeface="+mn-ea"/>
                <a:cs typeface="+mn-ea"/>
              </a:rPr>
              <a:t>构建“思政课程 + 课程思政”大格局，将思想政治教育融入到每一门课程中，实现思想政治教育与技术技能培养的有机统一。</a:t>
            </a:r>
            <a:endParaRPr lang="zh-CN" altLang="en-US" sz="1400" dirty="0">
              <a:ln>
                <a:noFill/>
                <a:prstDash val="sysDot"/>
              </a:ln>
              <a:solidFill>
                <a:schemeClr val="tx1">
                  <a:lumMod val="85000"/>
                  <a:lumOff val="15000"/>
                </a:schemeClr>
              </a:solidFill>
              <a:latin typeface="+mn-ea"/>
              <a:cs typeface="+mn-ea"/>
            </a:endParaRPr>
          </a:p>
        </p:txBody>
      </p:sp>
      <p:sp>
        <p:nvSpPr>
          <p:cNvPr id="26" name="矩形 25"/>
          <p:cNvSpPr/>
          <p:nvPr>
            <p:custDataLst>
              <p:tags r:id="rId13"/>
            </p:custDataLst>
          </p:nvPr>
        </p:nvSpPr>
        <p:spPr>
          <a:xfrm>
            <a:off x="7967761" y="4148813"/>
            <a:ext cx="3212841" cy="455017"/>
          </a:xfrm>
          <a:prstGeom prst="rect">
            <a:avLst/>
          </a:prstGeom>
          <a:noFill/>
          <a:ln>
            <a:noFill/>
          </a:ln>
          <a:extLst>
            <a:ext uri="{909E8E84-426E-40DD-AFC4-6F175D3DCCD1}">
              <a14:hiddenFill xmlns:a14="http://schemas.microsoft.com/office/drawing/2010/main">
                <a:gradFill>
                  <a:gsLst>
                    <a:gs pos="100000">
                      <a:schemeClr val="accent1"/>
                    </a:gs>
                    <a:gs pos="0">
                      <a:schemeClr val="accent1">
                        <a:lumMod val="60000"/>
                        <a:lumOff val="40000"/>
                      </a:schemeClr>
                    </a:gs>
                  </a:gsLst>
                  <a:lin ang="2700000" scaled="0"/>
                </a:gradFill>
              </a14:hiddenFill>
            </a:ext>
          </a:ex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b" anchorCtr="0" forceAA="0" compatLnSpc="1">
            <a:noAutofit/>
          </a:bodyPr>
          <a:p>
            <a:pPr algn="r">
              <a:spcBef>
                <a:spcPct val="0"/>
              </a:spcBef>
              <a:spcAft>
                <a:spcPct val="0"/>
              </a:spcAft>
            </a:pPr>
            <a:r>
              <a:rPr lang="zh-CN" altLang="en-US" sz="1600" b="1">
                <a:solidFill>
                  <a:schemeClr val="accent1"/>
                </a:solidFill>
                <a:latin typeface="+mn-ea"/>
                <a:cs typeface="+mn-ea"/>
                <a:sym typeface="+mn-ea"/>
              </a:rPr>
              <a:t>有机统一作用</a:t>
            </a:r>
            <a:endParaRPr lang="zh-CN" altLang="en-US" sz="1600" b="1">
              <a:solidFill>
                <a:schemeClr val="accent1"/>
              </a:solidFill>
              <a:latin typeface="+mn-ea"/>
              <a:cs typeface="+mn-ea"/>
              <a:sym typeface="+mn-ea"/>
            </a:endParaRPr>
          </a:p>
        </p:txBody>
      </p:sp>
      <p:sp>
        <p:nvSpPr>
          <p:cNvPr id="27" name="矩形 26"/>
          <p:cNvSpPr/>
          <p:nvPr>
            <p:custDataLst>
              <p:tags r:id="rId14"/>
            </p:custDataLst>
          </p:nvPr>
        </p:nvSpPr>
        <p:spPr>
          <a:xfrm>
            <a:off x="7967761" y="4745688"/>
            <a:ext cx="3212841" cy="1406507"/>
          </a:xfrm>
          <a:prstGeom prst="rect">
            <a:avLst/>
          </a:prstGeom>
          <a:ln>
            <a:noFill/>
            <a:prstDash val="sysDash"/>
          </a:ln>
        </p:spPr>
        <p:txBody>
          <a:bodyPr vert="horz" wrap="square" lIns="0" tIns="0" rIns="0" bIns="0" rtlCol="0" anchor="t" anchorCtr="0">
            <a:noAutofit/>
          </a:bodyPr>
          <a:p>
            <a:pPr indent="-228600">
              <a:lnSpc>
                <a:spcPct val="150000"/>
              </a:lnSpc>
              <a:spcBef>
                <a:spcPct val="0"/>
              </a:spcBef>
              <a:spcAft>
                <a:spcPct val="0"/>
              </a:spcAft>
            </a:pPr>
            <a:r>
              <a:rPr lang="zh-CN" altLang="en-US" sz="1400" dirty="0">
                <a:ln>
                  <a:noFill/>
                  <a:prstDash val="sysDot"/>
                </a:ln>
                <a:solidFill>
                  <a:schemeClr val="tx1">
                    <a:lumMod val="85000"/>
                    <a:lumOff val="15000"/>
                  </a:schemeClr>
                </a:solidFill>
                <a:latin typeface="+mn-ea"/>
                <a:cs typeface="+mn-ea"/>
                <a:sym typeface="+mn-ea"/>
              </a:rPr>
              <a:t>实现思想政治教育与技术技能培养有机统一，有助于培养学生的社会责任感和职业道德，使学生成为德才兼备的高素质人才。</a:t>
            </a:r>
            <a:endParaRPr lang="zh-CN" altLang="en-US" sz="1400" dirty="0">
              <a:ln>
                <a:noFill/>
                <a:prstDash val="sysDot"/>
              </a:ln>
              <a:solidFill>
                <a:schemeClr val="tx1">
                  <a:lumMod val="85000"/>
                  <a:lumOff val="15000"/>
                </a:schemeClr>
              </a:solidFill>
              <a:latin typeface="+mn-ea"/>
              <a:cs typeface="+mn-ea"/>
              <a:sym typeface="+mn-ea"/>
            </a:endParaRPr>
          </a:p>
        </p:txBody>
      </p:sp>
      <p:cxnSp>
        <p:nvCxnSpPr>
          <p:cNvPr id="28" name="直接连接符 27"/>
          <p:cNvCxnSpPr/>
          <p:nvPr>
            <p:custDataLst>
              <p:tags r:id="rId15"/>
            </p:custDataLst>
          </p:nvPr>
        </p:nvCxnSpPr>
        <p:spPr>
          <a:xfrm>
            <a:off x="7611777" y="2323392"/>
            <a:ext cx="3569330" cy="0"/>
          </a:xfrm>
          <a:prstGeom prst="line">
            <a:avLst/>
          </a:prstGeom>
          <a:ln w="9525">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cxnSp>
        <p:nvCxnSpPr>
          <p:cNvPr id="30" name="直接连接符 29"/>
          <p:cNvCxnSpPr/>
          <p:nvPr>
            <p:custDataLst>
              <p:tags r:id="rId16"/>
            </p:custDataLst>
          </p:nvPr>
        </p:nvCxnSpPr>
        <p:spPr>
          <a:xfrm>
            <a:off x="7841962" y="4717584"/>
            <a:ext cx="3332331" cy="0"/>
          </a:xfrm>
          <a:prstGeom prst="line">
            <a:avLst/>
          </a:prstGeom>
          <a:ln w="9525">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spTree>
    <p:custDataLst>
      <p:tags r:id="rId1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data/temp/ad958faf-19ff-11f0-b0ce-5ae84f3a5889.jpgad958faf-19ff-11f0-b0ce-5ae84f3a5889"/>
          <p:cNvPicPr>
            <a:picLocks noChangeAspect="1"/>
          </p:cNvPicPr>
          <p:nvPr>
            <p:custDataLst>
              <p:tags r:id="rId1"/>
            </p:custDataLst>
          </p:nvPr>
        </p:nvPicPr>
        <p:blipFill>
          <a:blip r:embed="rId2"/>
          <a:srcRect t="3513" b="3777"/>
          <a:stretch>
            <a:fillRect/>
          </a:stretch>
        </p:blipFill>
        <p:spPr>
          <a:xfrm>
            <a:off x="6770450" y="651753"/>
            <a:ext cx="4428000" cy="2736000"/>
          </a:xfrm>
          <a:custGeom>
            <a:avLst/>
            <a:gdLst/>
            <a:ahLst/>
            <a:cxnLst>
              <a:cxn ang="3">
                <a:pos x="hc" y="t"/>
              </a:cxn>
              <a:cxn ang="cd2">
                <a:pos x="l" y="vc"/>
              </a:cxn>
              <a:cxn ang="cd4">
                <a:pos x="hc" y="b"/>
              </a:cxn>
              <a:cxn ang="0">
                <a:pos x="r" y="vc"/>
              </a:cxn>
            </a:cxnLst>
            <a:rect l="l" t="t" r="r" b="b"/>
            <a:pathLst>
              <a:path w="6973" h="4309">
                <a:moveTo>
                  <a:pt x="0" y="0"/>
                </a:moveTo>
                <a:lnTo>
                  <a:pt x="6973" y="0"/>
                </a:lnTo>
                <a:lnTo>
                  <a:pt x="6973" y="4309"/>
                </a:lnTo>
                <a:lnTo>
                  <a:pt x="0" y="4309"/>
                </a:lnTo>
                <a:lnTo>
                  <a:pt x="0" y="0"/>
                </a:lnTo>
                <a:close/>
              </a:path>
            </a:pathLst>
          </a:custGeom>
        </p:spPr>
      </p:pic>
      <p:sp>
        <p:nvSpPr>
          <p:cNvPr id="24" name="矩形 23"/>
          <p:cNvSpPr/>
          <p:nvPr>
            <p:custDataLst>
              <p:tags r:id="rId3"/>
            </p:custDataLst>
          </p:nvPr>
        </p:nvSpPr>
        <p:spPr>
          <a:xfrm>
            <a:off x="0" y="651753"/>
            <a:ext cx="6770451" cy="27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5"/>
          <p:cNvSpPr>
            <a:spLocks noGrp="1"/>
          </p:cNvSpPr>
          <p:nvPr>
            <p:ph type="title"/>
            <p:custDataLst>
              <p:tags r:id="rId4"/>
            </p:custDataLst>
          </p:nvPr>
        </p:nvSpPr>
        <p:spPr>
          <a:xfrm>
            <a:off x="1233329" y="776043"/>
            <a:ext cx="5356008" cy="2513913"/>
          </a:xfrm>
        </p:spPr>
        <p:txBody>
          <a:bodyPr anchor="ctr" anchorCtr="0">
            <a:normAutofit/>
          </a:bodyPr>
          <a:lstStyle/>
          <a:p>
            <a:pPr algn="l">
              <a:lnSpc>
                <a:spcPct val="120000"/>
              </a:lnSpc>
            </a:pPr>
            <a:r>
              <a:rPr lang="zh-CN" altLang="en-US" sz="4400" dirty="0">
                <a:solidFill>
                  <a:srgbClr val="FFFFFF"/>
                </a:solidFill>
              </a:rPr>
              <a:t>实施要求 - 组织开发专业课程标准和教案</a:t>
            </a:r>
            <a:endParaRPr lang="zh-CN" altLang="en-US" sz="4400" dirty="0">
              <a:solidFill>
                <a:srgbClr val="FFFFFF"/>
              </a:solidFill>
            </a:endParaRPr>
          </a:p>
        </p:txBody>
      </p:sp>
      <p:sp>
        <p:nvSpPr>
          <p:cNvPr id="2" name="圆角矩形 1"/>
          <p:cNvSpPr/>
          <p:nvPr>
            <p:custDataLst>
              <p:tags r:id="rId5"/>
            </p:custDataLst>
          </p:nvPr>
        </p:nvSpPr>
        <p:spPr>
          <a:xfrm>
            <a:off x="696278" y="3832975"/>
            <a:ext cx="595100" cy="595100"/>
          </a:xfrm>
          <a:prstGeom prst="roundRect">
            <a:avLst>
              <a:gd name="adj" fmla="val 10363"/>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4" name="矩形 3"/>
          <p:cNvSpPr/>
          <p:nvPr>
            <p:custDataLst>
              <p:tags r:id="rId6"/>
            </p:custDataLst>
          </p:nvPr>
        </p:nvSpPr>
        <p:spPr>
          <a:xfrm>
            <a:off x="1512396" y="3837421"/>
            <a:ext cx="2368968" cy="533494"/>
          </a:xfrm>
          <a:prstGeom prst="rect">
            <a:avLst/>
          </a:prstGeom>
          <a:noFill/>
        </p:spPr>
        <p:txBody>
          <a:bodyPr wrap="square" lIns="0" tIns="0" rIns="0" bIns="0" rtlCol="0" anchor="ctr" anchorCtr="0">
            <a:noAutofit/>
          </a:bodyPr>
          <a:lstStyle/>
          <a:p>
            <a:pPr>
              <a:spcBef>
                <a:spcPct val="0"/>
              </a:spcBef>
              <a:spcAft>
                <a:spcPct val="0"/>
              </a:spcAft>
            </a:pPr>
            <a:r>
              <a:rPr lang="zh-CN" altLang="en-US" b="1">
                <a:solidFill>
                  <a:schemeClr val="tx1"/>
                </a:solidFill>
                <a:latin typeface="+mn-ea"/>
                <a:cs typeface="+mn-ea"/>
              </a:rPr>
              <a:t>重要性体现</a:t>
            </a:r>
            <a:endParaRPr lang="zh-CN" altLang="en-US" b="1">
              <a:solidFill>
                <a:schemeClr val="tx1"/>
              </a:solidFill>
              <a:latin typeface="+mn-ea"/>
              <a:cs typeface="+mn-ea"/>
            </a:endParaRPr>
          </a:p>
        </p:txBody>
      </p:sp>
      <p:sp>
        <p:nvSpPr>
          <p:cNvPr id="5" name="矩形 4"/>
          <p:cNvSpPr/>
          <p:nvPr>
            <p:custDataLst>
              <p:tags r:id="rId7"/>
            </p:custDataLst>
          </p:nvPr>
        </p:nvSpPr>
        <p:spPr>
          <a:xfrm>
            <a:off x="697548" y="4559543"/>
            <a:ext cx="3183817" cy="1571902"/>
          </a:xfrm>
          <a:prstGeom prst="rect">
            <a:avLst/>
          </a:prstGeom>
          <a:ln>
            <a:noFill/>
            <a:prstDash val="sysDash"/>
          </a:ln>
        </p:spPr>
        <p:txBody>
          <a:bodyPr vert="horz" wrap="square" lIns="0" tIns="0" rIns="0" bIns="0" rtlCol="0">
            <a:noAutofit/>
          </a:bodyPr>
          <a:lstStyle/>
          <a:p>
            <a:pPr algn="just">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组织开发专业课程标准和教案能够规范教学内容和教学过程，保证教学质量，使学生能够系统地学习专业知识和技能。</a:t>
            </a:r>
            <a:endParaRPr lang="zh-CN" altLang="en-US" sz="1400">
              <a:ln>
                <a:noFill/>
                <a:prstDash val="sysDot"/>
              </a:ln>
              <a:solidFill>
                <a:schemeClr val="tx1">
                  <a:lumMod val="85000"/>
                  <a:lumOff val="15000"/>
                </a:schemeClr>
              </a:solidFill>
              <a:latin typeface="+mn-ea"/>
              <a:cs typeface="+mn-ea"/>
            </a:endParaRPr>
          </a:p>
        </p:txBody>
      </p:sp>
      <p:sp>
        <p:nvSpPr>
          <p:cNvPr id="7" name="圆角矩形 6"/>
          <p:cNvSpPr/>
          <p:nvPr>
            <p:custDataLst>
              <p:tags r:id="rId8"/>
            </p:custDataLst>
          </p:nvPr>
        </p:nvSpPr>
        <p:spPr>
          <a:xfrm>
            <a:off x="4522827" y="3832975"/>
            <a:ext cx="595100" cy="595100"/>
          </a:xfrm>
          <a:prstGeom prst="roundRect">
            <a:avLst>
              <a:gd name="adj" fmla="val 8781"/>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9" name="矩形 8"/>
          <p:cNvSpPr/>
          <p:nvPr>
            <p:custDataLst>
              <p:tags r:id="rId9"/>
            </p:custDataLst>
          </p:nvPr>
        </p:nvSpPr>
        <p:spPr>
          <a:xfrm>
            <a:off x="5347838" y="3832340"/>
            <a:ext cx="2323240" cy="533494"/>
          </a:xfrm>
          <a:prstGeom prst="rect">
            <a:avLst/>
          </a:prstGeom>
          <a:noFill/>
        </p:spPr>
        <p:txBody>
          <a:bodyPr wrap="square" lIns="0" tIns="0" rIns="0" bIns="0" rtlCol="0" anchor="ctr" anchorCtr="0">
            <a:noAutofit/>
          </a:bodyPr>
          <a:lstStyle/>
          <a:p>
            <a:pPr>
              <a:spcBef>
                <a:spcPct val="0"/>
              </a:spcBef>
              <a:spcAft>
                <a:spcPct val="0"/>
              </a:spcAft>
            </a:pPr>
            <a:r>
              <a:rPr lang="zh-CN" altLang="en-US" b="1">
                <a:solidFill>
                  <a:schemeClr val="tx1"/>
                </a:solidFill>
                <a:latin typeface="+mn-ea"/>
                <a:cs typeface="+mn-ea"/>
              </a:rPr>
              <a:t>开发要点</a:t>
            </a:r>
            <a:endParaRPr lang="zh-CN" altLang="en-US" b="1">
              <a:solidFill>
                <a:schemeClr val="tx1"/>
              </a:solidFill>
              <a:latin typeface="+mn-ea"/>
              <a:cs typeface="+mn-ea"/>
            </a:endParaRPr>
          </a:p>
        </p:txBody>
      </p:sp>
      <p:sp>
        <p:nvSpPr>
          <p:cNvPr id="11" name="矩形 10"/>
          <p:cNvSpPr/>
          <p:nvPr>
            <p:custDataLst>
              <p:tags r:id="rId10"/>
            </p:custDataLst>
          </p:nvPr>
        </p:nvSpPr>
        <p:spPr>
          <a:xfrm>
            <a:off x="4522827" y="4559543"/>
            <a:ext cx="3146345" cy="1571902"/>
          </a:xfrm>
          <a:prstGeom prst="rect">
            <a:avLst/>
          </a:prstGeom>
          <a:ln>
            <a:noFill/>
            <a:prstDash val="sysDash"/>
          </a:ln>
        </p:spPr>
        <p:txBody>
          <a:bodyPr vert="horz" wrap="square" lIns="0" tIns="0" rIns="0" bIns="0" rtlCol="0">
            <a:noAutofit/>
          </a:bodyPr>
          <a:lstStyle/>
          <a:p>
            <a:pPr algn="just">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开发过程中要结合行业需求和学生实际，注重课程的实用性和针对性，确保课程标准和教案的科学性和合理性。</a:t>
            </a:r>
            <a:endParaRPr lang="zh-CN" altLang="en-US" sz="1400">
              <a:ln>
                <a:noFill/>
                <a:prstDash val="sysDot"/>
              </a:ln>
              <a:solidFill>
                <a:schemeClr val="tx1">
                  <a:lumMod val="85000"/>
                  <a:lumOff val="15000"/>
                </a:schemeClr>
              </a:solidFill>
              <a:latin typeface="+mn-ea"/>
              <a:cs typeface="+mn-ea"/>
            </a:endParaRPr>
          </a:p>
        </p:txBody>
      </p:sp>
      <p:sp>
        <p:nvSpPr>
          <p:cNvPr id="17" name="圆角矩形 16"/>
          <p:cNvSpPr/>
          <p:nvPr>
            <p:custDataLst>
              <p:tags r:id="rId11"/>
            </p:custDataLst>
          </p:nvPr>
        </p:nvSpPr>
        <p:spPr>
          <a:xfrm>
            <a:off x="8312541" y="3832975"/>
            <a:ext cx="595100" cy="595100"/>
          </a:xfrm>
          <a:prstGeom prst="roundRect">
            <a:avLst>
              <a:gd name="adj" fmla="val 8217"/>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20" name="矩形 19"/>
          <p:cNvSpPr/>
          <p:nvPr>
            <p:custDataLst>
              <p:tags r:id="rId12"/>
            </p:custDataLst>
          </p:nvPr>
        </p:nvSpPr>
        <p:spPr>
          <a:xfrm>
            <a:off x="9128660" y="3837421"/>
            <a:ext cx="2368968" cy="533494"/>
          </a:xfrm>
          <a:prstGeom prst="rect">
            <a:avLst/>
          </a:prstGeom>
          <a:noFill/>
        </p:spPr>
        <p:txBody>
          <a:bodyPr wrap="square" lIns="0" tIns="0" rIns="0" bIns="0" rtlCol="0" anchor="ctr" anchorCtr="0">
            <a:noAutofit/>
          </a:bodyPr>
          <a:lstStyle/>
          <a:p>
            <a:pPr>
              <a:spcBef>
                <a:spcPct val="0"/>
              </a:spcBef>
              <a:spcAft>
                <a:spcPct val="0"/>
              </a:spcAft>
            </a:pPr>
            <a:r>
              <a:rPr lang="zh-CN" altLang="en-US" b="1">
                <a:solidFill>
                  <a:schemeClr val="tx1"/>
                </a:solidFill>
                <a:latin typeface="+mn-ea"/>
                <a:cs typeface="+mn-ea"/>
              </a:rPr>
              <a:t>开发方法</a:t>
            </a:r>
            <a:endParaRPr lang="zh-CN" altLang="en-US" b="1">
              <a:solidFill>
                <a:schemeClr val="tx1"/>
              </a:solidFill>
              <a:latin typeface="+mn-ea"/>
              <a:cs typeface="+mn-ea"/>
            </a:endParaRPr>
          </a:p>
        </p:txBody>
      </p:sp>
      <p:pic>
        <p:nvPicPr>
          <p:cNvPr id="21" name="图片 15" descr="343439383331313b343532303033313bd3a6d3c3c9ccb3c7"/>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835367" y="3972064"/>
            <a:ext cx="316921" cy="316921"/>
          </a:xfrm>
          <a:prstGeom prst="rect">
            <a:avLst/>
          </a:prstGeom>
        </p:spPr>
      </p:pic>
      <p:sp>
        <p:nvSpPr>
          <p:cNvPr id="22" name="矩形 21"/>
          <p:cNvSpPr/>
          <p:nvPr>
            <p:custDataLst>
              <p:tags r:id="rId16"/>
            </p:custDataLst>
          </p:nvPr>
        </p:nvSpPr>
        <p:spPr>
          <a:xfrm>
            <a:off x="8311906" y="4559543"/>
            <a:ext cx="3184452" cy="1571902"/>
          </a:xfrm>
          <a:prstGeom prst="rect">
            <a:avLst/>
          </a:prstGeom>
          <a:ln>
            <a:noFill/>
            <a:prstDash val="sysDash"/>
          </a:ln>
        </p:spPr>
        <p:txBody>
          <a:bodyPr vert="horz" wrap="square" lIns="0" tIns="0" rIns="0" bIns="0" rtlCol="0">
            <a:noAutofit/>
          </a:bodyPr>
          <a:lstStyle/>
          <a:p>
            <a:pPr algn="just">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可以采用校企合作、专家论证等方法，充分发挥各方优势，提高课程标准和教案的质量。</a:t>
            </a:r>
            <a:endParaRPr lang="zh-CN" altLang="en-US" sz="1400">
              <a:ln>
                <a:noFill/>
                <a:prstDash val="sysDot"/>
              </a:ln>
              <a:solidFill>
                <a:schemeClr val="tx1">
                  <a:lumMod val="85000"/>
                  <a:lumOff val="15000"/>
                </a:schemeClr>
              </a:solidFill>
              <a:latin typeface="+mn-ea"/>
              <a:cs typeface="+mn-ea"/>
            </a:endParaRPr>
          </a:p>
        </p:txBody>
      </p:sp>
      <p:pic>
        <p:nvPicPr>
          <p:cNvPr id="23" name="图片 16" descr="343439383331313b343532303033323bd3a6d3c3b9dcc0ed"/>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4661917" y="3972064"/>
            <a:ext cx="316384" cy="316384"/>
          </a:xfrm>
          <a:prstGeom prst="rect">
            <a:avLst/>
          </a:prstGeom>
        </p:spPr>
      </p:pic>
      <p:pic>
        <p:nvPicPr>
          <p:cNvPr id="25" name="图片 19" descr="343435383038363b343532323339393bd6b4d0d0d5aad2aa"/>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8451630" y="3972064"/>
            <a:ext cx="316921" cy="316921"/>
          </a:xfrm>
          <a:prstGeom prst="rect">
            <a:avLst/>
          </a:prstGeom>
        </p:spPr>
      </p:pic>
    </p:spTree>
    <p:custDataLst>
      <p:tags r:id="rId2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1"/>
            </p:custDataLst>
          </p:nvPr>
        </p:nvSpPr>
        <p:spPr/>
        <p:txBody>
          <a:bodyPr/>
          <a:lstStyle/>
          <a:p>
            <a:r>
              <a:rPr lang="zh-CN" altLang="en-US"/>
              <a:t>实施要求 - 深化教师、教材、教法改革</a:t>
            </a:r>
            <a:endParaRPr lang="zh-CN" altLang="en-US"/>
          </a:p>
        </p:txBody>
      </p:sp>
      <p:sp>
        <p:nvSpPr>
          <p:cNvPr id="57" name="圆角矩形 106"/>
          <p:cNvSpPr/>
          <p:nvPr>
            <p:custDataLst>
              <p:tags r:id="rId2"/>
            </p:custDataLst>
          </p:nvPr>
        </p:nvSpPr>
        <p:spPr>
          <a:xfrm>
            <a:off x="849093" y="2798258"/>
            <a:ext cx="4885649" cy="3215879"/>
          </a:xfrm>
          <a:prstGeom prst="roundRect">
            <a:avLst>
              <a:gd name="adj" fmla="val 8465"/>
            </a:avLst>
          </a:prstGeom>
          <a:solidFill>
            <a:schemeClr val="tx1">
              <a:lumMod val="40000"/>
              <a:lumOff val="6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lumMod val="50000"/>
                  <a:lumOff val="50000"/>
                  <a:alpha val="10000"/>
                </a:schemeClr>
              </a:solidFill>
            </a:endParaRPr>
          </a:p>
        </p:txBody>
      </p:sp>
      <p:sp>
        <p:nvSpPr>
          <p:cNvPr id="58" name="矩形 57"/>
          <p:cNvSpPr/>
          <p:nvPr>
            <p:custDataLst>
              <p:tags r:id="rId3"/>
            </p:custDataLst>
          </p:nvPr>
        </p:nvSpPr>
        <p:spPr>
          <a:xfrm>
            <a:off x="1474899" y="4445607"/>
            <a:ext cx="3633547" cy="1411192"/>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dirty="0">
                <a:solidFill>
                  <a:schemeClr val="tx1">
                    <a:lumMod val="85000"/>
                    <a:lumOff val="15000"/>
                  </a:schemeClr>
                </a:solidFill>
                <a:latin typeface="+mn-ea"/>
                <a:cs typeface="+mn-ea"/>
              </a:rPr>
              <a:t>教师改革要注重提高教师的专业素养和教学能力，鼓励教师开展教学研究和创新，提高教学水平。</a:t>
            </a:r>
            <a:endParaRPr lang="zh-CN" altLang="en-US" dirty="0">
              <a:solidFill>
                <a:schemeClr val="tx1">
                  <a:lumMod val="85000"/>
                  <a:lumOff val="15000"/>
                </a:schemeClr>
              </a:solidFill>
              <a:latin typeface="+mn-ea"/>
              <a:cs typeface="+mn-ea"/>
            </a:endParaRPr>
          </a:p>
        </p:txBody>
      </p:sp>
      <p:sp>
        <p:nvSpPr>
          <p:cNvPr id="59" name="矩形 58"/>
          <p:cNvSpPr/>
          <p:nvPr>
            <p:custDataLst>
              <p:tags r:id="rId4"/>
            </p:custDataLst>
          </p:nvPr>
        </p:nvSpPr>
        <p:spPr>
          <a:xfrm>
            <a:off x="1474899" y="3779165"/>
            <a:ext cx="3632921" cy="525151"/>
          </a:xfrm>
          <a:prstGeom prst="rect">
            <a:avLst/>
          </a:prstGeom>
          <a:noFill/>
        </p:spPr>
        <p:txBody>
          <a:bodyPr wrap="square" lIns="0" tIns="0" rIns="0" bIns="0" rtlCol="0" anchor="b" anchorCtr="0">
            <a:noAutofit/>
          </a:bodyPr>
          <a:p>
            <a:pPr algn="ctr">
              <a:spcBef>
                <a:spcPct val="0"/>
              </a:spcBef>
              <a:spcAft>
                <a:spcPct val="0"/>
              </a:spcAft>
            </a:pPr>
            <a:r>
              <a:rPr lang="zh-CN" altLang="en-US" sz="2800" b="1" dirty="0">
                <a:solidFill>
                  <a:schemeClr val="accent1"/>
                </a:solidFill>
                <a:latin typeface="+mn-ea"/>
                <a:cs typeface="+mn-ea"/>
              </a:rPr>
              <a:t>教师改革方向</a:t>
            </a:r>
            <a:endParaRPr lang="zh-CN" altLang="en-US" sz="2800" b="1" dirty="0">
              <a:solidFill>
                <a:schemeClr val="accent1"/>
              </a:solidFill>
              <a:latin typeface="+mn-ea"/>
              <a:cs typeface="+mn-ea"/>
            </a:endParaRPr>
          </a:p>
        </p:txBody>
      </p:sp>
      <p:sp>
        <p:nvSpPr>
          <p:cNvPr id="60" name="圆角矩形 106"/>
          <p:cNvSpPr/>
          <p:nvPr>
            <p:custDataLst>
              <p:tags r:id="rId5"/>
            </p:custDataLst>
          </p:nvPr>
        </p:nvSpPr>
        <p:spPr>
          <a:xfrm>
            <a:off x="6456958" y="2798258"/>
            <a:ext cx="4885649" cy="3215879"/>
          </a:xfrm>
          <a:prstGeom prst="roundRect">
            <a:avLst>
              <a:gd name="adj" fmla="val 8465"/>
            </a:avLst>
          </a:prstGeom>
          <a:solidFill>
            <a:schemeClr val="tx1">
              <a:lumMod val="40000"/>
              <a:lumOff val="6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lumMod val="50000"/>
                  <a:lumOff val="50000"/>
                  <a:alpha val="10000"/>
                </a:schemeClr>
              </a:solidFill>
            </a:endParaRPr>
          </a:p>
        </p:txBody>
      </p:sp>
      <p:pic>
        <p:nvPicPr>
          <p:cNvPr id="61" name="图片 60" descr="/data/temp/7f0d3151-1a02-11f0-b55a-e2c11c2e80cc.jpeg7f0d3151-1a02-11f0-b55a-e2c11c2e80cc"/>
          <p:cNvPicPr>
            <a:picLocks noChangeAspect="1"/>
          </p:cNvPicPr>
          <p:nvPr>
            <p:custDataLst>
              <p:tags r:id="rId6"/>
            </p:custDataLst>
          </p:nvPr>
        </p:nvPicPr>
        <p:blipFill>
          <a:blip r:embed="rId7"/>
          <a:srcRect l="16667" r="16667"/>
          <a:stretch>
            <a:fillRect/>
          </a:stretch>
        </p:blipFill>
        <p:spPr>
          <a:xfrm>
            <a:off x="2287007" y="1587284"/>
            <a:ext cx="1893871" cy="189387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62" name="矩形 61"/>
          <p:cNvSpPr/>
          <p:nvPr>
            <p:custDataLst>
              <p:tags r:id="rId8"/>
            </p:custDataLst>
          </p:nvPr>
        </p:nvSpPr>
        <p:spPr>
          <a:xfrm>
            <a:off x="7238434" y="4445607"/>
            <a:ext cx="3633547" cy="1411192"/>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dirty="0">
                <a:solidFill>
                  <a:schemeClr val="tx1">
                    <a:lumMod val="85000"/>
                    <a:lumOff val="15000"/>
                  </a:schemeClr>
                </a:solidFill>
                <a:latin typeface="+mn-ea"/>
                <a:cs typeface="+mn-ea"/>
              </a:rPr>
              <a:t>教材改革要紧跟行业发展趋势，更新教材内容，使教材更符合实际需求，提高教材的实用性和针对性。</a:t>
            </a:r>
            <a:endParaRPr lang="zh-CN" altLang="en-US" dirty="0">
              <a:solidFill>
                <a:schemeClr val="tx1">
                  <a:lumMod val="85000"/>
                  <a:lumOff val="15000"/>
                </a:schemeClr>
              </a:solidFill>
              <a:latin typeface="+mn-ea"/>
              <a:cs typeface="+mn-ea"/>
            </a:endParaRPr>
          </a:p>
        </p:txBody>
      </p:sp>
      <p:sp>
        <p:nvSpPr>
          <p:cNvPr id="63" name="矩形 62"/>
          <p:cNvSpPr/>
          <p:nvPr>
            <p:custDataLst>
              <p:tags r:id="rId9"/>
            </p:custDataLst>
          </p:nvPr>
        </p:nvSpPr>
        <p:spPr>
          <a:xfrm>
            <a:off x="7238434" y="3779165"/>
            <a:ext cx="3632921" cy="525151"/>
          </a:xfrm>
          <a:prstGeom prst="rect">
            <a:avLst/>
          </a:prstGeom>
          <a:noFill/>
        </p:spPr>
        <p:txBody>
          <a:bodyPr wrap="square" lIns="0" tIns="0" rIns="0" bIns="0" rtlCol="0" anchor="b" anchorCtr="0">
            <a:noAutofit/>
          </a:bodyPr>
          <a:p>
            <a:pPr algn="ctr">
              <a:spcBef>
                <a:spcPct val="0"/>
              </a:spcBef>
              <a:spcAft>
                <a:spcPct val="0"/>
              </a:spcAft>
            </a:pPr>
            <a:r>
              <a:rPr lang="zh-CN" altLang="en-US" sz="2800" b="1" dirty="0">
                <a:solidFill>
                  <a:schemeClr val="accent2"/>
                </a:solidFill>
                <a:latin typeface="+mn-ea"/>
                <a:cs typeface="+mn-ea"/>
              </a:rPr>
              <a:t>教材改革重点</a:t>
            </a:r>
            <a:endParaRPr lang="zh-CN" altLang="en-US" sz="2800" b="1" dirty="0">
              <a:solidFill>
                <a:schemeClr val="accent2"/>
              </a:solidFill>
              <a:latin typeface="+mn-ea"/>
              <a:cs typeface="+mn-ea"/>
            </a:endParaRPr>
          </a:p>
        </p:txBody>
      </p:sp>
      <p:sp>
        <p:nvSpPr>
          <p:cNvPr id="64" name="圆角矩形 25"/>
          <p:cNvSpPr/>
          <p:nvPr>
            <p:custDataLst>
              <p:tags r:id="rId10"/>
            </p:custDataLst>
          </p:nvPr>
        </p:nvSpPr>
        <p:spPr>
          <a:xfrm>
            <a:off x="3029096" y="3276520"/>
            <a:ext cx="409485" cy="409485"/>
          </a:xfrm>
          <a:prstGeom prst="roundRect">
            <a:avLst>
              <a:gd name="adj" fmla="val 50000"/>
            </a:avLst>
          </a:prstGeom>
          <a:solidFill>
            <a:schemeClr val="accent1"/>
          </a:solidFill>
          <a:ln w="25400">
            <a:solidFill>
              <a:schemeClr val="lt1"/>
            </a:solidFill>
          </a:ln>
          <a:effectLst>
            <a:outerShdw blurRad="127000" dist="635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65" name="任意多边形 26"/>
          <p:cNvSpPr>
            <a:spLocks noChangeAspect="1"/>
          </p:cNvSpPr>
          <p:nvPr>
            <p:custDataLst>
              <p:tags r:id="rId11"/>
            </p:custDataLst>
          </p:nvPr>
        </p:nvSpPr>
        <p:spPr>
          <a:xfrm rot="8100000">
            <a:off x="3107869" y="3374049"/>
            <a:ext cx="252801" cy="149875"/>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pic>
        <p:nvPicPr>
          <p:cNvPr id="66" name="图片 65" descr="/data/temp/7f0d31b1-1a02-11f0-b55a-e2c11c2e80cc.jpeg7f0d31b1-1a02-11f0-b55a-e2c11c2e80cc"/>
          <p:cNvPicPr>
            <a:picLocks noChangeAspect="1"/>
          </p:cNvPicPr>
          <p:nvPr>
            <p:custDataLst>
              <p:tags r:id="rId12"/>
            </p:custDataLst>
          </p:nvPr>
        </p:nvPicPr>
        <p:blipFill>
          <a:blip r:embed="rId13"/>
          <a:srcRect l="15" r="15"/>
          <a:stretch>
            <a:fillRect/>
          </a:stretch>
        </p:blipFill>
        <p:spPr>
          <a:xfrm>
            <a:off x="7895498" y="1612291"/>
            <a:ext cx="1893295" cy="189387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67" name="圆角矩形 27"/>
          <p:cNvSpPr/>
          <p:nvPr>
            <p:custDataLst>
              <p:tags r:id="rId14"/>
            </p:custDataLst>
          </p:nvPr>
        </p:nvSpPr>
        <p:spPr>
          <a:xfrm>
            <a:off x="8637586" y="3276520"/>
            <a:ext cx="408994" cy="409484"/>
          </a:xfrm>
          <a:prstGeom prst="roundRect">
            <a:avLst>
              <a:gd name="adj" fmla="val 50000"/>
            </a:avLst>
          </a:prstGeom>
          <a:solidFill>
            <a:schemeClr val="accent2"/>
          </a:solidFill>
          <a:ln w="25400">
            <a:solidFill>
              <a:schemeClr val="lt1"/>
            </a:solidFill>
          </a:ln>
          <a:effectLst>
            <a:outerShdw blurRad="127000" dist="63500" dir="2700000" algn="tl" rotWithShape="0">
              <a:schemeClr val="accent2">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68" name="任意多边形 28"/>
          <p:cNvSpPr>
            <a:spLocks noChangeAspect="1"/>
          </p:cNvSpPr>
          <p:nvPr>
            <p:custDataLst>
              <p:tags r:id="rId15"/>
            </p:custDataLst>
          </p:nvPr>
        </p:nvSpPr>
        <p:spPr>
          <a:xfrm rot="8100000">
            <a:off x="8715734" y="3374049"/>
            <a:ext cx="252801" cy="149875"/>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spTree>
    <p:custDataLst>
      <p:tags r:id="rId1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p:cNvSpPr>
            <a:spLocks noGrp="1"/>
          </p:cNvSpPr>
          <p:nvPr>
            <p:ph type="ctrTitle"/>
            <p:custDataLst>
              <p:tags r:id="rId1"/>
            </p:custDataLst>
          </p:nvPr>
        </p:nvSpPr>
        <p:spPr/>
        <p:txBody>
          <a:bodyPr>
            <a:normAutofit fontScale="90000"/>
          </a:bodyPr>
          <a:lstStyle/>
          <a:p>
            <a:r>
              <a:rPr lang="zh-CN" altLang="en-US" dirty="0"/>
              <a:t>目录</a:t>
            </a:r>
            <a:endParaRPr lang="zh-CN" altLang="en-US" dirty="0"/>
          </a:p>
        </p:txBody>
      </p:sp>
      <p:sp>
        <p:nvSpPr>
          <p:cNvPr id="59" name="标题"/>
          <p:cNvSpPr txBox="1"/>
          <p:nvPr>
            <p:custDataLst>
              <p:tags r:id="rId2"/>
            </p:custDataLst>
          </p:nvPr>
        </p:nvSpPr>
        <p:spPr>
          <a:xfrm>
            <a:off x="4550719" y="3043035"/>
            <a:ext cx="4520136" cy="316766"/>
          </a:xfrm>
          <a:prstGeom prst="rect">
            <a:avLst/>
          </a:prstGeom>
        </p:spPr>
        <p:txBody>
          <a:bodyPr vert="horz" lIns="0" tIns="0" rIns="0" bIns="0" rtlCol="0" anchor="b" anchorCtr="0">
            <a:normAutofit/>
          </a:bodyPr>
          <a:lstStyle>
            <a:lvl1pPr>
              <a:lnSpc>
                <a:spcPct val="100000"/>
              </a:lnSpc>
              <a:spcBef>
                <a:spcPct val="0"/>
              </a:spcBef>
              <a:buNone/>
              <a:defRPr lang="zh-CN" altLang="en-US" sz="6600" b="1" dirty="0">
                <a:gradFill flip="none" rotWithShape="1">
                  <a:gsLst>
                    <a:gs pos="49400">
                      <a:srgbClr val="FF7A51"/>
                    </a:gs>
                    <a:gs pos="0">
                      <a:schemeClr val="accent1">
                        <a:lumMod val="60000"/>
                        <a:lumOff val="40000"/>
                      </a:schemeClr>
                    </a:gs>
                    <a:gs pos="100000">
                      <a:schemeClr val="accent1"/>
                    </a:gs>
                  </a:gsLst>
                  <a:lin ang="13500000" scaled="1"/>
                  <a:tileRect/>
                </a:gradFill>
                <a:latin typeface="+mj-ea"/>
                <a:ea typeface="+mj-ea"/>
                <a:cs typeface="+mj-cs"/>
              </a:defRPr>
            </a:lvl1pPr>
          </a:lstStyle>
          <a:p>
            <a:r>
              <a:rPr lang="zh-CN" altLang="en-US" sz="1800">
                <a:solidFill>
                  <a:schemeClr val="accent1">
                    <a:lumMod val="50000"/>
                  </a:schemeClr>
                </a:solidFill>
              </a:rPr>
              <a:t>说人培</a:t>
            </a:r>
            <a:endParaRPr lang="zh-CN" altLang="en-US" sz="1800">
              <a:solidFill>
                <a:schemeClr val="accent1">
                  <a:lumMod val="50000"/>
                </a:schemeClr>
              </a:solidFill>
            </a:endParaRPr>
          </a:p>
        </p:txBody>
      </p:sp>
      <p:cxnSp>
        <p:nvCxnSpPr>
          <p:cNvPr id="17" name="直接连接符 16"/>
          <p:cNvCxnSpPr/>
          <p:nvPr>
            <p:custDataLst>
              <p:tags r:id="rId3"/>
            </p:custDataLst>
          </p:nvPr>
        </p:nvCxnSpPr>
        <p:spPr>
          <a:xfrm>
            <a:off x="4584688" y="3428638"/>
            <a:ext cx="5017309"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0" name="标题"/>
          <p:cNvSpPr txBox="1"/>
          <p:nvPr>
            <p:custDataLst>
              <p:tags r:id="rId4"/>
            </p:custDataLst>
          </p:nvPr>
        </p:nvSpPr>
        <p:spPr>
          <a:xfrm>
            <a:off x="8928007" y="2767813"/>
            <a:ext cx="923833" cy="626406"/>
          </a:xfrm>
          <a:prstGeom prst="rect">
            <a:avLst/>
          </a:prstGeom>
        </p:spPr>
        <p:txBody>
          <a:bodyPr vert="horz" lIns="0" tIns="0" rIns="0" bIns="0" rtlCol="0" anchor="b" anchorCtr="0">
            <a:normAutofit/>
          </a:bodyPr>
          <a:lstStyle>
            <a:lvl1pPr>
              <a:lnSpc>
                <a:spcPct val="100000"/>
              </a:lnSpc>
              <a:spcBef>
                <a:spcPct val="0"/>
              </a:spcBef>
              <a:buNone/>
              <a:defRPr lang="zh-CN" altLang="en-US" sz="6600" b="1" dirty="0">
                <a:gradFill flip="none" rotWithShape="1">
                  <a:gsLst>
                    <a:gs pos="49400">
                      <a:srgbClr val="FF7A51"/>
                    </a:gs>
                    <a:gs pos="0">
                      <a:schemeClr val="accent1">
                        <a:lumMod val="60000"/>
                        <a:lumOff val="40000"/>
                      </a:schemeClr>
                    </a:gs>
                    <a:gs pos="100000">
                      <a:schemeClr val="accent1"/>
                    </a:gs>
                  </a:gsLst>
                  <a:lin ang="13500000" scaled="1"/>
                  <a:tileRect/>
                </a:gradFill>
                <a:latin typeface="+mj-ea"/>
                <a:ea typeface="+mj-ea"/>
                <a:cs typeface="+mj-cs"/>
              </a:defRPr>
            </a:lvl1pPr>
          </a:lstStyle>
          <a:p>
            <a:pPr algn="ctr"/>
            <a:r>
              <a:rPr lang="en-US" altLang="zh-CN" sz="3200">
                <a:solidFill>
                  <a:schemeClr val="accent1">
                    <a:lumMod val="50000"/>
                  </a:schemeClr>
                </a:solidFill>
              </a:rPr>
              <a:t>01</a:t>
            </a:r>
            <a:endParaRPr lang="en-US" altLang="zh-CN" sz="3200">
              <a:solidFill>
                <a:schemeClr val="accent1">
                  <a:lumMod val="50000"/>
                </a:schemeClr>
              </a:solidFill>
            </a:endParaRPr>
          </a:p>
        </p:txBody>
      </p:sp>
      <p:sp>
        <p:nvSpPr>
          <p:cNvPr id="41" name="标题"/>
          <p:cNvSpPr txBox="1"/>
          <p:nvPr>
            <p:custDataLst>
              <p:tags r:id="rId5"/>
            </p:custDataLst>
          </p:nvPr>
        </p:nvSpPr>
        <p:spPr>
          <a:xfrm>
            <a:off x="4550719" y="5032611"/>
            <a:ext cx="4520136" cy="316766"/>
          </a:xfrm>
          <a:prstGeom prst="rect">
            <a:avLst/>
          </a:prstGeom>
        </p:spPr>
        <p:txBody>
          <a:bodyPr vert="horz" lIns="0" tIns="0" rIns="0" bIns="0" rtlCol="0" anchor="b" anchorCtr="0">
            <a:normAutofit/>
          </a:bodyPr>
          <a:lstStyle>
            <a:lvl1pPr>
              <a:lnSpc>
                <a:spcPct val="100000"/>
              </a:lnSpc>
              <a:spcBef>
                <a:spcPct val="0"/>
              </a:spcBef>
              <a:buNone/>
              <a:defRPr lang="zh-CN" altLang="en-US" sz="6600" b="1" dirty="0">
                <a:gradFill flip="none" rotWithShape="1">
                  <a:gsLst>
                    <a:gs pos="49400">
                      <a:srgbClr val="FF7A51"/>
                    </a:gs>
                    <a:gs pos="0">
                      <a:schemeClr val="accent1">
                        <a:lumMod val="60000"/>
                        <a:lumOff val="40000"/>
                      </a:schemeClr>
                    </a:gs>
                    <a:gs pos="100000">
                      <a:schemeClr val="accent1"/>
                    </a:gs>
                  </a:gsLst>
                  <a:lin ang="13500000" scaled="1"/>
                  <a:tileRect/>
                </a:gradFill>
                <a:latin typeface="+mj-ea"/>
                <a:ea typeface="+mj-ea"/>
                <a:cs typeface="+mj-cs"/>
              </a:defRPr>
            </a:lvl1pPr>
          </a:lstStyle>
          <a:p>
            <a:r>
              <a:rPr lang="zh-CN" altLang="en-US" sz="1800">
                <a:solidFill>
                  <a:schemeClr val="accent1">
                    <a:lumMod val="50000"/>
                  </a:schemeClr>
                </a:solidFill>
              </a:rPr>
              <a:t>讲人培</a:t>
            </a:r>
            <a:endParaRPr lang="zh-CN" altLang="en-US" sz="1800">
              <a:solidFill>
                <a:schemeClr val="accent1">
                  <a:lumMod val="50000"/>
                </a:schemeClr>
              </a:solidFill>
            </a:endParaRPr>
          </a:p>
        </p:txBody>
      </p:sp>
      <p:cxnSp>
        <p:nvCxnSpPr>
          <p:cNvPr id="43" name="直接连接符 42"/>
          <p:cNvCxnSpPr/>
          <p:nvPr>
            <p:custDataLst>
              <p:tags r:id="rId6"/>
            </p:custDataLst>
          </p:nvPr>
        </p:nvCxnSpPr>
        <p:spPr>
          <a:xfrm>
            <a:off x="4584688" y="5418214"/>
            <a:ext cx="5017309"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4" name="标题"/>
          <p:cNvSpPr txBox="1"/>
          <p:nvPr>
            <p:custDataLst>
              <p:tags r:id="rId7"/>
            </p:custDataLst>
          </p:nvPr>
        </p:nvSpPr>
        <p:spPr>
          <a:xfrm>
            <a:off x="8928007" y="4757389"/>
            <a:ext cx="923833" cy="626406"/>
          </a:xfrm>
          <a:prstGeom prst="rect">
            <a:avLst/>
          </a:prstGeom>
        </p:spPr>
        <p:txBody>
          <a:bodyPr vert="horz" lIns="0" tIns="0" rIns="0" bIns="0" rtlCol="0" anchor="b" anchorCtr="0">
            <a:normAutofit/>
          </a:bodyPr>
          <a:lstStyle>
            <a:lvl1pPr>
              <a:lnSpc>
                <a:spcPct val="100000"/>
              </a:lnSpc>
              <a:spcBef>
                <a:spcPct val="0"/>
              </a:spcBef>
              <a:buNone/>
              <a:defRPr lang="zh-CN" altLang="en-US" sz="6600" b="1" dirty="0">
                <a:gradFill flip="none" rotWithShape="1">
                  <a:gsLst>
                    <a:gs pos="49400">
                      <a:srgbClr val="FF7A51"/>
                    </a:gs>
                    <a:gs pos="0">
                      <a:schemeClr val="accent1">
                        <a:lumMod val="60000"/>
                        <a:lumOff val="40000"/>
                      </a:schemeClr>
                    </a:gs>
                    <a:gs pos="100000">
                      <a:schemeClr val="accent1"/>
                    </a:gs>
                  </a:gsLst>
                  <a:lin ang="13500000" scaled="1"/>
                  <a:tileRect/>
                </a:gradFill>
                <a:latin typeface="+mj-ea"/>
                <a:ea typeface="+mj-ea"/>
                <a:cs typeface="+mj-cs"/>
              </a:defRPr>
            </a:lvl1pPr>
          </a:lstStyle>
          <a:p>
            <a:pPr algn="ctr"/>
            <a:r>
              <a:rPr lang="en-US" altLang="zh-CN" sz="3200">
                <a:solidFill>
                  <a:schemeClr val="accent1">
                    <a:lumMod val="50000"/>
                  </a:schemeClr>
                </a:solidFill>
              </a:rPr>
              <a:t>02</a:t>
            </a:r>
            <a:endParaRPr lang="en-US" altLang="zh-CN" sz="3200">
              <a:solidFill>
                <a:schemeClr val="accent1">
                  <a:lumMod val="50000"/>
                </a:schemeClr>
              </a:solidFill>
            </a:endParaRPr>
          </a:p>
        </p:txBody>
      </p:sp>
    </p:spTree>
    <p:custDataLst>
      <p:tags r:id="rId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14"/>
          <p:cNvSpPr/>
          <p:nvPr>
            <p:custDataLst>
              <p:tags r:id="rId1"/>
            </p:custDataLst>
          </p:nvPr>
        </p:nvSpPr>
        <p:spPr>
          <a:xfrm flipH="1" flipV="1">
            <a:off x="2199562" y="2970666"/>
            <a:ext cx="3409950" cy="2887345"/>
          </a:xfrm>
          <a:custGeom>
            <a:avLst/>
            <a:gdLst>
              <a:gd name="connsiteX0" fmla="*/ 1 w 570"/>
              <a:gd name="connsiteY0" fmla="*/ 476 h 476"/>
              <a:gd name="connsiteX1" fmla="*/ 0 w 570"/>
              <a:gd name="connsiteY1" fmla="*/ 0 h 476"/>
              <a:gd name="connsiteX2" fmla="*/ 570 w 570"/>
              <a:gd name="connsiteY2" fmla="*/ 476 h 476"/>
              <a:gd name="connsiteX3" fmla="*/ 1 w 570"/>
              <a:gd name="connsiteY3" fmla="*/ 476 h 476"/>
            </a:gdLst>
            <a:ahLst/>
            <a:cxnLst>
              <a:cxn ang="0">
                <a:pos x="connsiteX0" y="connsiteY0"/>
              </a:cxn>
              <a:cxn ang="0">
                <a:pos x="connsiteX1" y="connsiteY1"/>
              </a:cxn>
              <a:cxn ang="0">
                <a:pos x="connsiteX2" y="connsiteY2"/>
              </a:cxn>
              <a:cxn ang="0">
                <a:pos x="connsiteX3" y="connsiteY3"/>
              </a:cxn>
            </a:cxnLst>
            <a:rect l="l" t="t" r="r" b="b"/>
            <a:pathLst>
              <a:path w="5370" h="4547">
                <a:moveTo>
                  <a:pt x="579" y="0"/>
                </a:moveTo>
                <a:lnTo>
                  <a:pt x="1030" y="362"/>
                </a:lnTo>
                <a:lnTo>
                  <a:pt x="5026" y="362"/>
                </a:lnTo>
                <a:cubicBezTo>
                  <a:pt x="5185" y="362"/>
                  <a:pt x="5317" y="471"/>
                  <a:pt x="5354" y="618"/>
                </a:cubicBezTo>
                <a:lnTo>
                  <a:pt x="5355" y="624"/>
                </a:lnTo>
                <a:lnTo>
                  <a:pt x="5359" y="638"/>
                </a:lnTo>
                <a:cubicBezTo>
                  <a:pt x="5366" y="666"/>
                  <a:pt x="5370" y="695"/>
                  <a:pt x="5370" y="726"/>
                </a:cubicBezTo>
                <a:lnTo>
                  <a:pt x="5370" y="4198"/>
                </a:lnTo>
                <a:cubicBezTo>
                  <a:pt x="5370" y="4391"/>
                  <a:pt x="5214" y="4547"/>
                  <a:pt x="5021" y="4547"/>
                </a:cubicBezTo>
                <a:lnTo>
                  <a:pt x="349" y="4547"/>
                </a:lnTo>
                <a:cubicBezTo>
                  <a:pt x="258" y="4547"/>
                  <a:pt x="176" y="4513"/>
                  <a:pt x="114" y="4456"/>
                </a:cubicBezTo>
                <a:lnTo>
                  <a:pt x="114" y="4456"/>
                </a:lnTo>
                <a:lnTo>
                  <a:pt x="111" y="4453"/>
                </a:lnTo>
                <a:cubicBezTo>
                  <a:pt x="43" y="4392"/>
                  <a:pt x="0" y="4302"/>
                  <a:pt x="0" y="4203"/>
                </a:cubicBezTo>
                <a:lnTo>
                  <a:pt x="0" y="4198"/>
                </a:lnTo>
                <a:lnTo>
                  <a:pt x="0" y="726"/>
                </a:lnTo>
                <a:lnTo>
                  <a:pt x="0" y="700"/>
                </a:lnTo>
                <a:cubicBezTo>
                  <a:pt x="0" y="513"/>
                  <a:pt x="151" y="362"/>
                  <a:pt x="338" y="362"/>
                </a:cubicBezTo>
                <a:lnTo>
                  <a:pt x="580" y="362"/>
                </a:lnTo>
                <a:lnTo>
                  <a:pt x="579" y="0"/>
                </a:lnTo>
                <a:close/>
              </a:path>
            </a:pathLst>
          </a:custGeom>
          <a:gradFill>
            <a:gsLst>
              <a:gs pos="80000">
                <a:schemeClr val="accent1">
                  <a:alpha val="60000"/>
                </a:schemeClr>
              </a:gs>
              <a:gs pos="0">
                <a:schemeClr val="accent1">
                  <a:lumMod val="60000"/>
                  <a:lumOff val="40000"/>
                  <a:alpha val="40000"/>
                </a:scheme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23" name="任意多边形 15"/>
          <p:cNvSpPr/>
          <p:nvPr>
            <p:custDataLst>
              <p:tags r:id="rId2"/>
            </p:custDataLst>
          </p:nvPr>
        </p:nvSpPr>
        <p:spPr>
          <a:xfrm>
            <a:off x="704137" y="1826396"/>
            <a:ext cx="4646295" cy="3843064"/>
          </a:xfrm>
          <a:custGeom>
            <a:avLst/>
            <a:gdLst>
              <a:gd name="adj" fmla="val 869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7317" h="6052">
                <a:moveTo>
                  <a:pt x="489" y="0"/>
                </a:moveTo>
                <a:lnTo>
                  <a:pt x="6828" y="0"/>
                </a:lnTo>
                <a:cubicBezTo>
                  <a:pt x="7098" y="0"/>
                  <a:pt x="7317" y="219"/>
                  <a:pt x="7317" y="489"/>
                </a:cubicBezTo>
                <a:lnTo>
                  <a:pt x="7317" y="5134"/>
                </a:lnTo>
                <a:cubicBezTo>
                  <a:pt x="7317" y="5404"/>
                  <a:pt x="7098" y="5623"/>
                  <a:pt x="6828" y="5623"/>
                </a:cubicBezTo>
                <a:lnTo>
                  <a:pt x="1234" y="5623"/>
                </a:lnTo>
                <a:lnTo>
                  <a:pt x="699" y="6052"/>
                </a:lnTo>
                <a:lnTo>
                  <a:pt x="700" y="5623"/>
                </a:lnTo>
                <a:lnTo>
                  <a:pt x="489" y="5623"/>
                </a:lnTo>
                <a:cubicBezTo>
                  <a:pt x="219" y="5623"/>
                  <a:pt x="0" y="5404"/>
                  <a:pt x="0" y="5134"/>
                </a:cubicBezTo>
                <a:lnTo>
                  <a:pt x="0" y="489"/>
                </a:lnTo>
                <a:cubicBezTo>
                  <a:pt x="0" y="219"/>
                  <a:pt x="219" y="0"/>
                  <a:pt x="489" y="0"/>
                </a:cubicBezTo>
                <a:close/>
              </a:path>
            </a:pathLst>
          </a:custGeom>
          <a:gradFill>
            <a:gsLst>
              <a:gs pos="65000">
                <a:schemeClr val="accent1"/>
              </a:gs>
              <a:gs pos="20000">
                <a:schemeClr val="accent1">
                  <a:lumMod val="60000"/>
                  <a:lumOff val="40000"/>
                </a:schemeClr>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14" name="图片 13" descr="/data/temp/ae03b491-19ff-11f0-a2e0-5abbcf8a6056.jpgae03b491-19ff-11f0-a2e0-5abbcf8a6056"/>
          <p:cNvPicPr>
            <a:picLocks noChangeAspect="1"/>
          </p:cNvPicPr>
          <p:nvPr>
            <p:custDataLst>
              <p:tags r:id="rId3"/>
            </p:custDataLst>
          </p:nvPr>
        </p:nvPicPr>
        <p:blipFill rotWithShape="1">
          <a:blip r:embed="rId4"/>
          <a:srcRect l="12646" r="12646"/>
          <a:stretch>
            <a:fillRect/>
          </a:stretch>
        </p:blipFill>
        <p:spPr>
          <a:xfrm>
            <a:off x="838200" y="1971302"/>
            <a:ext cx="4356100" cy="3274060"/>
          </a:xfrm>
          <a:prstGeom prst="roundRect">
            <a:avLst>
              <a:gd name="adj" fmla="val 6291"/>
            </a:avLst>
          </a:prstGeom>
          <a:solidFill>
            <a:schemeClr val="accent1"/>
          </a:solidFill>
          <a:ln w="9525" cap="flat" cmpd="sng" algn="ctr">
            <a:solidFill>
              <a:schemeClr val="dk1">
                <a:lumMod val="40000"/>
                <a:lumOff val="60000"/>
                <a:alpha val="50000"/>
              </a:schemeClr>
            </a:solidFill>
            <a:prstDash val="solid"/>
            <a:round/>
            <a:headEnd type="none" w="med" len="med"/>
            <a:tailEnd type="none" w="med" len="med"/>
          </a:ln>
        </p:spPr>
      </p:pic>
      <p:sp>
        <p:nvSpPr>
          <p:cNvPr id="3" name="标题 2"/>
          <p:cNvSpPr>
            <a:spLocks noGrp="1"/>
          </p:cNvSpPr>
          <p:nvPr>
            <p:ph type="title"/>
            <p:custDataLst>
              <p:tags r:id="rId5"/>
            </p:custDataLst>
          </p:nvPr>
        </p:nvSpPr>
        <p:spPr/>
        <p:txBody>
          <a:bodyPr/>
          <a:lstStyle/>
          <a:p>
            <a:r>
              <a:rPr lang="zh-CN" altLang="en-US"/>
              <a:t>实施要求 - 深化教师、教材、教法改革</a:t>
            </a:r>
            <a:endParaRPr lang="zh-CN" altLang="en-US"/>
          </a:p>
        </p:txBody>
      </p:sp>
      <p:sp>
        <p:nvSpPr>
          <p:cNvPr id="4" name="圆角矩形 13"/>
          <p:cNvSpPr/>
          <p:nvPr>
            <p:custDataLst>
              <p:tags r:id="rId6"/>
            </p:custDataLst>
          </p:nvPr>
        </p:nvSpPr>
        <p:spPr>
          <a:xfrm>
            <a:off x="6211934" y="1654137"/>
            <a:ext cx="1826527" cy="527357"/>
          </a:xfrm>
          <a:prstGeom prst="roundRect">
            <a:avLst>
              <a:gd name="adj" fmla="val 12041"/>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b="1" dirty="0">
                <a:solidFill>
                  <a:srgbClr val="FFFFFF"/>
                </a:solidFill>
                <a:latin typeface="+mn-ea"/>
                <a:cs typeface="+mn-ea"/>
                <a:sym typeface="+mn-ea"/>
              </a:rPr>
              <a:t>教法改革方式</a:t>
            </a:r>
            <a:endParaRPr lang="zh-CN" altLang="en-US" b="1" dirty="0">
              <a:solidFill>
                <a:srgbClr val="FFFFFF"/>
              </a:solidFill>
              <a:latin typeface="+mn-ea"/>
              <a:cs typeface="+mn-ea"/>
              <a:sym typeface="+mn-ea"/>
            </a:endParaRPr>
          </a:p>
        </p:txBody>
      </p:sp>
      <p:sp>
        <p:nvSpPr>
          <p:cNvPr id="9" name="矩形 8"/>
          <p:cNvSpPr/>
          <p:nvPr>
            <p:custDataLst>
              <p:tags r:id="rId7"/>
            </p:custDataLst>
          </p:nvPr>
        </p:nvSpPr>
        <p:spPr>
          <a:xfrm>
            <a:off x="6211934" y="2251025"/>
            <a:ext cx="5246174" cy="1498492"/>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dirty="0">
                <a:solidFill>
                  <a:schemeClr val="tx1">
                    <a:lumMod val="85000"/>
                    <a:lumOff val="15000"/>
                  </a:schemeClr>
                </a:solidFill>
                <a:latin typeface="+mn-ea"/>
                <a:cs typeface="+mn-ea"/>
              </a:rPr>
              <a:t>教法改革要采用多样化的教学方法，如项目教学法、案例教学法等，激发学生的学习兴趣，提高教学效果。</a:t>
            </a:r>
            <a:endParaRPr lang="zh-CN" altLang="en-US" dirty="0">
              <a:solidFill>
                <a:schemeClr val="tx1">
                  <a:lumMod val="85000"/>
                  <a:lumOff val="15000"/>
                </a:schemeClr>
              </a:solidFill>
              <a:latin typeface="+mn-ea"/>
              <a:cs typeface="+mn-ea"/>
            </a:endParaRPr>
          </a:p>
        </p:txBody>
      </p:sp>
      <p:sp>
        <p:nvSpPr>
          <p:cNvPr id="10" name="圆角矩形 24"/>
          <p:cNvSpPr/>
          <p:nvPr>
            <p:custDataLst>
              <p:tags r:id="rId8"/>
            </p:custDataLst>
          </p:nvPr>
        </p:nvSpPr>
        <p:spPr>
          <a:xfrm>
            <a:off x="6211934" y="4168055"/>
            <a:ext cx="1826527" cy="529190"/>
          </a:xfrm>
          <a:prstGeom prst="roundRect">
            <a:avLst>
              <a:gd name="adj" fmla="val 11999"/>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b="1">
                <a:solidFill>
                  <a:srgbClr val="FFFFFF"/>
                </a:solidFill>
                <a:latin typeface="+mn-ea"/>
                <a:cs typeface="+mn-ea"/>
                <a:sym typeface="+mn-ea"/>
              </a:rPr>
              <a:t>改革作用</a:t>
            </a:r>
            <a:endParaRPr lang="zh-CN" altLang="en-US" b="1">
              <a:solidFill>
                <a:srgbClr val="FFFFFF"/>
              </a:solidFill>
              <a:latin typeface="+mn-ea"/>
              <a:cs typeface="+mn-ea"/>
              <a:sym typeface="+mn-ea"/>
            </a:endParaRPr>
          </a:p>
        </p:txBody>
      </p:sp>
      <p:sp>
        <p:nvSpPr>
          <p:cNvPr id="11" name="矩形 10"/>
          <p:cNvSpPr/>
          <p:nvPr>
            <p:custDataLst>
              <p:tags r:id="rId9"/>
            </p:custDataLst>
          </p:nvPr>
        </p:nvSpPr>
        <p:spPr>
          <a:xfrm>
            <a:off x="6211934" y="4764309"/>
            <a:ext cx="5246174" cy="1498492"/>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dirty="0">
                <a:solidFill>
                  <a:schemeClr val="tx1">
                    <a:lumMod val="85000"/>
                    <a:lumOff val="15000"/>
                  </a:schemeClr>
                </a:solidFill>
                <a:latin typeface="+mn-ea"/>
                <a:cs typeface="+mn-ea"/>
              </a:rPr>
              <a:t>深化教师、教材、教法改革能够提高教学质量，培养学生的创新精神和实践能力，使学生更好地适应社会需求。</a:t>
            </a:r>
            <a:endParaRPr lang="zh-CN" altLang="en-US" dirty="0">
              <a:solidFill>
                <a:schemeClr val="tx1">
                  <a:lumMod val="85000"/>
                  <a:lumOff val="15000"/>
                </a:schemeClr>
              </a:solidFill>
              <a:latin typeface="+mn-ea"/>
              <a:cs typeface="+mn-ea"/>
            </a:endParaRPr>
          </a:p>
        </p:txBody>
      </p:sp>
    </p:spTree>
    <p:custDataLst>
      <p:tags r:id="rId10"/>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1"/>
            </p:custDataLst>
          </p:nvPr>
        </p:nvSpPr>
        <p:spPr/>
        <p:txBody>
          <a:bodyPr/>
          <a:lstStyle/>
          <a:p>
            <a:r>
              <a:rPr lang="zh-CN" altLang="en-US"/>
              <a:t>实施要求 - 推进信息技术与教学有机融合</a:t>
            </a:r>
            <a:endParaRPr lang="zh-CN" altLang="en-US"/>
          </a:p>
        </p:txBody>
      </p:sp>
      <p:sp>
        <p:nvSpPr>
          <p:cNvPr id="4" name="任意多边形 3"/>
          <p:cNvSpPr/>
          <p:nvPr>
            <p:custDataLst>
              <p:tags r:id="rId2"/>
            </p:custDataLst>
          </p:nvPr>
        </p:nvSpPr>
        <p:spPr>
          <a:xfrm>
            <a:off x="1767862" y="3587571"/>
            <a:ext cx="2885001" cy="358796"/>
          </a:xfrm>
          <a:custGeom>
            <a:avLst/>
            <a:gdLst>
              <a:gd name="connsiteX0" fmla="*/ 0 w 2879725"/>
              <a:gd name="connsiteY0" fmla="*/ 89535 h 358140"/>
              <a:gd name="connsiteX1" fmla="*/ 1020324 w 2879725"/>
              <a:gd name="connsiteY1" fmla="*/ 89535 h 358140"/>
              <a:gd name="connsiteX2" fmla="*/ 1019622 w 2879725"/>
              <a:gd name="connsiteY2" fmla="*/ 91798 h 358140"/>
              <a:gd name="connsiteX3" fmla="*/ 1010920 w 2879725"/>
              <a:gd name="connsiteY3" fmla="*/ 178117 h 358140"/>
              <a:gd name="connsiteX4" fmla="*/ 1019622 w 2879725"/>
              <a:gd name="connsiteY4" fmla="*/ 264436 h 358140"/>
              <a:gd name="connsiteX5" fmla="*/ 1020916 w 2879725"/>
              <a:gd name="connsiteY5" fmla="*/ 268605 h 358140"/>
              <a:gd name="connsiteX6" fmla="*/ 0 w 2879725"/>
              <a:gd name="connsiteY6" fmla="*/ 268605 h 358140"/>
              <a:gd name="connsiteX7" fmla="*/ 89535 w 2879725"/>
              <a:gd name="connsiteY7" fmla="*/ 179070 h 358140"/>
              <a:gd name="connsiteX8" fmla="*/ 2700655 w 2879725"/>
              <a:gd name="connsiteY8" fmla="*/ 0 h 358140"/>
              <a:gd name="connsiteX9" fmla="*/ 2879725 w 2879725"/>
              <a:gd name="connsiteY9" fmla="*/ 179070 h 358140"/>
              <a:gd name="connsiteX10" fmla="*/ 2700655 w 2879725"/>
              <a:gd name="connsiteY10" fmla="*/ 358140 h 358140"/>
              <a:gd name="connsiteX11" fmla="*/ 2700655 w 2879725"/>
              <a:gd name="connsiteY11" fmla="*/ 268605 h 358140"/>
              <a:gd name="connsiteX12" fmla="*/ 1857538 w 2879725"/>
              <a:gd name="connsiteY12" fmla="*/ 268605 h 358140"/>
              <a:gd name="connsiteX13" fmla="*/ 1858832 w 2879725"/>
              <a:gd name="connsiteY13" fmla="*/ 264436 h 358140"/>
              <a:gd name="connsiteX14" fmla="*/ 1867534 w 2879725"/>
              <a:gd name="connsiteY14" fmla="*/ 178117 h 358140"/>
              <a:gd name="connsiteX15" fmla="*/ 1858832 w 2879725"/>
              <a:gd name="connsiteY15" fmla="*/ 91798 h 358140"/>
              <a:gd name="connsiteX16" fmla="*/ 1858130 w 2879725"/>
              <a:gd name="connsiteY16" fmla="*/ 89535 h 358140"/>
              <a:gd name="connsiteX17" fmla="*/ 2700655 w 2879725"/>
              <a:gd name="connsiteY17" fmla="*/ 89535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79725" h="358140">
                <a:moveTo>
                  <a:pt x="0" y="89535"/>
                </a:moveTo>
                <a:lnTo>
                  <a:pt x="1020324" y="89535"/>
                </a:lnTo>
                <a:lnTo>
                  <a:pt x="1019622" y="91798"/>
                </a:lnTo>
                <a:cubicBezTo>
                  <a:pt x="1013916" y="119680"/>
                  <a:pt x="1010920" y="148549"/>
                  <a:pt x="1010920" y="178117"/>
                </a:cubicBezTo>
                <a:cubicBezTo>
                  <a:pt x="1010920" y="207685"/>
                  <a:pt x="1013916" y="236554"/>
                  <a:pt x="1019622" y="264436"/>
                </a:cubicBezTo>
                <a:lnTo>
                  <a:pt x="1020916" y="268605"/>
                </a:lnTo>
                <a:lnTo>
                  <a:pt x="0" y="268605"/>
                </a:lnTo>
                <a:lnTo>
                  <a:pt x="89535" y="179070"/>
                </a:lnTo>
                <a:close/>
                <a:moveTo>
                  <a:pt x="2700655" y="0"/>
                </a:moveTo>
                <a:lnTo>
                  <a:pt x="2879725" y="179070"/>
                </a:lnTo>
                <a:lnTo>
                  <a:pt x="2700655" y="358140"/>
                </a:lnTo>
                <a:lnTo>
                  <a:pt x="2700655" y="268605"/>
                </a:lnTo>
                <a:lnTo>
                  <a:pt x="1857538" y="268605"/>
                </a:lnTo>
                <a:lnTo>
                  <a:pt x="1858832" y="264436"/>
                </a:lnTo>
                <a:cubicBezTo>
                  <a:pt x="1864538" y="236554"/>
                  <a:pt x="1867534" y="207685"/>
                  <a:pt x="1867534" y="178117"/>
                </a:cubicBezTo>
                <a:cubicBezTo>
                  <a:pt x="1867534" y="148549"/>
                  <a:pt x="1864538" y="119680"/>
                  <a:pt x="1858832" y="91798"/>
                </a:cubicBezTo>
                <a:lnTo>
                  <a:pt x="1858130" y="89535"/>
                </a:lnTo>
                <a:lnTo>
                  <a:pt x="2700655" y="89535"/>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5" name="任意多边形 4"/>
          <p:cNvSpPr/>
          <p:nvPr>
            <p:custDataLst>
              <p:tags r:id="rId3"/>
            </p:custDataLst>
          </p:nvPr>
        </p:nvSpPr>
        <p:spPr>
          <a:xfrm>
            <a:off x="4652864" y="3586935"/>
            <a:ext cx="2885001" cy="358796"/>
          </a:xfrm>
          <a:custGeom>
            <a:avLst/>
            <a:gdLst>
              <a:gd name="connsiteX0" fmla="*/ 0 w 2879725"/>
              <a:gd name="connsiteY0" fmla="*/ 89535 h 358140"/>
              <a:gd name="connsiteX1" fmla="*/ 1020522 w 2879725"/>
              <a:gd name="connsiteY1" fmla="*/ 89535 h 358140"/>
              <a:gd name="connsiteX2" fmla="*/ 1019622 w 2879725"/>
              <a:gd name="connsiteY2" fmla="*/ 92433 h 358140"/>
              <a:gd name="connsiteX3" fmla="*/ 1010920 w 2879725"/>
              <a:gd name="connsiteY3" fmla="*/ 178752 h 358140"/>
              <a:gd name="connsiteX4" fmla="*/ 1019622 w 2879725"/>
              <a:gd name="connsiteY4" fmla="*/ 265071 h 358140"/>
              <a:gd name="connsiteX5" fmla="*/ 1020719 w 2879725"/>
              <a:gd name="connsiteY5" fmla="*/ 268605 h 358140"/>
              <a:gd name="connsiteX6" fmla="*/ 0 w 2879725"/>
              <a:gd name="connsiteY6" fmla="*/ 268605 h 358140"/>
              <a:gd name="connsiteX7" fmla="*/ 89535 w 2879725"/>
              <a:gd name="connsiteY7" fmla="*/ 179070 h 358140"/>
              <a:gd name="connsiteX8" fmla="*/ 2700655 w 2879725"/>
              <a:gd name="connsiteY8" fmla="*/ 0 h 358140"/>
              <a:gd name="connsiteX9" fmla="*/ 2879725 w 2879725"/>
              <a:gd name="connsiteY9" fmla="*/ 179070 h 358140"/>
              <a:gd name="connsiteX10" fmla="*/ 2700655 w 2879725"/>
              <a:gd name="connsiteY10" fmla="*/ 358140 h 358140"/>
              <a:gd name="connsiteX11" fmla="*/ 2700655 w 2879725"/>
              <a:gd name="connsiteY11" fmla="*/ 268605 h 358140"/>
              <a:gd name="connsiteX12" fmla="*/ 1857735 w 2879725"/>
              <a:gd name="connsiteY12" fmla="*/ 268605 h 358140"/>
              <a:gd name="connsiteX13" fmla="*/ 1858833 w 2879725"/>
              <a:gd name="connsiteY13" fmla="*/ 265071 h 358140"/>
              <a:gd name="connsiteX14" fmla="*/ 1867534 w 2879725"/>
              <a:gd name="connsiteY14" fmla="*/ 178752 h 358140"/>
              <a:gd name="connsiteX15" fmla="*/ 1858833 w 2879725"/>
              <a:gd name="connsiteY15" fmla="*/ 92433 h 358140"/>
              <a:gd name="connsiteX16" fmla="*/ 1857933 w 2879725"/>
              <a:gd name="connsiteY16" fmla="*/ 89535 h 358140"/>
              <a:gd name="connsiteX17" fmla="*/ 2700655 w 2879725"/>
              <a:gd name="connsiteY17" fmla="*/ 89535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79725" h="358140">
                <a:moveTo>
                  <a:pt x="0" y="89535"/>
                </a:moveTo>
                <a:lnTo>
                  <a:pt x="1020522" y="89535"/>
                </a:lnTo>
                <a:lnTo>
                  <a:pt x="1019622" y="92433"/>
                </a:lnTo>
                <a:cubicBezTo>
                  <a:pt x="1013917" y="120315"/>
                  <a:pt x="1010920" y="149184"/>
                  <a:pt x="1010920" y="178752"/>
                </a:cubicBezTo>
                <a:cubicBezTo>
                  <a:pt x="1010920" y="208320"/>
                  <a:pt x="1013917" y="237189"/>
                  <a:pt x="1019622" y="265071"/>
                </a:cubicBezTo>
                <a:lnTo>
                  <a:pt x="1020719" y="268605"/>
                </a:lnTo>
                <a:lnTo>
                  <a:pt x="0" y="268605"/>
                </a:lnTo>
                <a:lnTo>
                  <a:pt x="89535" y="179070"/>
                </a:lnTo>
                <a:close/>
                <a:moveTo>
                  <a:pt x="2700655" y="0"/>
                </a:moveTo>
                <a:lnTo>
                  <a:pt x="2879725" y="179070"/>
                </a:lnTo>
                <a:lnTo>
                  <a:pt x="2700655" y="358140"/>
                </a:lnTo>
                <a:lnTo>
                  <a:pt x="2700655" y="268605"/>
                </a:lnTo>
                <a:lnTo>
                  <a:pt x="1857735" y="268605"/>
                </a:lnTo>
                <a:lnTo>
                  <a:pt x="1858833" y="265071"/>
                </a:lnTo>
                <a:cubicBezTo>
                  <a:pt x="1864538" y="237189"/>
                  <a:pt x="1867534" y="208320"/>
                  <a:pt x="1867534" y="178752"/>
                </a:cubicBezTo>
                <a:cubicBezTo>
                  <a:pt x="1867534" y="149184"/>
                  <a:pt x="1864538" y="120315"/>
                  <a:pt x="1858833" y="92433"/>
                </a:cubicBezTo>
                <a:lnTo>
                  <a:pt x="1857933" y="89535"/>
                </a:lnTo>
                <a:lnTo>
                  <a:pt x="2700655" y="89535"/>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6" name="任意多边形 5"/>
          <p:cNvSpPr/>
          <p:nvPr>
            <p:custDataLst>
              <p:tags r:id="rId4"/>
            </p:custDataLst>
          </p:nvPr>
        </p:nvSpPr>
        <p:spPr>
          <a:xfrm>
            <a:off x="7537865" y="3587571"/>
            <a:ext cx="2885001" cy="358796"/>
          </a:xfrm>
          <a:custGeom>
            <a:avLst/>
            <a:gdLst>
              <a:gd name="connsiteX0" fmla="*/ 0 w 2879725"/>
              <a:gd name="connsiteY0" fmla="*/ 89535 h 358140"/>
              <a:gd name="connsiteX1" fmla="*/ 1020324 w 2879725"/>
              <a:gd name="connsiteY1" fmla="*/ 89535 h 358140"/>
              <a:gd name="connsiteX2" fmla="*/ 1019622 w 2879725"/>
              <a:gd name="connsiteY2" fmla="*/ 91798 h 358140"/>
              <a:gd name="connsiteX3" fmla="*/ 1010920 w 2879725"/>
              <a:gd name="connsiteY3" fmla="*/ 178117 h 358140"/>
              <a:gd name="connsiteX4" fmla="*/ 1019622 w 2879725"/>
              <a:gd name="connsiteY4" fmla="*/ 264436 h 358140"/>
              <a:gd name="connsiteX5" fmla="*/ 1020916 w 2879725"/>
              <a:gd name="connsiteY5" fmla="*/ 268605 h 358140"/>
              <a:gd name="connsiteX6" fmla="*/ 0 w 2879725"/>
              <a:gd name="connsiteY6" fmla="*/ 268605 h 358140"/>
              <a:gd name="connsiteX7" fmla="*/ 89535 w 2879725"/>
              <a:gd name="connsiteY7" fmla="*/ 179070 h 358140"/>
              <a:gd name="connsiteX8" fmla="*/ 2700655 w 2879725"/>
              <a:gd name="connsiteY8" fmla="*/ 0 h 358140"/>
              <a:gd name="connsiteX9" fmla="*/ 2879725 w 2879725"/>
              <a:gd name="connsiteY9" fmla="*/ 179070 h 358140"/>
              <a:gd name="connsiteX10" fmla="*/ 2700655 w 2879725"/>
              <a:gd name="connsiteY10" fmla="*/ 358140 h 358140"/>
              <a:gd name="connsiteX11" fmla="*/ 2700655 w 2879725"/>
              <a:gd name="connsiteY11" fmla="*/ 268605 h 358140"/>
              <a:gd name="connsiteX12" fmla="*/ 1857538 w 2879725"/>
              <a:gd name="connsiteY12" fmla="*/ 268605 h 358140"/>
              <a:gd name="connsiteX13" fmla="*/ 1858832 w 2879725"/>
              <a:gd name="connsiteY13" fmla="*/ 264436 h 358140"/>
              <a:gd name="connsiteX14" fmla="*/ 1867534 w 2879725"/>
              <a:gd name="connsiteY14" fmla="*/ 178117 h 358140"/>
              <a:gd name="connsiteX15" fmla="*/ 1858832 w 2879725"/>
              <a:gd name="connsiteY15" fmla="*/ 91798 h 358140"/>
              <a:gd name="connsiteX16" fmla="*/ 1858130 w 2879725"/>
              <a:gd name="connsiteY16" fmla="*/ 89535 h 358140"/>
              <a:gd name="connsiteX17" fmla="*/ 2700655 w 2879725"/>
              <a:gd name="connsiteY17" fmla="*/ 89535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79725" h="358140">
                <a:moveTo>
                  <a:pt x="0" y="89535"/>
                </a:moveTo>
                <a:lnTo>
                  <a:pt x="1020324" y="89535"/>
                </a:lnTo>
                <a:lnTo>
                  <a:pt x="1019622" y="91798"/>
                </a:lnTo>
                <a:cubicBezTo>
                  <a:pt x="1013916" y="119680"/>
                  <a:pt x="1010920" y="148549"/>
                  <a:pt x="1010920" y="178117"/>
                </a:cubicBezTo>
                <a:cubicBezTo>
                  <a:pt x="1010920" y="207685"/>
                  <a:pt x="1013916" y="236554"/>
                  <a:pt x="1019622" y="264436"/>
                </a:cubicBezTo>
                <a:lnTo>
                  <a:pt x="1020916" y="268605"/>
                </a:lnTo>
                <a:lnTo>
                  <a:pt x="0" y="268605"/>
                </a:lnTo>
                <a:lnTo>
                  <a:pt x="89535" y="179070"/>
                </a:lnTo>
                <a:close/>
                <a:moveTo>
                  <a:pt x="2700655" y="0"/>
                </a:moveTo>
                <a:lnTo>
                  <a:pt x="2879725" y="179070"/>
                </a:lnTo>
                <a:lnTo>
                  <a:pt x="2700655" y="358140"/>
                </a:lnTo>
                <a:lnTo>
                  <a:pt x="2700655" y="268605"/>
                </a:lnTo>
                <a:lnTo>
                  <a:pt x="1857538" y="268605"/>
                </a:lnTo>
                <a:lnTo>
                  <a:pt x="1858832" y="264436"/>
                </a:lnTo>
                <a:cubicBezTo>
                  <a:pt x="1864538" y="236554"/>
                  <a:pt x="1867534" y="207685"/>
                  <a:pt x="1867534" y="178117"/>
                </a:cubicBezTo>
                <a:cubicBezTo>
                  <a:pt x="1867534" y="148549"/>
                  <a:pt x="1864538" y="119680"/>
                  <a:pt x="1858832" y="91798"/>
                </a:cubicBezTo>
                <a:lnTo>
                  <a:pt x="1858130" y="89535"/>
                </a:lnTo>
                <a:lnTo>
                  <a:pt x="2700655" y="89535"/>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8" name="椭圆 7"/>
          <p:cNvSpPr/>
          <p:nvPr>
            <p:custDataLst>
              <p:tags r:id="rId5"/>
            </p:custDataLst>
          </p:nvPr>
        </p:nvSpPr>
        <p:spPr>
          <a:xfrm>
            <a:off x="2811807" y="3368095"/>
            <a:ext cx="795841" cy="795841"/>
          </a:xfrm>
          <a:prstGeom prst="ellipse">
            <a:avLst/>
          </a:prstGeom>
          <a:solidFill>
            <a:schemeClr val="accent1"/>
          </a:solidFill>
          <a:ln w="3175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 8"/>
          <p:cNvSpPr/>
          <p:nvPr>
            <p:custDataLst>
              <p:tags r:id="rId6"/>
            </p:custDataLst>
          </p:nvPr>
        </p:nvSpPr>
        <p:spPr>
          <a:xfrm>
            <a:off x="5697444" y="3368095"/>
            <a:ext cx="795841" cy="795841"/>
          </a:xfrm>
          <a:prstGeom prst="ellipse">
            <a:avLst/>
          </a:prstGeom>
          <a:solidFill>
            <a:schemeClr val="accent1"/>
          </a:solidFill>
          <a:ln w="3175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dirty="0"/>
          </a:p>
        </p:txBody>
      </p:sp>
      <p:sp>
        <p:nvSpPr>
          <p:cNvPr id="24" name="椭圆 23"/>
          <p:cNvSpPr/>
          <p:nvPr>
            <p:custDataLst>
              <p:tags r:id="rId7"/>
            </p:custDataLst>
          </p:nvPr>
        </p:nvSpPr>
        <p:spPr>
          <a:xfrm>
            <a:off x="8582446" y="3368095"/>
            <a:ext cx="795841" cy="795841"/>
          </a:xfrm>
          <a:prstGeom prst="ellipse">
            <a:avLst/>
          </a:prstGeom>
          <a:solidFill>
            <a:schemeClr val="accent1"/>
          </a:solidFill>
          <a:ln w="3175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矩形 24"/>
          <p:cNvSpPr/>
          <p:nvPr>
            <p:custDataLst>
              <p:tags r:id="rId8"/>
            </p:custDataLst>
          </p:nvPr>
        </p:nvSpPr>
        <p:spPr>
          <a:xfrm>
            <a:off x="1068082" y="1437339"/>
            <a:ext cx="4285197" cy="1039491"/>
          </a:xfrm>
          <a:prstGeom prst="rect">
            <a:avLst/>
          </a:prstGeom>
          <a:noFill/>
        </p:spPr>
        <p:txBody>
          <a:bodyPr wrap="square" lIns="0" tIns="0" rIns="0" bIns="0" rtlCol="0" anchor="b" anchorCtr="0">
            <a:noAutofit/>
          </a:bodyPr>
          <a:p>
            <a:pPr lvl="0" algn="ctr">
              <a:lnSpc>
                <a:spcPct val="150000"/>
              </a:lnSpc>
              <a:buClrTx/>
              <a:buSzTx/>
              <a:buFontTx/>
            </a:pPr>
            <a:r>
              <a:rPr lang="zh-CN" altLang="en-US" sz="1200">
                <a:solidFill>
                  <a:schemeClr val="tx1">
                    <a:lumMod val="85000"/>
                    <a:lumOff val="15000"/>
                  </a:schemeClr>
                </a:solidFill>
                <a:latin typeface="+mn-ea"/>
                <a:cs typeface="+mn-ea"/>
                <a:sym typeface="+mn-ea"/>
              </a:rPr>
              <a:t>信息技术与教学融合能够丰富教学资源，创新教学方式，提高教学效果，使学生能够更加便捷地获取知识和信息。</a:t>
            </a:r>
            <a:endParaRPr lang="zh-CN" altLang="en-US" sz="1200">
              <a:solidFill>
                <a:schemeClr val="tx1">
                  <a:lumMod val="85000"/>
                  <a:lumOff val="15000"/>
                </a:schemeClr>
              </a:solidFill>
              <a:latin typeface="+mn-ea"/>
              <a:cs typeface="+mn-ea"/>
              <a:sym typeface="+mn-ea"/>
            </a:endParaRPr>
          </a:p>
        </p:txBody>
      </p:sp>
      <p:sp>
        <p:nvSpPr>
          <p:cNvPr id="26" name="矩形 25"/>
          <p:cNvSpPr/>
          <p:nvPr>
            <p:custDataLst>
              <p:tags r:id="rId9"/>
            </p:custDataLst>
          </p:nvPr>
        </p:nvSpPr>
        <p:spPr>
          <a:xfrm>
            <a:off x="1654625" y="2655592"/>
            <a:ext cx="3112748" cy="316809"/>
          </a:xfrm>
          <a:prstGeom prst="rect">
            <a:avLst/>
          </a:prstGeom>
          <a:noFill/>
        </p:spPr>
        <p:txBody>
          <a:bodyPr wrap="square" lIns="0" tIns="0" rIns="0" bIns="0" rtlCol="0" anchor="b">
            <a:noAutofit/>
          </a:bodyPr>
          <a:p>
            <a:pPr algn="ctr">
              <a:spcBef>
                <a:spcPct val="0"/>
              </a:spcBef>
              <a:spcAft>
                <a:spcPct val="0"/>
              </a:spcAft>
            </a:pPr>
            <a:r>
              <a:rPr lang="zh-CN" altLang="en-US" b="1">
                <a:solidFill>
                  <a:schemeClr val="accent1"/>
                </a:solidFill>
                <a:latin typeface="+mn-ea"/>
                <a:cs typeface="+mn-ea"/>
              </a:rPr>
              <a:t>融合作用</a:t>
            </a:r>
            <a:endParaRPr lang="zh-CN" altLang="en-US" b="1">
              <a:solidFill>
                <a:schemeClr val="accent1"/>
              </a:solidFill>
              <a:latin typeface="+mn-ea"/>
              <a:cs typeface="+mn-ea"/>
            </a:endParaRPr>
          </a:p>
        </p:txBody>
      </p:sp>
      <p:sp>
        <p:nvSpPr>
          <p:cNvPr id="27" name="矩形 26"/>
          <p:cNvSpPr/>
          <p:nvPr>
            <p:custDataLst>
              <p:tags r:id="rId10"/>
            </p:custDataLst>
          </p:nvPr>
        </p:nvSpPr>
        <p:spPr>
          <a:xfrm>
            <a:off x="6838085" y="1428433"/>
            <a:ext cx="4285197" cy="1039491"/>
          </a:xfrm>
          <a:prstGeom prst="rect">
            <a:avLst/>
          </a:prstGeom>
          <a:noFill/>
        </p:spPr>
        <p:txBody>
          <a:bodyPr wrap="square" lIns="0" tIns="0" rIns="0" bIns="0" rtlCol="0" anchor="b" anchorCtr="0">
            <a:noAutofit/>
          </a:bodyPr>
          <a:p>
            <a:pPr lvl="0" algn="ctr">
              <a:lnSpc>
                <a:spcPct val="150000"/>
              </a:lnSpc>
              <a:buClrTx/>
              <a:buSzTx/>
              <a:buFontTx/>
            </a:pPr>
            <a:r>
              <a:rPr lang="zh-CN" altLang="en-US" sz="1200">
                <a:solidFill>
                  <a:schemeClr val="tx1">
                    <a:lumMod val="85000"/>
                    <a:lumOff val="15000"/>
                  </a:schemeClr>
                </a:solidFill>
                <a:latin typeface="+mn-ea"/>
                <a:cs typeface="+mn-ea"/>
                <a:sym typeface="+mn-ea"/>
              </a:rPr>
              <a:t>例如，某学校利用在线教学平台开展线上线下混合式教学，提高了学生的学习积极性和参与度，取得了良好的教学效果。</a:t>
            </a:r>
            <a:endParaRPr lang="zh-CN" altLang="en-US" sz="1200">
              <a:solidFill>
                <a:schemeClr val="tx1">
                  <a:lumMod val="85000"/>
                  <a:lumOff val="15000"/>
                </a:schemeClr>
              </a:solidFill>
              <a:latin typeface="+mn-ea"/>
              <a:cs typeface="+mn-ea"/>
              <a:sym typeface="+mn-ea"/>
            </a:endParaRPr>
          </a:p>
        </p:txBody>
      </p:sp>
      <p:sp>
        <p:nvSpPr>
          <p:cNvPr id="32" name="矩形 31"/>
          <p:cNvSpPr/>
          <p:nvPr>
            <p:custDataLst>
              <p:tags r:id="rId11"/>
            </p:custDataLst>
          </p:nvPr>
        </p:nvSpPr>
        <p:spPr>
          <a:xfrm>
            <a:off x="7424628" y="2647958"/>
            <a:ext cx="3112748" cy="316809"/>
          </a:xfrm>
          <a:prstGeom prst="rect">
            <a:avLst/>
          </a:prstGeom>
          <a:noFill/>
        </p:spPr>
        <p:txBody>
          <a:bodyPr wrap="square" lIns="0" tIns="0" rIns="0" bIns="0" rtlCol="0" anchor="b">
            <a:noAutofit/>
          </a:bodyPr>
          <a:p>
            <a:pPr algn="ctr">
              <a:spcBef>
                <a:spcPct val="0"/>
              </a:spcBef>
              <a:spcAft>
                <a:spcPct val="0"/>
              </a:spcAft>
            </a:pPr>
            <a:r>
              <a:rPr lang="zh-CN" altLang="en-US" b="1">
                <a:solidFill>
                  <a:schemeClr val="accent1"/>
                </a:solidFill>
                <a:latin typeface="+mn-ea"/>
                <a:cs typeface="+mn-ea"/>
              </a:rPr>
              <a:t>融合案例</a:t>
            </a:r>
            <a:endParaRPr lang="zh-CN" altLang="en-US" b="1">
              <a:solidFill>
                <a:schemeClr val="accent1"/>
              </a:solidFill>
              <a:latin typeface="+mn-ea"/>
              <a:cs typeface="+mn-ea"/>
            </a:endParaRPr>
          </a:p>
        </p:txBody>
      </p:sp>
      <p:sp>
        <p:nvSpPr>
          <p:cNvPr id="33" name="矩形 32"/>
          <p:cNvSpPr/>
          <p:nvPr>
            <p:custDataLst>
              <p:tags r:id="rId12"/>
            </p:custDataLst>
          </p:nvPr>
        </p:nvSpPr>
        <p:spPr>
          <a:xfrm>
            <a:off x="3953720" y="5020848"/>
            <a:ext cx="4283925" cy="921801"/>
          </a:xfrm>
          <a:prstGeom prst="rect">
            <a:avLst/>
          </a:prstGeom>
          <a:noFill/>
        </p:spPr>
        <p:txBody>
          <a:bodyPr wrap="square" lIns="0" tIns="0" rIns="0" bIns="0" rtlCol="0" anchor="t" anchorCtr="0">
            <a:noAutofit/>
          </a:bodyPr>
          <a:p>
            <a:pPr lvl="0" algn="ctr">
              <a:lnSpc>
                <a:spcPct val="150000"/>
              </a:lnSpc>
              <a:buClrTx/>
              <a:buSzTx/>
              <a:buFontTx/>
            </a:pPr>
            <a:r>
              <a:rPr lang="zh-CN" altLang="en-US" sz="1200">
                <a:solidFill>
                  <a:schemeClr val="tx1">
                    <a:lumMod val="85000"/>
                    <a:lumOff val="15000"/>
                  </a:schemeClr>
                </a:solidFill>
                <a:latin typeface="+mn-ea"/>
                <a:cs typeface="+mn-ea"/>
                <a:sym typeface="+mn-ea"/>
              </a:rPr>
              <a:t>可以通过在线教学平台、虚拟仿真实验等方式，实现信息技术与教学的有机融合，为学生提供更加优质的教学服务。</a:t>
            </a:r>
            <a:endParaRPr lang="zh-CN" altLang="en-US" sz="1200">
              <a:solidFill>
                <a:schemeClr val="tx1">
                  <a:lumMod val="85000"/>
                  <a:lumOff val="15000"/>
                </a:schemeClr>
              </a:solidFill>
              <a:latin typeface="+mn-ea"/>
              <a:cs typeface="+mn-ea"/>
              <a:sym typeface="+mn-ea"/>
            </a:endParaRPr>
          </a:p>
        </p:txBody>
      </p:sp>
      <p:sp>
        <p:nvSpPr>
          <p:cNvPr id="39" name="矩形 38"/>
          <p:cNvSpPr/>
          <p:nvPr>
            <p:custDataLst>
              <p:tags r:id="rId13"/>
            </p:custDataLst>
          </p:nvPr>
        </p:nvSpPr>
        <p:spPr>
          <a:xfrm>
            <a:off x="4539627" y="4561538"/>
            <a:ext cx="3112113" cy="316809"/>
          </a:xfrm>
          <a:prstGeom prst="rect">
            <a:avLst/>
          </a:prstGeom>
          <a:noFill/>
        </p:spPr>
        <p:txBody>
          <a:bodyPr wrap="square" lIns="0" tIns="0" rIns="0" bIns="0" rtlCol="0" anchor="b">
            <a:noAutofit/>
          </a:bodyPr>
          <a:p>
            <a:pPr algn="ctr">
              <a:spcBef>
                <a:spcPct val="0"/>
              </a:spcBef>
              <a:spcAft>
                <a:spcPct val="0"/>
              </a:spcAft>
            </a:pPr>
            <a:r>
              <a:rPr lang="zh-CN" altLang="en-US" b="1">
                <a:solidFill>
                  <a:schemeClr val="accent1"/>
                </a:solidFill>
                <a:latin typeface="+mn-ea"/>
                <a:cs typeface="+mn-ea"/>
              </a:rPr>
              <a:t>融合方式</a:t>
            </a:r>
            <a:endParaRPr lang="zh-CN" altLang="en-US" b="1">
              <a:solidFill>
                <a:schemeClr val="accent1"/>
              </a:solidFill>
              <a:latin typeface="+mn-ea"/>
              <a:cs typeface="+mn-ea"/>
            </a:endParaRPr>
          </a:p>
        </p:txBody>
      </p:sp>
      <p:pic>
        <p:nvPicPr>
          <p:cNvPr id="40" name="图片 3" descr="32313538333935363b32313538333934333bb6d4bbb0"/>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8817826" y="3614926"/>
            <a:ext cx="324594" cy="324594"/>
          </a:xfrm>
          <a:prstGeom prst="rect">
            <a:avLst/>
          </a:prstGeom>
        </p:spPr>
      </p:pic>
      <p:pic>
        <p:nvPicPr>
          <p:cNvPr id="41" name="图片 13" descr="32313538333935363b32313538333934373bcec4bcfebcd0"/>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5932825" y="3616199"/>
            <a:ext cx="324594" cy="324594"/>
          </a:xfrm>
          <a:prstGeom prst="rect">
            <a:avLst/>
          </a:prstGeom>
        </p:spPr>
      </p:pic>
      <p:pic>
        <p:nvPicPr>
          <p:cNvPr id="42" name="图片 21" descr="32313538333935363b32313538333935353bb3a4c6aab6c1ceef"/>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3047187" y="3603476"/>
            <a:ext cx="324604" cy="324604"/>
          </a:xfrm>
          <a:prstGeom prst="rect">
            <a:avLst/>
          </a:prstGeom>
        </p:spPr>
      </p:pic>
    </p:spTree>
    <p:custDataLst>
      <p:tags r:id="rId2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实施要求 - 改进学习过程管理与评价</a:t>
            </a:r>
            <a:endParaRPr lang="zh-CN" altLang="en-US"/>
          </a:p>
        </p:txBody>
      </p:sp>
      <p:sp>
        <p:nvSpPr>
          <p:cNvPr id="7" name="矩形 6"/>
          <p:cNvSpPr/>
          <p:nvPr>
            <p:custDataLst>
              <p:tags r:id="rId2"/>
            </p:custDataLst>
          </p:nvPr>
        </p:nvSpPr>
        <p:spPr>
          <a:xfrm>
            <a:off x="696000" y="2324989"/>
            <a:ext cx="3287233" cy="841490"/>
          </a:xfrm>
          <a:prstGeom prst="rect">
            <a:avLst/>
          </a:prstGeom>
          <a:noFill/>
        </p:spPr>
        <p:txBody>
          <a:bodyPr wrap="square" lIns="0" tIns="0" rIns="0" bIns="0" rtlCol="0" anchor="t" anchorCtr="0">
            <a:noAutofit/>
          </a:bodyPr>
          <a:p>
            <a:pPr algn="r">
              <a:lnSpc>
                <a:spcPct val="150000"/>
              </a:lnSpc>
              <a:spcBef>
                <a:spcPct val="0"/>
              </a:spcBef>
              <a:spcAft>
                <a:spcPct val="0"/>
              </a:spcAft>
            </a:pPr>
            <a:r>
              <a:rPr lang="zh-CN" altLang="en-US" sz="1400" dirty="0">
                <a:ln>
                  <a:noFill/>
                  <a:prstDash val="sysDot"/>
                </a:ln>
                <a:solidFill>
                  <a:schemeClr val="tx1">
                    <a:lumMod val="85000"/>
                    <a:lumOff val="15000"/>
                  </a:schemeClr>
                </a:solidFill>
                <a:latin typeface="+mn-ea"/>
                <a:cs typeface="+mn-ea"/>
              </a:rPr>
              <a:t>采用多元化的评价方式，如过程性评价、综合性评价等，全面评价学生的学习过程和学习效果。</a:t>
            </a:r>
            <a:endParaRPr lang="zh-CN" altLang="en-US" sz="1400" dirty="0">
              <a:ln>
                <a:noFill/>
                <a:prstDash val="sysDot"/>
              </a:ln>
              <a:solidFill>
                <a:schemeClr val="tx1">
                  <a:lumMod val="85000"/>
                  <a:lumOff val="15000"/>
                </a:schemeClr>
              </a:solidFill>
              <a:latin typeface="+mn-ea"/>
              <a:cs typeface="+mn-ea"/>
            </a:endParaRPr>
          </a:p>
        </p:txBody>
      </p:sp>
      <p:sp>
        <p:nvSpPr>
          <p:cNvPr id="8" name="矩形 7"/>
          <p:cNvSpPr/>
          <p:nvPr>
            <p:custDataLst>
              <p:tags r:id="rId3"/>
            </p:custDataLst>
          </p:nvPr>
        </p:nvSpPr>
        <p:spPr>
          <a:xfrm>
            <a:off x="696000" y="1668365"/>
            <a:ext cx="3287233" cy="608529"/>
          </a:xfrm>
          <a:prstGeom prst="rect">
            <a:avLst/>
          </a:prstGeom>
          <a:noFill/>
        </p:spPr>
        <p:txBody>
          <a:bodyPr wrap="square" lIns="0" tIns="0" rIns="0" bIns="0" rtlCol="0" anchor="b">
            <a:noAutofit/>
          </a:bodyPr>
          <a:p>
            <a:pPr algn="r">
              <a:spcBef>
                <a:spcPct val="0"/>
              </a:spcBef>
              <a:spcAft>
                <a:spcPct val="0"/>
              </a:spcAft>
              <a:buClr>
                <a:schemeClr val="accent1"/>
              </a:buClr>
              <a:buSzPct val="70000"/>
            </a:pPr>
            <a:r>
              <a:rPr lang="zh-CN" altLang="en-US" sz="2400" b="1">
                <a:solidFill>
                  <a:schemeClr val="accent1"/>
                </a:solidFill>
                <a:latin typeface="+mn-ea"/>
                <a:cs typeface="+mn-ea"/>
              </a:rPr>
              <a:t>改进措施</a:t>
            </a:r>
            <a:endParaRPr lang="zh-CN" altLang="en-US" sz="2400" b="1">
              <a:solidFill>
                <a:schemeClr val="accent1"/>
              </a:solidFill>
              <a:latin typeface="+mn-ea"/>
              <a:cs typeface="+mn-ea"/>
            </a:endParaRPr>
          </a:p>
        </p:txBody>
      </p:sp>
      <p:sp>
        <p:nvSpPr>
          <p:cNvPr id="9" name="矩形 8"/>
          <p:cNvSpPr/>
          <p:nvPr>
            <p:custDataLst>
              <p:tags r:id="rId4"/>
            </p:custDataLst>
          </p:nvPr>
        </p:nvSpPr>
        <p:spPr>
          <a:xfrm>
            <a:off x="696000" y="4625713"/>
            <a:ext cx="3287233" cy="841490"/>
          </a:xfrm>
          <a:prstGeom prst="rect">
            <a:avLst/>
          </a:prstGeom>
          <a:noFill/>
        </p:spPr>
        <p:txBody>
          <a:bodyPr wrap="square" lIns="0" tIns="0" rIns="0" bIns="0" rtlCol="0" anchor="t" anchorCtr="0">
            <a:noAutofit/>
          </a:bodyPr>
          <a:p>
            <a:pPr algn="r">
              <a:lnSpc>
                <a:spcPct val="150000"/>
              </a:lnSpc>
              <a:spcBef>
                <a:spcPct val="0"/>
              </a:spcBef>
              <a:spcAft>
                <a:spcPct val="0"/>
              </a:spcAft>
            </a:pPr>
            <a:r>
              <a:rPr lang="zh-CN" altLang="en-US" sz="1400" dirty="0">
                <a:ln>
                  <a:noFill/>
                  <a:prstDash val="sysDot"/>
                </a:ln>
                <a:solidFill>
                  <a:schemeClr val="tx1">
                    <a:lumMod val="85000"/>
                    <a:lumOff val="15000"/>
                  </a:schemeClr>
                </a:solidFill>
                <a:latin typeface="+mn-ea"/>
                <a:cs typeface="+mn-ea"/>
              </a:rPr>
              <a:t>这些措施能够提高学生的学习积极性和主动性，促进学生的全面发展，提高学生的学习效果和综合素质。</a:t>
            </a:r>
            <a:endParaRPr lang="zh-CN" altLang="en-US" sz="1400" dirty="0">
              <a:ln>
                <a:noFill/>
                <a:prstDash val="sysDot"/>
              </a:ln>
              <a:solidFill>
                <a:schemeClr val="tx1">
                  <a:lumMod val="85000"/>
                  <a:lumOff val="15000"/>
                </a:schemeClr>
              </a:solidFill>
              <a:latin typeface="+mn-ea"/>
              <a:cs typeface="+mn-ea"/>
            </a:endParaRPr>
          </a:p>
        </p:txBody>
      </p:sp>
      <p:sp>
        <p:nvSpPr>
          <p:cNvPr id="10" name="矩形 9"/>
          <p:cNvSpPr/>
          <p:nvPr>
            <p:custDataLst>
              <p:tags r:id="rId5"/>
            </p:custDataLst>
          </p:nvPr>
        </p:nvSpPr>
        <p:spPr>
          <a:xfrm>
            <a:off x="696000" y="3960198"/>
            <a:ext cx="3287233" cy="608529"/>
          </a:xfrm>
          <a:prstGeom prst="rect">
            <a:avLst/>
          </a:prstGeom>
          <a:noFill/>
        </p:spPr>
        <p:txBody>
          <a:bodyPr wrap="square" lIns="0" tIns="0" rIns="0" bIns="0" rtlCol="0" anchor="b">
            <a:noAutofit/>
          </a:bodyPr>
          <a:p>
            <a:pPr algn="r">
              <a:spcBef>
                <a:spcPct val="0"/>
              </a:spcBef>
              <a:spcAft>
                <a:spcPct val="0"/>
              </a:spcAft>
              <a:buClr>
                <a:schemeClr val="accent1"/>
              </a:buClr>
              <a:buSzPct val="70000"/>
            </a:pPr>
            <a:r>
              <a:rPr lang="zh-CN" altLang="en-US" sz="2400" b="1">
                <a:solidFill>
                  <a:schemeClr val="accent1"/>
                </a:solidFill>
                <a:latin typeface="+mn-ea"/>
                <a:cs typeface="+mn-ea"/>
              </a:rPr>
              <a:t>作用体现</a:t>
            </a:r>
            <a:endParaRPr lang="zh-CN" altLang="en-US" sz="2400" b="1">
              <a:solidFill>
                <a:schemeClr val="accent1"/>
              </a:solidFill>
              <a:latin typeface="+mn-ea"/>
              <a:cs typeface="+mn-ea"/>
            </a:endParaRPr>
          </a:p>
        </p:txBody>
      </p:sp>
      <p:sp>
        <p:nvSpPr>
          <p:cNvPr id="11" name="矩形 10"/>
          <p:cNvSpPr/>
          <p:nvPr>
            <p:custDataLst>
              <p:tags r:id="rId6"/>
            </p:custDataLst>
          </p:nvPr>
        </p:nvSpPr>
        <p:spPr>
          <a:xfrm>
            <a:off x="8209072" y="3449632"/>
            <a:ext cx="3287234" cy="84149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加强学习过程管理，建立健全学习档案，及时反馈学生的学习情况，为学生提供个性化的学习指导。</a:t>
            </a:r>
            <a:endParaRPr lang="zh-CN" altLang="en-US" sz="1400">
              <a:ln>
                <a:noFill/>
                <a:prstDash val="sysDot"/>
              </a:ln>
              <a:solidFill>
                <a:schemeClr val="tx1">
                  <a:lumMod val="85000"/>
                  <a:lumOff val="15000"/>
                </a:schemeClr>
              </a:solidFill>
              <a:latin typeface="+mn-ea"/>
              <a:cs typeface="+mn-ea"/>
            </a:endParaRPr>
          </a:p>
        </p:txBody>
      </p:sp>
      <p:sp>
        <p:nvSpPr>
          <p:cNvPr id="12" name="矩形 11"/>
          <p:cNvSpPr/>
          <p:nvPr>
            <p:custDataLst>
              <p:tags r:id="rId7"/>
            </p:custDataLst>
          </p:nvPr>
        </p:nvSpPr>
        <p:spPr>
          <a:xfrm>
            <a:off x="8209072" y="2782213"/>
            <a:ext cx="3287234" cy="608529"/>
          </a:xfrm>
          <a:prstGeom prst="rect">
            <a:avLst/>
          </a:prstGeom>
          <a:noFill/>
        </p:spPr>
        <p:txBody>
          <a:bodyPr wrap="square" lIns="0" tIns="0" rIns="0" bIns="0" rtlCol="0" anchor="b">
            <a:noAutofit/>
          </a:bodyPr>
          <a:p>
            <a:pPr>
              <a:spcBef>
                <a:spcPct val="0"/>
              </a:spcBef>
              <a:spcAft>
                <a:spcPct val="0"/>
              </a:spcAft>
              <a:buClr>
                <a:schemeClr val="accent1"/>
              </a:buClr>
              <a:buSzPct val="70000"/>
            </a:pPr>
            <a:r>
              <a:rPr lang="zh-CN" altLang="en-US" sz="2400" b="1">
                <a:solidFill>
                  <a:schemeClr val="accent1"/>
                </a:solidFill>
                <a:latin typeface="+mn-ea"/>
                <a:cs typeface="+mn-ea"/>
              </a:rPr>
              <a:t>改进方法</a:t>
            </a:r>
            <a:endParaRPr lang="zh-CN" altLang="en-US" sz="2400" b="1">
              <a:solidFill>
                <a:schemeClr val="accent1"/>
              </a:solidFill>
              <a:latin typeface="+mn-ea"/>
              <a:cs typeface="+mn-ea"/>
            </a:endParaRPr>
          </a:p>
        </p:txBody>
      </p:sp>
      <p:pic>
        <p:nvPicPr>
          <p:cNvPr id="25" name="图片 24" descr="/data/temp/aec0a6d0-19ff-11f0-a2e0-5abbcf8a6056.jpgaec0a6d0-19ff-11f0-a2e0-5abbcf8a6056"/>
          <p:cNvPicPr>
            <a:picLocks noChangeAspect="1"/>
          </p:cNvPicPr>
          <p:nvPr>
            <p:custDataLst>
              <p:tags r:id="rId8"/>
            </p:custDataLst>
          </p:nvPr>
        </p:nvPicPr>
        <p:blipFill rotWithShape="1">
          <a:blip r:embed="rId9"/>
          <a:srcRect l="16676" r="16676"/>
          <a:stretch>
            <a:fillRect/>
          </a:stretch>
        </p:blipFill>
        <p:spPr>
          <a:xfrm>
            <a:off x="4318226" y="1769335"/>
            <a:ext cx="1620083" cy="1620083"/>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6350" cap="flat" cmpd="sng" algn="ctr">
            <a:solidFill>
              <a:schemeClr val="tx1">
                <a:lumMod val="40000"/>
                <a:lumOff val="60000"/>
                <a:alpha val="20000"/>
              </a:schemeClr>
            </a:solidFill>
            <a:prstDash val="solid"/>
            <a:round/>
            <a:headEnd type="none" w="med" len="med"/>
            <a:tailEnd type="none" w="med" len="med"/>
          </a:ln>
        </p:spPr>
      </p:pic>
      <p:pic>
        <p:nvPicPr>
          <p:cNvPr id="26" name="图片 25" descr="/data/temp/aec0a739-19ff-11f0-a2e0-5abbcf8a6056.jpgaec0a739-19ff-11f0-a2e0-5abbcf8a6056"/>
          <p:cNvPicPr>
            <a:picLocks noChangeAspect="1"/>
          </p:cNvPicPr>
          <p:nvPr>
            <p:custDataLst>
              <p:tags r:id="rId10"/>
            </p:custDataLst>
          </p:nvPr>
        </p:nvPicPr>
        <p:blipFill rotWithShape="1">
          <a:blip r:embed="rId11"/>
          <a:srcRect l="16676" r="16676"/>
          <a:stretch>
            <a:fillRect/>
          </a:stretch>
        </p:blipFill>
        <p:spPr>
          <a:xfrm>
            <a:off x="6278572" y="2882548"/>
            <a:ext cx="1620083" cy="1620083"/>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6350" cap="flat" cmpd="sng" algn="ctr">
            <a:solidFill>
              <a:schemeClr val="tx1">
                <a:lumMod val="40000"/>
                <a:lumOff val="60000"/>
                <a:alpha val="20000"/>
              </a:schemeClr>
            </a:solidFill>
            <a:prstDash val="solid"/>
            <a:round/>
            <a:headEnd type="none" w="med" len="med"/>
            <a:tailEnd type="none" w="med" len="med"/>
          </a:ln>
        </p:spPr>
      </p:pic>
      <p:pic>
        <p:nvPicPr>
          <p:cNvPr id="27" name="图片 26" descr="/data/temp/aec0a7ed-19ff-11f0-a2e0-5abbcf8a6056.jpgaec0a7ed-19ff-11f0-a2e0-5abbcf8a6056"/>
          <p:cNvPicPr>
            <a:picLocks noChangeAspect="1"/>
          </p:cNvPicPr>
          <p:nvPr>
            <p:custDataLst>
              <p:tags r:id="rId12"/>
            </p:custDataLst>
          </p:nvPr>
        </p:nvPicPr>
        <p:blipFill>
          <a:blip r:embed="rId13"/>
          <a:srcRect l="16618" r="16618"/>
          <a:stretch>
            <a:fillRect/>
          </a:stretch>
        </p:blipFill>
        <p:spPr>
          <a:xfrm>
            <a:off x="4323307" y="3928447"/>
            <a:ext cx="1620083" cy="1620083"/>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6350" cap="flat" cmpd="sng" algn="ctr">
            <a:solidFill>
              <a:schemeClr val="tx1">
                <a:lumMod val="40000"/>
                <a:lumOff val="60000"/>
                <a:alpha val="20000"/>
              </a:schemeClr>
            </a:solidFill>
            <a:prstDash val="solid"/>
            <a:round/>
            <a:headEnd type="none" w="med" len="med"/>
            <a:tailEnd type="none" w="med" len="med"/>
          </a:ln>
        </p:spPr>
      </p:pic>
      <p:sp>
        <p:nvSpPr>
          <p:cNvPr id="2" name="八边形 1"/>
          <p:cNvSpPr/>
          <p:nvPr>
            <p:custDataLst>
              <p:tags r:id="rId14"/>
            </p:custDataLst>
          </p:nvPr>
        </p:nvSpPr>
        <p:spPr>
          <a:xfrm>
            <a:off x="4318226" y="2882548"/>
            <a:ext cx="506392" cy="506392"/>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p>
            <a:pPr algn="ctr">
              <a:spcBef>
                <a:spcPct val="0"/>
              </a:spcBef>
              <a:spcAft>
                <a:spcPct val="0"/>
              </a:spcAft>
            </a:pPr>
            <a:r>
              <a:rPr lang="en-US" altLang="zh-CN" sz="1600" b="1">
                <a:latin typeface="+mn-ea"/>
                <a:cs typeface="+mn-ea"/>
                <a:sym typeface="+mn-ea"/>
              </a:rPr>
              <a:t>01</a:t>
            </a:r>
            <a:endParaRPr lang="zh-CN" altLang="en-US" sz="1600" b="1" dirty="0">
              <a:latin typeface="+mn-ea"/>
              <a:cs typeface="+mn-ea"/>
              <a:sym typeface="+mn-ea"/>
            </a:endParaRPr>
          </a:p>
        </p:txBody>
      </p:sp>
      <p:sp>
        <p:nvSpPr>
          <p:cNvPr id="18" name="八边形 17"/>
          <p:cNvSpPr/>
          <p:nvPr>
            <p:custDataLst>
              <p:tags r:id="rId15"/>
            </p:custDataLst>
          </p:nvPr>
        </p:nvSpPr>
        <p:spPr>
          <a:xfrm>
            <a:off x="7391785" y="3996395"/>
            <a:ext cx="506392" cy="506392"/>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p>
            <a:pPr algn="ctr">
              <a:spcBef>
                <a:spcPct val="0"/>
              </a:spcBef>
              <a:spcAft>
                <a:spcPct val="0"/>
              </a:spcAft>
            </a:pPr>
            <a:r>
              <a:rPr lang="en-US" altLang="zh-CN" sz="1600" b="1">
                <a:latin typeface="+mn-ea"/>
                <a:cs typeface="+mn-ea"/>
                <a:sym typeface="+mn-ea"/>
              </a:rPr>
              <a:t>02</a:t>
            </a:r>
            <a:endParaRPr lang="zh-CN" altLang="en-US" sz="1600" b="1" dirty="0">
              <a:latin typeface="+mn-ea"/>
              <a:cs typeface="+mn-ea"/>
              <a:sym typeface="+mn-ea"/>
            </a:endParaRPr>
          </a:p>
        </p:txBody>
      </p:sp>
      <p:sp>
        <p:nvSpPr>
          <p:cNvPr id="19" name="八边形 18"/>
          <p:cNvSpPr/>
          <p:nvPr>
            <p:custDataLst>
              <p:tags r:id="rId16"/>
            </p:custDataLst>
          </p:nvPr>
        </p:nvSpPr>
        <p:spPr>
          <a:xfrm>
            <a:off x="4318226" y="5041659"/>
            <a:ext cx="506392" cy="506392"/>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p>
            <a:pPr algn="ctr">
              <a:spcBef>
                <a:spcPct val="0"/>
              </a:spcBef>
              <a:spcAft>
                <a:spcPct val="0"/>
              </a:spcAft>
            </a:pPr>
            <a:r>
              <a:rPr lang="en-US" altLang="zh-CN" sz="1600" b="1">
                <a:latin typeface="+mn-ea"/>
                <a:cs typeface="+mn-ea"/>
                <a:sym typeface="+mn-ea"/>
              </a:rPr>
              <a:t>03</a:t>
            </a:r>
            <a:endParaRPr lang="zh-CN" altLang="en-US" sz="1600" b="1" dirty="0">
              <a:latin typeface="+mn-ea"/>
              <a:cs typeface="+mn-ea"/>
              <a:sym typeface="+mn-ea"/>
            </a:endParaRPr>
          </a:p>
        </p:txBody>
      </p:sp>
    </p:spTree>
    <p:custDataLst>
      <p:tags r:id="rId1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3"/>
            <p:custDataLst>
              <p:tags r:id="rId1"/>
            </p:custDataLst>
          </p:nvPr>
        </p:nvSpPr>
        <p:spPr/>
        <p:txBody>
          <a:bodyPr>
            <a:normAutofit/>
          </a:bodyPr>
          <a:lstStyle/>
          <a:p>
            <a:r>
              <a:rPr lang="en-US" altLang="zh-CN"/>
              <a:t>02</a:t>
            </a:r>
            <a:endParaRPr lang="en-US" altLang="zh-CN"/>
          </a:p>
        </p:txBody>
      </p:sp>
      <p:sp>
        <p:nvSpPr>
          <p:cNvPr id="6" name="标题 5"/>
          <p:cNvSpPr>
            <a:spLocks noGrp="1"/>
          </p:cNvSpPr>
          <p:nvPr>
            <p:ph type="ctrTitle"/>
            <p:custDataLst>
              <p:tags r:id="rId2"/>
            </p:custDataLst>
          </p:nvPr>
        </p:nvSpPr>
        <p:spPr/>
        <p:txBody>
          <a:bodyPr>
            <a:normAutofit/>
          </a:bodyPr>
          <a:lstStyle/>
          <a:p>
            <a:r>
              <a:rPr lang="zh-CN" altLang="en-US"/>
              <a:t>讲人培</a:t>
            </a:r>
            <a:endParaRPr lang="zh-CN" altLang="en-US"/>
          </a:p>
        </p:txBody>
      </p:sp>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data/temp/b00fdef7-19ff-11f0-b0ce-5ae84f3a5889.jpgb00fdef7-19ff-11f0-b0ce-5ae84f3a5889"/>
          <p:cNvPicPr>
            <a:picLocks noChangeAspect="1"/>
          </p:cNvPicPr>
          <p:nvPr>
            <p:custDataLst>
              <p:tags r:id="rId1"/>
            </p:custDataLst>
          </p:nvPr>
        </p:nvPicPr>
        <p:blipFill>
          <a:blip r:embed="rId2"/>
          <a:srcRect l="2209" r="220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单圆角 1"/>
          <p:cNvSpPr/>
          <p:nvPr>
            <p:custDataLst>
              <p:tags r:id="rId3"/>
            </p:custDataLst>
          </p:nvPr>
        </p:nvSpPr>
        <p:spPr>
          <a:xfrm flipH="1">
            <a:off x="696913" y="3074459"/>
            <a:ext cx="11495087" cy="3793066"/>
          </a:xfrm>
          <a:prstGeom prst="round1Rect">
            <a:avLst>
              <a:gd name="adj" fmla="val 18129"/>
            </a:avLst>
          </a:prstGeom>
          <a:solidFill>
            <a:schemeClr val="bg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7" name="标题 16"/>
          <p:cNvSpPr>
            <a:spLocks noGrp="1"/>
          </p:cNvSpPr>
          <p:nvPr>
            <p:ph type="title"/>
            <p:custDataLst>
              <p:tags r:id="rId4"/>
            </p:custDataLst>
          </p:nvPr>
        </p:nvSpPr>
        <p:spPr>
          <a:xfrm>
            <a:off x="1209040" y="3648710"/>
            <a:ext cx="10625455" cy="720090"/>
          </a:xfrm>
        </p:spPr>
        <p:txBody>
          <a:bodyPr/>
          <a:lstStyle/>
          <a:p>
            <a:r>
              <a:rPr lang="zh-CN" altLang="en-US" sz="4000"/>
              <a:t>思路概述 - 以市场需求为导向</a:t>
            </a:r>
            <a:endParaRPr lang="zh-CN" altLang="en-US" sz="4000"/>
          </a:p>
        </p:txBody>
      </p:sp>
      <p:sp>
        <p:nvSpPr>
          <p:cNvPr id="19" name="矩形 18"/>
          <p:cNvSpPr/>
          <p:nvPr>
            <p:custDataLst>
              <p:tags r:id="rId5"/>
            </p:custDataLst>
          </p:nvPr>
        </p:nvSpPr>
        <p:spPr>
          <a:xfrm>
            <a:off x="5087727" y="5036820"/>
            <a:ext cx="3120754" cy="1059170"/>
          </a:xfrm>
          <a:prstGeom prst="rect">
            <a:avLst/>
          </a:prstGeom>
          <a:noFill/>
        </p:spPr>
        <p:txBody>
          <a:bodyPr wrap="square" lIns="0" tIns="0" rIns="0" bIns="0" rtlCol="0" anchor="t" anchorCtr="0">
            <a:noAutofit/>
          </a:bodyPr>
          <a:p>
            <a:pPr>
              <a:lnSpc>
                <a:spcPct val="140000"/>
              </a:lnSpc>
              <a:spcBef>
                <a:spcPct val="0"/>
              </a:spcBef>
              <a:spcAft>
                <a:spcPct val="0"/>
              </a:spcAft>
            </a:pPr>
            <a:r>
              <a:rPr lang="zh-CN" altLang="en-US" sz="1200">
                <a:ln>
                  <a:noFill/>
                  <a:prstDash val="sysDot"/>
                </a:ln>
                <a:solidFill>
                  <a:schemeClr val="tx1">
                    <a:lumMod val="85000"/>
                    <a:lumOff val="15000"/>
                  </a:schemeClr>
                </a:solidFill>
                <a:latin typeface="+mn-ea"/>
                <a:cs typeface="+mn-ea"/>
              </a:rPr>
              <a:t>Java全栈开发岗位年增长率达15%，就业前景广阔，反映出市场对该类人才的持续需求。</a:t>
            </a:r>
            <a:endParaRPr lang="zh-CN" altLang="en-US" sz="1200">
              <a:ln>
                <a:noFill/>
                <a:prstDash val="sysDot"/>
              </a:ln>
              <a:solidFill>
                <a:schemeClr val="tx1">
                  <a:lumMod val="85000"/>
                  <a:lumOff val="15000"/>
                </a:schemeClr>
              </a:solidFill>
              <a:latin typeface="+mn-ea"/>
              <a:cs typeface="+mn-ea"/>
            </a:endParaRPr>
          </a:p>
        </p:txBody>
      </p:sp>
      <p:sp>
        <p:nvSpPr>
          <p:cNvPr id="20" name="矩形 19"/>
          <p:cNvSpPr/>
          <p:nvPr>
            <p:custDataLst>
              <p:tags r:id="rId6"/>
            </p:custDataLst>
          </p:nvPr>
        </p:nvSpPr>
        <p:spPr>
          <a:xfrm>
            <a:off x="5515717" y="4653280"/>
            <a:ext cx="2692651" cy="331470"/>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2"/>
                </a:solidFill>
                <a:latin typeface="+mn-ea"/>
                <a:cs typeface="+mn-ea"/>
              </a:rPr>
              <a:t>就业前景关注</a:t>
            </a:r>
            <a:endParaRPr lang="zh-CN" altLang="en-US" sz="1600" b="1">
              <a:solidFill>
                <a:schemeClr val="accent2"/>
              </a:solidFill>
              <a:latin typeface="+mn-ea"/>
              <a:cs typeface="+mn-ea"/>
            </a:endParaRPr>
          </a:p>
        </p:txBody>
      </p:sp>
      <p:sp>
        <p:nvSpPr>
          <p:cNvPr id="21" name="矩形 20"/>
          <p:cNvSpPr/>
          <p:nvPr>
            <p:custDataLst>
              <p:tags r:id="rId7"/>
            </p:custDataLst>
          </p:nvPr>
        </p:nvSpPr>
        <p:spPr>
          <a:xfrm>
            <a:off x="8716117" y="5036820"/>
            <a:ext cx="3120754" cy="1059170"/>
          </a:xfrm>
          <a:prstGeom prst="rect">
            <a:avLst/>
          </a:prstGeom>
          <a:noFill/>
        </p:spPr>
        <p:txBody>
          <a:bodyPr wrap="square" lIns="0" tIns="0" rIns="0" bIns="0" rtlCol="0" anchor="t" anchorCtr="0">
            <a:noAutofit/>
          </a:bodyPr>
          <a:p>
            <a:pPr>
              <a:lnSpc>
                <a:spcPct val="140000"/>
              </a:lnSpc>
              <a:spcBef>
                <a:spcPct val="0"/>
              </a:spcBef>
              <a:spcAft>
                <a:spcPct val="0"/>
              </a:spcAft>
            </a:pPr>
            <a:r>
              <a:rPr lang="zh-CN" altLang="en-US" sz="1200" dirty="0">
                <a:ln>
                  <a:noFill/>
                  <a:prstDash val="sysDot"/>
                </a:ln>
                <a:solidFill>
                  <a:schemeClr val="tx1">
                    <a:lumMod val="85000"/>
                    <a:lumOff val="15000"/>
                  </a:schemeClr>
                </a:solidFill>
                <a:latin typeface="+mn-ea"/>
                <a:cs typeface="+mn-ea"/>
              </a:rPr>
              <a:t>与企业建立长期合作，开展大规模市场调研，覆盖多行业，收集1000余份有效问卷，为人才培养提供了精准的市场需求数据。</a:t>
            </a:r>
            <a:endParaRPr lang="zh-CN" altLang="en-US" sz="1200" dirty="0">
              <a:ln>
                <a:noFill/>
                <a:prstDash val="sysDot"/>
              </a:ln>
              <a:solidFill>
                <a:schemeClr val="tx1">
                  <a:lumMod val="85000"/>
                  <a:lumOff val="15000"/>
                </a:schemeClr>
              </a:solidFill>
              <a:latin typeface="+mn-ea"/>
              <a:cs typeface="+mn-ea"/>
            </a:endParaRPr>
          </a:p>
        </p:txBody>
      </p:sp>
      <p:sp>
        <p:nvSpPr>
          <p:cNvPr id="22" name="矩形 21"/>
          <p:cNvSpPr/>
          <p:nvPr>
            <p:custDataLst>
              <p:tags r:id="rId8"/>
            </p:custDataLst>
          </p:nvPr>
        </p:nvSpPr>
        <p:spPr>
          <a:xfrm>
            <a:off x="9144107" y="4653280"/>
            <a:ext cx="2692652" cy="331470"/>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rPr>
              <a:t>合作调研成果</a:t>
            </a:r>
            <a:endParaRPr lang="zh-CN" altLang="en-US" sz="1600" b="1">
              <a:solidFill>
                <a:schemeClr val="accent1"/>
              </a:solidFill>
              <a:latin typeface="+mn-ea"/>
              <a:cs typeface="+mn-ea"/>
            </a:endParaRPr>
          </a:p>
        </p:txBody>
      </p:sp>
      <p:sp>
        <p:nvSpPr>
          <p:cNvPr id="5" name="矩形 4"/>
          <p:cNvSpPr/>
          <p:nvPr>
            <p:custDataLst>
              <p:tags r:id="rId9"/>
            </p:custDataLst>
          </p:nvPr>
        </p:nvSpPr>
        <p:spPr>
          <a:xfrm>
            <a:off x="1459337" y="5036820"/>
            <a:ext cx="3121025" cy="1059180"/>
          </a:xfrm>
          <a:prstGeom prst="rect">
            <a:avLst/>
          </a:prstGeom>
          <a:noFill/>
        </p:spPr>
        <p:txBody>
          <a:bodyPr wrap="square" lIns="0" tIns="0" rIns="0" bIns="0" rtlCol="0" anchor="t" anchorCtr="0">
            <a:noAutofit/>
          </a:bodyPr>
          <a:p>
            <a:pPr>
              <a:lnSpc>
                <a:spcPct val="140000"/>
              </a:lnSpc>
              <a:spcBef>
                <a:spcPct val="0"/>
              </a:spcBef>
              <a:spcAft>
                <a:spcPct val="0"/>
              </a:spcAft>
            </a:pPr>
            <a:r>
              <a:rPr lang="zh-CN" altLang="en-US" sz="1200" dirty="0">
                <a:ln>
                  <a:noFill/>
                  <a:prstDash val="sysDot"/>
                </a:ln>
                <a:solidFill>
                  <a:schemeClr val="tx1">
                    <a:lumMod val="85000"/>
                    <a:lumOff val="15000"/>
                  </a:schemeClr>
                </a:solidFill>
                <a:latin typeface="+mn-ea"/>
                <a:cs typeface="+mn-ea"/>
              </a:rPr>
              <a:t>企业对Java全栈开发人员技能要求明确，如Spring框架掌握比例达80%，数据库优化掌握比例达75%，这些技能是企业项目开发的关键。</a:t>
            </a:r>
            <a:endParaRPr lang="zh-CN" altLang="en-US" sz="1200" dirty="0">
              <a:ln>
                <a:noFill/>
                <a:prstDash val="sysDot"/>
              </a:ln>
              <a:solidFill>
                <a:schemeClr val="tx1">
                  <a:lumMod val="85000"/>
                  <a:lumOff val="15000"/>
                </a:schemeClr>
              </a:solidFill>
              <a:latin typeface="+mn-ea"/>
              <a:cs typeface="+mn-ea"/>
            </a:endParaRPr>
          </a:p>
        </p:txBody>
      </p:sp>
      <p:sp>
        <p:nvSpPr>
          <p:cNvPr id="18" name="矩形 17"/>
          <p:cNvSpPr/>
          <p:nvPr>
            <p:custDataLst>
              <p:tags r:id="rId10"/>
            </p:custDataLst>
          </p:nvPr>
        </p:nvSpPr>
        <p:spPr>
          <a:xfrm>
            <a:off x="1887327" y="4653280"/>
            <a:ext cx="2692400" cy="331470"/>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rPr>
              <a:t>技能要求分析</a:t>
            </a:r>
            <a:endParaRPr lang="zh-CN" altLang="en-US" sz="1600" b="1">
              <a:solidFill>
                <a:schemeClr val="accent1"/>
              </a:solidFill>
              <a:latin typeface="+mn-ea"/>
              <a:cs typeface="+mn-ea"/>
            </a:endParaRPr>
          </a:p>
        </p:txBody>
      </p:sp>
      <p:sp>
        <p:nvSpPr>
          <p:cNvPr id="23" name="矩形 22"/>
          <p:cNvSpPr/>
          <p:nvPr>
            <p:custDataLst>
              <p:tags r:id="rId11"/>
            </p:custDataLst>
          </p:nvPr>
        </p:nvSpPr>
        <p:spPr>
          <a:xfrm>
            <a:off x="1459337" y="4654550"/>
            <a:ext cx="427990" cy="331470"/>
          </a:xfrm>
          <a:prstGeom prst="rect">
            <a:avLst/>
          </a:prstGeom>
          <a:noFill/>
        </p:spPr>
        <p:txBody>
          <a:bodyPr wrap="none" lIns="0" tIns="0" rIns="0" bIns="0" rtlCol="0" anchor="b">
            <a:normAutofit/>
          </a:bodyPr>
          <a:p>
            <a:pPr>
              <a:spcBef>
                <a:spcPct val="0"/>
              </a:spcBef>
              <a:spcAft>
                <a:spcPct val="0"/>
              </a:spcAft>
            </a:pPr>
            <a:r>
              <a:rPr lang="en-US" altLang="zh-CN" sz="1600" b="1">
                <a:solidFill>
                  <a:schemeClr val="accent1"/>
                </a:solidFill>
                <a:latin typeface="+mn-ea"/>
                <a:cs typeface="+mn-ea"/>
              </a:rPr>
              <a:t>01、</a:t>
            </a:r>
            <a:endParaRPr lang="en-US" altLang="zh-CN" sz="1600" b="1">
              <a:solidFill>
                <a:schemeClr val="accent1"/>
              </a:solidFill>
              <a:latin typeface="+mn-ea"/>
              <a:cs typeface="+mn-ea"/>
            </a:endParaRPr>
          </a:p>
        </p:txBody>
      </p:sp>
      <p:sp>
        <p:nvSpPr>
          <p:cNvPr id="6" name="矩形 5"/>
          <p:cNvSpPr/>
          <p:nvPr>
            <p:custDataLst>
              <p:tags r:id="rId12"/>
            </p:custDataLst>
          </p:nvPr>
        </p:nvSpPr>
        <p:spPr>
          <a:xfrm>
            <a:off x="5087727" y="4654550"/>
            <a:ext cx="427687" cy="331470"/>
          </a:xfrm>
          <a:prstGeom prst="rect">
            <a:avLst/>
          </a:prstGeom>
          <a:noFill/>
        </p:spPr>
        <p:txBody>
          <a:bodyPr wrap="none" lIns="0" tIns="0" rIns="0" bIns="0" rtlCol="0" anchor="b">
            <a:normAutofit/>
          </a:bodyPr>
          <a:p>
            <a:pPr>
              <a:spcBef>
                <a:spcPct val="0"/>
              </a:spcBef>
              <a:spcAft>
                <a:spcPct val="0"/>
              </a:spcAft>
            </a:pPr>
            <a:r>
              <a:rPr lang="en-US" altLang="zh-CN" sz="1600" b="1">
                <a:solidFill>
                  <a:schemeClr val="accent2"/>
                </a:solidFill>
                <a:latin typeface="+mn-ea"/>
                <a:cs typeface="+mn-ea"/>
              </a:rPr>
              <a:t>02、</a:t>
            </a:r>
            <a:endParaRPr lang="en-US" altLang="zh-CN" sz="1600" b="1">
              <a:solidFill>
                <a:schemeClr val="accent2"/>
              </a:solidFill>
              <a:latin typeface="+mn-ea"/>
              <a:cs typeface="+mn-ea"/>
            </a:endParaRPr>
          </a:p>
        </p:txBody>
      </p:sp>
      <p:sp>
        <p:nvSpPr>
          <p:cNvPr id="7" name="矩形 6"/>
          <p:cNvSpPr/>
          <p:nvPr>
            <p:custDataLst>
              <p:tags r:id="rId13"/>
            </p:custDataLst>
          </p:nvPr>
        </p:nvSpPr>
        <p:spPr>
          <a:xfrm>
            <a:off x="8716117" y="4654550"/>
            <a:ext cx="427687" cy="331470"/>
          </a:xfrm>
          <a:prstGeom prst="rect">
            <a:avLst/>
          </a:prstGeom>
          <a:noFill/>
        </p:spPr>
        <p:txBody>
          <a:bodyPr wrap="none" lIns="0" tIns="0" rIns="0" bIns="0" rtlCol="0" anchor="b">
            <a:normAutofit/>
          </a:bodyPr>
          <a:p>
            <a:pPr>
              <a:spcBef>
                <a:spcPct val="0"/>
              </a:spcBef>
              <a:spcAft>
                <a:spcPct val="0"/>
              </a:spcAft>
            </a:pPr>
            <a:r>
              <a:rPr lang="en-US" altLang="zh-CN" sz="1600" b="1">
                <a:solidFill>
                  <a:schemeClr val="accent1"/>
                </a:solidFill>
                <a:latin typeface="+mn-ea"/>
                <a:cs typeface="+mn-ea"/>
              </a:rPr>
              <a:t>03、</a:t>
            </a:r>
            <a:endParaRPr lang="en-US" altLang="zh-CN" sz="1600" b="1">
              <a:solidFill>
                <a:schemeClr val="accent1"/>
              </a:solidFill>
              <a:latin typeface="+mn-ea"/>
              <a:cs typeface="+mn-ea"/>
            </a:endParaRPr>
          </a:p>
        </p:txBody>
      </p:sp>
      <p:sp>
        <p:nvSpPr>
          <p:cNvPr id="8" name="矩形 7"/>
          <p:cNvSpPr/>
          <p:nvPr>
            <p:custDataLst>
              <p:tags r:id="rId14"/>
            </p:custDataLst>
          </p:nvPr>
        </p:nvSpPr>
        <p:spPr>
          <a:xfrm>
            <a:off x="1210417" y="4730750"/>
            <a:ext cx="36195" cy="128778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custDataLst>
              <p:tags r:id="rId15"/>
            </p:custDataLst>
          </p:nvPr>
        </p:nvSpPr>
        <p:spPr>
          <a:xfrm>
            <a:off x="4836267" y="4730750"/>
            <a:ext cx="36195" cy="1287780"/>
          </a:xfrm>
          <a:prstGeom prst="rect">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custDataLst>
              <p:tags r:id="rId16"/>
            </p:custDataLst>
          </p:nvPr>
        </p:nvSpPr>
        <p:spPr>
          <a:xfrm>
            <a:off x="8462117" y="4730750"/>
            <a:ext cx="36195" cy="128778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17"/>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1"/>
          <p:cNvSpPr>
            <a:spLocks noGrp="1"/>
          </p:cNvSpPr>
          <p:nvPr>
            <p:ph type="title"/>
            <p:custDataLst>
              <p:tags r:id="rId1"/>
            </p:custDataLst>
          </p:nvPr>
        </p:nvSpPr>
        <p:spPr/>
        <p:txBody>
          <a:bodyPr/>
          <a:lstStyle/>
          <a:p>
            <a:r>
              <a:rPr lang="zh-CN" altLang="en-US"/>
              <a:t>思路概述 - 学科发展趋势</a:t>
            </a:r>
            <a:endParaRPr lang="zh-CN" altLang="en-US"/>
          </a:p>
        </p:txBody>
      </p:sp>
      <p:sp>
        <p:nvSpPr>
          <p:cNvPr id="2" name="矩形 1"/>
          <p:cNvSpPr/>
          <p:nvPr>
            <p:custDataLst>
              <p:tags r:id="rId2"/>
            </p:custDataLst>
          </p:nvPr>
        </p:nvSpPr>
        <p:spPr>
          <a:xfrm>
            <a:off x="2143490" y="4519142"/>
            <a:ext cx="2168323" cy="482293"/>
          </a:xfrm>
          <a:prstGeom prst="rect">
            <a:avLst/>
          </a:prstGeom>
          <a:noFill/>
        </p:spPr>
        <p:txBody>
          <a:bodyPr wrap="square" lIns="0" tIns="0" rIns="0" bIns="0" rtlCol="0" anchor="ctr">
            <a:noAutofit/>
          </a:bodyPr>
          <a:p>
            <a:pPr algn="ctr">
              <a:spcBef>
                <a:spcPct val="0"/>
              </a:spcBef>
              <a:spcAft>
                <a:spcPct val="0"/>
              </a:spcAft>
            </a:pPr>
            <a:r>
              <a:rPr lang="zh-CN" altLang="en-US" sz="1600" b="1">
                <a:solidFill>
                  <a:schemeClr val="accent1"/>
                </a:solidFill>
                <a:latin typeface="+mn-ea"/>
                <a:cs typeface="+mn-ea"/>
              </a:rPr>
              <a:t>新兴技术融入方式</a:t>
            </a:r>
            <a:endParaRPr lang="zh-CN" altLang="en-US" sz="1600" b="1">
              <a:solidFill>
                <a:schemeClr val="accent1"/>
              </a:solidFill>
              <a:latin typeface="+mn-ea"/>
              <a:cs typeface="+mn-ea"/>
            </a:endParaRPr>
          </a:p>
        </p:txBody>
      </p:sp>
      <p:sp>
        <p:nvSpPr>
          <p:cNvPr id="3" name="矩形 2"/>
          <p:cNvSpPr/>
          <p:nvPr>
            <p:custDataLst>
              <p:tags r:id="rId3"/>
            </p:custDataLst>
          </p:nvPr>
        </p:nvSpPr>
        <p:spPr>
          <a:xfrm>
            <a:off x="2143490" y="5026079"/>
            <a:ext cx="2168323" cy="1563036"/>
          </a:xfrm>
          <a:prstGeom prst="rect">
            <a:avLst/>
          </a:prstGeom>
          <a:noFill/>
        </p:spPr>
        <p:txBody>
          <a:bodyPr wrap="square" lIns="0" tIns="0" rIns="0" bIns="0" rtlCol="0" anchor="t" anchorCtr="0">
            <a:noAutofit/>
          </a:bodyPr>
          <a:p>
            <a:pPr algn="ctr">
              <a:lnSpc>
                <a:spcPct val="140000"/>
              </a:lnSpc>
              <a:spcBef>
                <a:spcPct val="0"/>
              </a:spcBef>
              <a:spcAft>
                <a:spcPct val="0"/>
              </a:spcAft>
            </a:pPr>
            <a:r>
              <a:rPr lang="zh-CN" altLang="en-US" sz="1200" dirty="0">
                <a:ln>
                  <a:noFill/>
                  <a:prstDash val="sysDot"/>
                </a:ln>
                <a:solidFill>
                  <a:schemeClr val="tx1">
                    <a:lumMod val="85000"/>
                    <a:lumOff val="15000"/>
                  </a:schemeClr>
                </a:solidFill>
                <a:latin typeface="+mn-ea"/>
                <a:cs typeface="+mn-ea"/>
                <a:sym typeface="+mn-ea"/>
              </a:rPr>
              <a:t>将云计算、人工智能、大数据相关技术融入课程，开设如“云计算与Java应用”“人工智能算法的Java实现”等课程。</a:t>
            </a:r>
            <a:endParaRPr lang="zh-CN" altLang="en-US" sz="1200" dirty="0">
              <a:ln>
                <a:noFill/>
                <a:prstDash val="sysDot"/>
              </a:ln>
              <a:solidFill>
                <a:schemeClr val="tx1">
                  <a:lumMod val="85000"/>
                  <a:lumOff val="15000"/>
                </a:schemeClr>
              </a:solidFill>
              <a:latin typeface="+mn-ea"/>
              <a:cs typeface="+mn-ea"/>
              <a:sym typeface="+mn-ea"/>
            </a:endParaRPr>
          </a:p>
        </p:txBody>
      </p:sp>
      <p:pic>
        <p:nvPicPr>
          <p:cNvPr id="16" name="图片 1" descr="/data/temp/afc4ddb0-19ff-11f0-a080-46cd09abcfcb.jpgafc4ddb0-19ff-11f0-a080-46cd09abcfcb"/>
          <p:cNvPicPr>
            <a:picLocks noChangeAspect="1"/>
          </p:cNvPicPr>
          <p:nvPr>
            <p:custDataLst>
              <p:tags r:id="rId4"/>
            </p:custDataLst>
          </p:nvPr>
        </p:nvPicPr>
        <p:blipFill>
          <a:blip r:embed="rId5"/>
          <a:srcRect l="21647" r="21647" b="11903"/>
          <a:stretch>
            <a:fillRect/>
          </a:stretch>
        </p:blipFill>
        <p:spPr>
          <a:xfrm>
            <a:off x="2353760" y="1663021"/>
            <a:ext cx="1747525" cy="2714914"/>
          </a:xfrm>
          <a:prstGeom prst="roundRect">
            <a:avLst>
              <a:gd name="adj" fmla="val 50000"/>
            </a:avLst>
          </a:prstGeom>
          <a:solidFill>
            <a:schemeClr val="accent1"/>
          </a:solidFill>
          <a:ln>
            <a:solidFill>
              <a:schemeClr val="accent1">
                <a:alpha val="20000"/>
              </a:schemeClr>
            </a:solidFill>
          </a:ln>
        </p:spPr>
      </p:pic>
      <p:sp>
        <p:nvSpPr>
          <p:cNvPr id="17" name="椭圆 16"/>
          <p:cNvSpPr/>
          <p:nvPr>
            <p:custDataLst>
              <p:tags r:id="rId6"/>
            </p:custDataLst>
          </p:nvPr>
        </p:nvSpPr>
        <p:spPr>
          <a:xfrm>
            <a:off x="2041849" y="2375781"/>
            <a:ext cx="627656" cy="627656"/>
          </a:xfrm>
          <a:prstGeom prst="ellipse">
            <a:avLst/>
          </a:prstGeom>
          <a:solidFill>
            <a:srgbClr val="FFFFFF"/>
          </a:solidFill>
          <a:ln>
            <a:solidFill>
              <a:schemeClr val="accent1"/>
            </a:solid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rmAutofit/>
          </a:bodyPr>
          <a:p>
            <a:pPr algn="ctr">
              <a:spcBef>
                <a:spcPct val="0"/>
              </a:spcBef>
              <a:spcAft>
                <a:spcPct val="0"/>
              </a:spcAft>
            </a:pPr>
            <a:r>
              <a:rPr lang="en-US" altLang="zh-CN" sz="1600" b="1">
                <a:solidFill>
                  <a:schemeClr val="accent1"/>
                </a:solidFill>
                <a:latin typeface="+mn-ea"/>
                <a:cs typeface="+mn-ea"/>
                <a:sym typeface="+mn-ea"/>
              </a:rPr>
              <a:t>01</a:t>
            </a:r>
            <a:endParaRPr lang="zh-CN" altLang="en-US" sz="1600" b="1" dirty="0">
              <a:solidFill>
                <a:schemeClr val="accent1"/>
              </a:solidFill>
              <a:latin typeface="+mn-ea"/>
              <a:cs typeface="+mn-ea"/>
              <a:sym typeface="+mn-ea"/>
            </a:endParaRPr>
          </a:p>
        </p:txBody>
      </p:sp>
      <p:pic>
        <p:nvPicPr>
          <p:cNvPr id="18" name="图片 2" descr="/data/temp/afc4de32-19ff-11f0-a080-46cd09abcfcb.jpgafc4de32-19ff-11f0-a080-46cd09abcfcb"/>
          <p:cNvPicPr>
            <a:picLocks noChangeAspect="1"/>
          </p:cNvPicPr>
          <p:nvPr>
            <p:custDataLst>
              <p:tags r:id="rId7"/>
            </p:custDataLst>
          </p:nvPr>
        </p:nvPicPr>
        <p:blipFill>
          <a:blip r:embed="rId8"/>
          <a:srcRect l="12603" r="12603"/>
          <a:stretch>
            <a:fillRect/>
          </a:stretch>
        </p:blipFill>
        <p:spPr>
          <a:xfrm>
            <a:off x="5256891" y="1663021"/>
            <a:ext cx="1747525" cy="2714915"/>
          </a:xfrm>
          <a:prstGeom prst="roundRect">
            <a:avLst>
              <a:gd name="adj" fmla="val 50000"/>
            </a:avLst>
          </a:prstGeom>
          <a:solidFill>
            <a:schemeClr val="accent1"/>
          </a:solidFill>
          <a:ln>
            <a:solidFill>
              <a:schemeClr val="accent1">
                <a:alpha val="20000"/>
              </a:schemeClr>
            </a:solidFill>
          </a:ln>
        </p:spPr>
      </p:pic>
      <p:sp>
        <p:nvSpPr>
          <p:cNvPr id="19" name="椭圆 18"/>
          <p:cNvSpPr/>
          <p:nvPr>
            <p:custDataLst>
              <p:tags r:id="rId9"/>
            </p:custDataLst>
          </p:nvPr>
        </p:nvSpPr>
        <p:spPr>
          <a:xfrm>
            <a:off x="4943709" y="2375781"/>
            <a:ext cx="627656" cy="627656"/>
          </a:xfrm>
          <a:prstGeom prst="ellipse">
            <a:avLst/>
          </a:prstGeom>
          <a:solidFill>
            <a:srgbClr val="FFFFFF"/>
          </a:solidFill>
          <a:ln>
            <a:solidFill>
              <a:schemeClr val="accent1"/>
            </a:solid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rmAutofit/>
          </a:bodyPr>
          <a:p>
            <a:pPr algn="ctr">
              <a:spcBef>
                <a:spcPct val="0"/>
              </a:spcBef>
              <a:spcAft>
                <a:spcPct val="0"/>
              </a:spcAft>
            </a:pPr>
            <a:r>
              <a:rPr lang="en-US" altLang="zh-CN" sz="1600" b="1">
                <a:solidFill>
                  <a:schemeClr val="accent1"/>
                </a:solidFill>
                <a:latin typeface="+mn-ea"/>
                <a:cs typeface="+mn-ea"/>
                <a:sym typeface="+mn-ea"/>
              </a:rPr>
              <a:t>02</a:t>
            </a:r>
            <a:endParaRPr lang="zh-CN" altLang="en-US" sz="1600" b="1" dirty="0">
              <a:solidFill>
                <a:schemeClr val="accent1"/>
              </a:solidFill>
              <a:latin typeface="+mn-ea"/>
              <a:cs typeface="+mn-ea"/>
              <a:sym typeface="+mn-ea"/>
            </a:endParaRPr>
          </a:p>
        </p:txBody>
      </p:sp>
      <p:sp>
        <p:nvSpPr>
          <p:cNvPr id="20" name="矩形 19"/>
          <p:cNvSpPr/>
          <p:nvPr>
            <p:custDataLst>
              <p:tags r:id="rId10"/>
            </p:custDataLst>
          </p:nvPr>
        </p:nvSpPr>
        <p:spPr>
          <a:xfrm>
            <a:off x="5054244" y="4515331"/>
            <a:ext cx="2168323" cy="482293"/>
          </a:xfrm>
          <a:prstGeom prst="rect">
            <a:avLst/>
          </a:prstGeom>
          <a:noFill/>
        </p:spPr>
        <p:txBody>
          <a:bodyPr wrap="square" lIns="0" tIns="0" rIns="0" bIns="0" rtlCol="0" anchor="ctr">
            <a:noAutofit/>
          </a:bodyPr>
          <a:p>
            <a:pPr algn="ctr">
              <a:spcBef>
                <a:spcPct val="0"/>
              </a:spcBef>
              <a:spcAft>
                <a:spcPct val="0"/>
              </a:spcAft>
            </a:pPr>
            <a:r>
              <a:rPr lang="zh-CN" altLang="en-US" sz="1600" b="1">
                <a:solidFill>
                  <a:schemeClr val="accent1"/>
                </a:solidFill>
                <a:latin typeface="+mn-ea"/>
                <a:cs typeface="+mn-ea"/>
              </a:rPr>
              <a:t>能力提升效果体现</a:t>
            </a:r>
            <a:endParaRPr lang="zh-CN" altLang="en-US" sz="1600" b="1">
              <a:solidFill>
                <a:schemeClr val="accent1"/>
              </a:solidFill>
              <a:latin typeface="+mn-ea"/>
              <a:cs typeface="+mn-ea"/>
            </a:endParaRPr>
          </a:p>
        </p:txBody>
      </p:sp>
      <p:sp>
        <p:nvSpPr>
          <p:cNvPr id="21" name="矩形 20"/>
          <p:cNvSpPr/>
          <p:nvPr>
            <p:custDataLst>
              <p:tags r:id="rId11"/>
            </p:custDataLst>
          </p:nvPr>
        </p:nvSpPr>
        <p:spPr>
          <a:xfrm>
            <a:off x="5054244" y="5022267"/>
            <a:ext cx="2168322" cy="1563036"/>
          </a:xfrm>
          <a:prstGeom prst="rect">
            <a:avLst/>
          </a:prstGeom>
          <a:noFill/>
        </p:spPr>
        <p:txBody>
          <a:bodyPr wrap="square" lIns="0" tIns="0" rIns="0" bIns="0" rtlCol="0" anchor="t" anchorCtr="0">
            <a:noAutofit/>
          </a:bodyPr>
          <a:p>
            <a:pPr algn="ctr">
              <a:lnSpc>
                <a:spcPct val="140000"/>
              </a:lnSpc>
              <a:spcBef>
                <a:spcPct val="0"/>
              </a:spcBef>
              <a:spcAft>
                <a:spcPct val="0"/>
              </a:spcAft>
            </a:pPr>
            <a:r>
              <a:rPr lang="zh-CN" altLang="en-US" sz="1200" dirty="0">
                <a:ln>
                  <a:noFill/>
                  <a:prstDash val="sysDot"/>
                </a:ln>
                <a:solidFill>
                  <a:schemeClr val="tx1">
                    <a:lumMod val="85000"/>
                    <a:lumOff val="15000"/>
                  </a:schemeClr>
                </a:solidFill>
                <a:latin typeface="+mn-ea"/>
                <a:cs typeface="+mn-ea"/>
                <a:sym typeface="+mn-ea"/>
              </a:rPr>
              <a:t>学习相关课程后，学生解决复杂问题能力提升30%，在实际项目中能更高效地运用新技术，就业竞争力显著增强。</a:t>
            </a:r>
            <a:endParaRPr lang="zh-CN" altLang="en-US" sz="1200" dirty="0">
              <a:ln>
                <a:noFill/>
                <a:prstDash val="sysDot"/>
              </a:ln>
              <a:solidFill>
                <a:schemeClr val="tx1">
                  <a:lumMod val="85000"/>
                  <a:lumOff val="15000"/>
                </a:schemeClr>
              </a:solidFill>
              <a:latin typeface="+mn-ea"/>
              <a:cs typeface="+mn-ea"/>
              <a:sym typeface="+mn-ea"/>
            </a:endParaRPr>
          </a:p>
        </p:txBody>
      </p:sp>
      <p:pic>
        <p:nvPicPr>
          <p:cNvPr id="27" name="图片 3" descr="/data/temp/afc4deb1-19ff-11f0-a080-46cd09abcfcb.jpgafc4deb1-19ff-11f0-a080-46cd09abcfcb"/>
          <p:cNvPicPr>
            <a:picLocks noChangeAspect="1"/>
          </p:cNvPicPr>
          <p:nvPr>
            <p:custDataLst>
              <p:tags r:id="rId12"/>
            </p:custDataLst>
          </p:nvPr>
        </p:nvPicPr>
        <p:blipFill>
          <a:blip r:embed="rId13"/>
          <a:srcRect l="17664" r="17664"/>
          <a:stretch>
            <a:fillRect/>
          </a:stretch>
        </p:blipFill>
        <p:spPr>
          <a:xfrm>
            <a:off x="8160022" y="1666833"/>
            <a:ext cx="1747525" cy="2714915"/>
          </a:xfrm>
          <a:prstGeom prst="roundRect">
            <a:avLst>
              <a:gd name="adj" fmla="val 50000"/>
            </a:avLst>
          </a:prstGeom>
          <a:solidFill>
            <a:schemeClr val="accent1"/>
          </a:solidFill>
          <a:ln>
            <a:solidFill>
              <a:schemeClr val="accent1">
                <a:alpha val="20000"/>
              </a:schemeClr>
            </a:solidFill>
          </a:ln>
        </p:spPr>
      </p:pic>
      <p:sp>
        <p:nvSpPr>
          <p:cNvPr id="28" name="椭圆 27"/>
          <p:cNvSpPr/>
          <p:nvPr>
            <p:custDataLst>
              <p:tags r:id="rId14"/>
            </p:custDataLst>
          </p:nvPr>
        </p:nvSpPr>
        <p:spPr>
          <a:xfrm>
            <a:off x="7839216" y="2366252"/>
            <a:ext cx="627656" cy="627656"/>
          </a:xfrm>
          <a:prstGeom prst="ellipse">
            <a:avLst/>
          </a:prstGeom>
          <a:solidFill>
            <a:srgbClr val="FFFFFF"/>
          </a:solidFill>
          <a:ln>
            <a:solidFill>
              <a:schemeClr val="accent1"/>
            </a:solid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rmAutofit/>
          </a:bodyPr>
          <a:p>
            <a:pPr algn="ctr">
              <a:spcBef>
                <a:spcPct val="0"/>
              </a:spcBef>
              <a:spcAft>
                <a:spcPct val="0"/>
              </a:spcAft>
            </a:pPr>
            <a:r>
              <a:rPr lang="en-US" altLang="zh-CN" sz="1600" b="1">
                <a:solidFill>
                  <a:schemeClr val="accent1"/>
                </a:solidFill>
                <a:latin typeface="+mn-ea"/>
                <a:cs typeface="+mn-ea"/>
                <a:sym typeface="+mn-ea"/>
              </a:rPr>
              <a:t>03</a:t>
            </a:r>
            <a:endParaRPr lang="zh-CN" altLang="en-US" sz="1600" b="1" dirty="0">
              <a:solidFill>
                <a:schemeClr val="accent1"/>
              </a:solidFill>
              <a:latin typeface="+mn-ea"/>
              <a:cs typeface="+mn-ea"/>
              <a:sym typeface="+mn-ea"/>
            </a:endParaRPr>
          </a:p>
        </p:txBody>
      </p:sp>
      <p:sp>
        <p:nvSpPr>
          <p:cNvPr id="29" name="矩形 28"/>
          <p:cNvSpPr/>
          <p:nvPr>
            <p:custDataLst>
              <p:tags r:id="rId15"/>
            </p:custDataLst>
          </p:nvPr>
        </p:nvSpPr>
        <p:spPr>
          <a:xfrm>
            <a:off x="7964362" y="4515331"/>
            <a:ext cx="2168323" cy="482293"/>
          </a:xfrm>
          <a:prstGeom prst="rect">
            <a:avLst/>
          </a:prstGeom>
          <a:noFill/>
        </p:spPr>
        <p:txBody>
          <a:bodyPr wrap="square" lIns="0" tIns="0" rIns="0" bIns="0" rtlCol="0" anchor="ctr">
            <a:noAutofit/>
          </a:bodyPr>
          <a:p>
            <a:pPr algn="ctr">
              <a:spcBef>
                <a:spcPct val="0"/>
              </a:spcBef>
              <a:spcAft>
                <a:spcPct val="0"/>
              </a:spcAft>
            </a:pPr>
            <a:r>
              <a:rPr lang="zh-CN" altLang="en-US" sz="1600" b="1">
                <a:solidFill>
                  <a:schemeClr val="accent1"/>
                </a:solidFill>
                <a:latin typeface="+mn-ea"/>
                <a:cs typeface="+mn-ea"/>
              </a:rPr>
              <a:t>课程融合意义</a:t>
            </a:r>
            <a:endParaRPr lang="zh-CN" altLang="en-US" sz="1600" b="1">
              <a:solidFill>
                <a:schemeClr val="accent1"/>
              </a:solidFill>
              <a:latin typeface="+mn-ea"/>
              <a:cs typeface="+mn-ea"/>
            </a:endParaRPr>
          </a:p>
        </p:txBody>
      </p:sp>
      <p:sp>
        <p:nvSpPr>
          <p:cNvPr id="30" name="矩形 29"/>
          <p:cNvSpPr/>
          <p:nvPr>
            <p:custDataLst>
              <p:tags r:id="rId16"/>
            </p:custDataLst>
          </p:nvPr>
        </p:nvSpPr>
        <p:spPr>
          <a:xfrm>
            <a:off x="7964362" y="5022267"/>
            <a:ext cx="2168322" cy="1563036"/>
          </a:xfrm>
          <a:prstGeom prst="rect">
            <a:avLst/>
          </a:prstGeom>
          <a:noFill/>
        </p:spPr>
        <p:txBody>
          <a:bodyPr wrap="square" lIns="0" tIns="0" rIns="0" bIns="0" rtlCol="0" anchor="t" anchorCtr="0">
            <a:noAutofit/>
          </a:bodyPr>
          <a:p>
            <a:pPr algn="ctr">
              <a:lnSpc>
                <a:spcPct val="140000"/>
              </a:lnSpc>
              <a:spcBef>
                <a:spcPct val="0"/>
              </a:spcBef>
              <a:spcAft>
                <a:spcPct val="0"/>
              </a:spcAft>
            </a:pPr>
            <a:r>
              <a:rPr lang="zh-CN" altLang="en-US" sz="1200" dirty="0">
                <a:ln>
                  <a:noFill/>
                  <a:prstDash val="sysDot"/>
                </a:ln>
                <a:solidFill>
                  <a:schemeClr val="tx1">
                    <a:lumMod val="85000"/>
                    <a:lumOff val="15000"/>
                  </a:schemeClr>
                </a:solidFill>
                <a:latin typeface="+mn-ea"/>
                <a:cs typeface="+mn-ea"/>
                <a:sym typeface="+mn-ea"/>
              </a:rPr>
              <a:t>这种课程融合使学生紧跟学科发展趋势，适应行业对复合型人才的需求，为未来职业发展奠定坚实基础。</a:t>
            </a:r>
            <a:endParaRPr lang="zh-CN" altLang="en-US" sz="1200" dirty="0">
              <a:ln>
                <a:noFill/>
                <a:prstDash val="sysDot"/>
              </a:ln>
              <a:solidFill>
                <a:schemeClr val="tx1">
                  <a:lumMod val="85000"/>
                  <a:lumOff val="15000"/>
                </a:schemeClr>
              </a:solidFill>
              <a:latin typeface="+mn-ea"/>
              <a:cs typeface="+mn-ea"/>
              <a:sym typeface="+mn-ea"/>
            </a:endParaRPr>
          </a:p>
        </p:txBody>
      </p:sp>
    </p:spTree>
    <p:custDataLst>
      <p:tags r:id="rId17"/>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lstStyle/>
          <a:p>
            <a:r>
              <a:rPr lang="zh-CN" altLang="en-US"/>
              <a:t>思路概述 - 注重专业课程系统性与实用性</a:t>
            </a:r>
            <a:endParaRPr lang="zh-CN" altLang="en-US"/>
          </a:p>
        </p:txBody>
      </p:sp>
      <p:pic>
        <p:nvPicPr>
          <p:cNvPr id="2" name="图片 1" descr="424228647\74a8cc855e2cbe53b0a84ed7aaffe598"/>
          <p:cNvPicPr>
            <a:picLocks noChangeAspect="1"/>
          </p:cNvPicPr>
          <p:nvPr>
            <p:custDataLst>
              <p:tags r:id="rId2"/>
            </p:custDataLst>
          </p:nvPr>
        </p:nvPicPr>
        <p:blipFill rotWithShape="1">
          <a:blip r:embed="rId3"/>
          <a:srcRect l="35243"/>
          <a:stretch>
            <a:fillRect/>
          </a:stretch>
        </p:blipFill>
        <p:spPr>
          <a:xfrm>
            <a:off x="0" y="1713865"/>
            <a:ext cx="4317365" cy="4118610"/>
          </a:xfrm>
          <a:prstGeom prst="rect">
            <a:avLst/>
          </a:prstGeom>
          <a:ln w="9525" cap="flat" cmpd="sng" algn="ctr">
            <a:noFill/>
            <a:prstDash val="solid"/>
            <a:round/>
            <a:headEnd type="none" w="med" len="med"/>
            <a:tailEnd type="none" w="med" len="med"/>
          </a:ln>
        </p:spPr>
      </p:pic>
      <p:pic>
        <p:nvPicPr>
          <p:cNvPr id="10" name="https://photo-static-api.fotomore.com/creative/vcg/400/new/VCG41N1483048616.jpg?uid=386&amp;timestamp=1686143016&amp;sign=b560353de4fbf26a5b3939bf07f1bf22" descr="/data/temp/b02f34a3-19ff-11f0-a2e0-5abbcf8a6056.jpgb02f34a3-19ff-11f0-a2e0-5abbcf8a6056"/>
          <p:cNvPicPr>
            <a:picLocks noChangeAspect="1"/>
          </p:cNvPicPr>
          <p:nvPr>
            <p:custDataLst>
              <p:tags r:id="rId4"/>
            </p:custDataLst>
          </p:nvPr>
        </p:nvPicPr>
        <p:blipFill rotWithShape="1">
          <a:blip r:embed="rId5"/>
          <a:srcRect l="12861" r="12920"/>
          <a:stretch>
            <a:fillRect/>
          </a:stretch>
        </p:blipFill>
        <p:spPr>
          <a:xfrm>
            <a:off x="0" y="2141855"/>
            <a:ext cx="3429635" cy="3079750"/>
          </a:xfrm>
          <a:prstGeom prst="rect">
            <a:avLst/>
          </a:prstGeom>
          <a:ln w="9525" cap="flat" cmpd="sng" algn="ctr">
            <a:noFill/>
            <a:prstDash val="solid"/>
            <a:round/>
            <a:headEnd type="none" w="med" len="med"/>
            <a:tailEnd type="none" w="med" len="med"/>
          </a:ln>
        </p:spPr>
      </p:pic>
      <p:sp>
        <p:nvSpPr>
          <p:cNvPr id="4" name="矩形 3"/>
          <p:cNvSpPr/>
          <p:nvPr>
            <p:custDataLst>
              <p:tags r:id="rId6"/>
            </p:custDataLst>
          </p:nvPr>
        </p:nvSpPr>
        <p:spPr>
          <a:xfrm>
            <a:off x="4656071" y="1752378"/>
            <a:ext cx="2066265" cy="822170"/>
          </a:xfrm>
          <a:prstGeom prst="rect">
            <a:avLst/>
          </a:prstGeom>
          <a:noFill/>
        </p:spPr>
        <p:txBody>
          <a:bodyPr wrap="square" lIns="0" tIns="0" rIns="0" bIns="0" rtlCol="0" anchor="b" anchorCtr="0">
            <a:noAutofit/>
          </a:bodyPr>
          <a:p>
            <a:pPr>
              <a:spcBef>
                <a:spcPct val="0"/>
              </a:spcBef>
              <a:spcAft>
                <a:spcPct val="0"/>
              </a:spcAft>
            </a:pPr>
            <a:r>
              <a:rPr lang="en-US" altLang="zh-CN" sz="5400">
                <a:solidFill>
                  <a:schemeClr val="accent1">
                    <a:alpha val="42000"/>
                  </a:schemeClr>
                </a:solidFill>
                <a:latin typeface="+mn-ea"/>
                <a:cs typeface="+mn-ea"/>
                <a:sym typeface="+mn-ea"/>
              </a:rPr>
              <a:t>01</a:t>
            </a:r>
            <a:endParaRPr lang="zh-CN" altLang="en-US" sz="5400" dirty="0">
              <a:solidFill>
                <a:schemeClr val="accent1">
                  <a:alpha val="42000"/>
                </a:schemeClr>
              </a:solidFill>
              <a:latin typeface="+mn-ea"/>
              <a:cs typeface="+mn-ea"/>
              <a:sym typeface="+mn-ea"/>
            </a:endParaRPr>
          </a:p>
        </p:txBody>
      </p:sp>
      <p:cxnSp>
        <p:nvCxnSpPr>
          <p:cNvPr id="12" name="直接连接符 11"/>
          <p:cNvCxnSpPr/>
          <p:nvPr>
            <p:custDataLst>
              <p:tags r:id="rId7"/>
            </p:custDataLst>
          </p:nvPr>
        </p:nvCxnSpPr>
        <p:spPr>
          <a:xfrm>
            <a:off x="4656071" y="2667969"/>
            <a:ext cx="2071119" cy="0"/>
          </a:xfrm>
          <a:prstGeom prst="line">
            <a:avLst/>
          </a:prstGeom>
          <a:ln w="12700">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
        <p:nvSpPr>
          <p:cNvPr id="13" name="矩形 12"/>
          <p:cNvSpPr/>
          <p:nvPr>
            <p:custDataLst>
              <p:tags r:id="rId8"/>
            </p:custDataLst>
          </p:nvPr>
        </p:nvSpPr>
        <p:spPr>
          <a:xfrm>
            <a:off x="4656706" y="2761941"/>
            <a:ext cx="2066265" cy="505221"/>
          </a:xfrm>
          <a:prstGeom prst="rect">
            <a:avLst/>
          </a:prstGeom>
          <a:noFill/>
        </p:spPr>
        <p:txBody>
          <a:bodyPr wrap="square" lIns="0" tIns="0" rIns="0" bIns="0" rtlCol="0" anchor="ctr">
            <a:noAutofit/>
          </a:bodyPr>
          <a:p>
            <a:pPr>
              <a:spcBef>
                <a:spcPct val="0"/>
              </a:spcBef>
              <a:spcAft>
                <a:spcPct val="0"/>
              </a:spcAft>
            </a:pPr>
            <a:r>
              <a:rPr lang="zh-CN" altLang="en-US" sz="2000" b="1">
                <a:solidFill>
                  <a:schemeClr val="accent1"/>
                </a:solidFill>
                <a:latin typeface="+mn-ea"/>
                <a:cs typeface="+mn-ea"/>
                <a:sym typeface="+mn-ea"/>
              </a:rPr>
              <a:t>课程内容体系构成</a:t>
            </a:r>
            <a:endParaRPr lang="zh-CN" altLang="en-US" sz="2000" b="1">
              <a:solidFill>
                <a:schemeClr val="accent1"/>
              </a:solidFill>
              <a:latin typeface="+mn-ea"/>
              <a:cs typeface="+mn-ea"/>
              <a:sym typeface="+mn-ea"/>
            </a:endParaRPr>
          </a:p>
        </p:txBody>
      </p:sp>
      <p:sp>
        <p:nvSpPr>
          <p:cNvPr id="15" name="矩形 14"/>
          <p:cNvSpPr/>
          <p:nvPr>
            <p:custDataLst>
              <p:tags r:id="rId9"/>
            </p:custDataLst>
          </p:nvPr>
        </p:nvSpPr>
        <p:spPr>
          <a:xfrm>
            <a:off x="4656071" y="3334662"/>
            <a:ext cx="2071119" cy="2526439"/>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专业课程涵盖Java编程基础、数据库设计等多方面，如Java编程基础为后续学习高级框架和开发项目打基础。</a:t>
            </a:r>
            <a:endParaRPr lang="zh-CN" altLang="en-US" sz="1600">
              <a:ln>
                <a:noFill/>
                <a:prstDash val="sysDot"/>
              </a:ln>
              <a:solidFill>
                <a:schemeClr val="tx1">
                  <a:lumMod val="85000"/>
                  <a:lumOff val="15000"/>
                </a:schemeClr>
              </a:solidFill>
              <a:latin typeface="+mn-ea"/>
              <a:cs typeface="+mn-ea"/>
              <a:sym typeface="+mn-ea"/>
            </a:endParaRPr>
          </a:p>
        </p:txBody>
      </p:sp>
      <p:sp>
        <p:nvSpPr>
          <p:cNvPr id="17" name="矩形 16"/>
          <p:cNvSpPr/>
          <p:nvPr>
            <p:custDataLst>
              <p:tags r:id="rId10"/>
            </p:custDataLst>
          </p:nvPr>
        </p:nvSpPr>
        <p:spPr>
          <a:xfrm>
            <a:off x="7174899" y="1752378"/>
            <a:ext cx="2068853" cy="822170"/>
          </a:xfrm>
          <a:prstGeom prst="rect">
            <a:avLst/>
          </a:prstGeom>
          <a:noFill/>
        </p:spPr>
        <p:txBody>
          <a:bodyPr wrap="square" lIns="0" tIns="0" rIns="0" bIns="0" rtlCol="0" anchor="b" anchorCtr="0">
            <a:noAutofit/>
          </a:bodyPr>
          <a:p>
            <a:pPr>
              <a:spcBef>
                <a:spcPct val="0"/>
              </a:spcBef>
              <a:spcAft>
                <a:spcPct val="0"/>
              </a:spcAft>
            </a:pPr>
            <a:r>
              <a:rPr lang="en-US" altLang="zh-CN" sz="5400">
                <a:solidFill>
                  <a:schemeClr val="accent1">
                    <a:alpha val="42000"/>
                  </a:schemeClr>
                </a:solidFill>
                <a:latin typeface="+mn-ea"/>
                <a:cs typeface="+mn-ea"/>
                <a:sym typeface="+mn-ea"/>
              </a:rPr>
              <a:t>02</a:t>
            </a:r>
            <a:endParaRPr lang="zh-CN" altLang="en-US" sz="5400" dirty="0">
              <a:solidFill>
                <a:schemeClr val="accent1">
                  <a:alpha val="42000"/>
                </a:schemeClr>
              </a:solidFill>
              <a:latin typeface="+mn-ea"/>
              <a:cs typeface="+mn-ea"/>
              <a:sym typeface="+mn-ea"/>
            </a:endParaRPr>
          </a:p>
        </p:txBody>
      </p:sp>
      <p:cxnSp>
        <p:nvCxnSpPr>
          <p:cNvPr id="21" name="直接连接符 20"/>
          <p:cNvCxnSpPr/>
          <p:nvPr>
            <p:custDataLst>
              <p:tags r:id="rId11"/>
            </p:custDataLst>
          </p:nvPr>
        </p:nvCxnSpPr>
        <p:spPr>
          <a:xfrm>
            <a:off x="7174899" y="2667969"/>
            <a:ext cx="2069822" cy="0"/>
          </a:xfrm>
          <a:prstGeom prst="line">
            <a:avLst/>
          </a:prstGeom>
          <a:ln w="12700">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
        <p:nvSpPr>
          <p:cNvPr id="23" name="矩形 22"/>
          <p:cNvSpPr/>
          <p:nvPr>
            <p:custDataLst>
              <p:tags r:id="rId12"/>
            </p:custDataLst>
          </p:nvPr>
        </p:nvSpPr>
        <p:spPr>
          <a:xfrm>
            <a:off x="7174899" y="2761941"/>
            <a:ext cx="2068624" cy="505221"/>
          </a:xfrm>
          <a:prstGeom prst="rect">
            <a:avLst/>
          </a:prstGeom>
          <a:noFill/>
        </p:spPr>
        <p:txBody>
          <a:bodyPr wrap="square" lIns="0" tIns="0" rIns="0" bIns="0" rtlCol="0" anchor="ctr">
            <a:noAutofit/>
          </a:bodyPr>
          <a:p>
            <a:pPr>
              <a:spcBef>
                <a:spcPct val="0"/>
              </a:spcBef>
              <a:spcAft>
                <a:spcPct val="0"/>
              </a:spcAft>
            </a:pPr>
            <a:r>
              <a:rPr lang="zh-CN" altLang="en-US" sz="2000" b="1">
                <a:solidFill>
                  <a:schemeClr val="accent1"/>
                </a:solidFill>
                <a:latin typeface="+mn-ea"/>
                <a:cs typeface="+mn-ea"/>
                <a:sym typeface="+mn-ea"/>
              </a:rPr>
              <a:t>理论实践结合方式</a:t>
            </a:r>
            <a:endParaRPr lang="zh-CN" altLang="en-US" sz="2000" b="1">
              <a:solidFill>
                <a:schemeClr val="accent1"/>
              </a:solidFill>
              <a:latin typeface="+mn-ea"/>
              <a:cs typeface="+mn-ea"/>
              <a:sym typeface="+mn-ea"/>
            </a:endParaRPr>
          </a:p>
        </p:txBody>
      </p:sp>
      <p:sp>
        <p:nvSpPr>
          <p:cNvPr id="24" name="矩形 23"/>
          <p:cNvSpPr/>
          <p:nvPr>
            <p:custDataLst>
              <p:tags r:id="rId13"/>
            </p:custDataLst>
          </p:nvPr>
        </p:nvSpPr>
        <p:spPr>
          <a:xfrm>
            <a:off x="7174899" y="3334662"/>
            <a:ext cx="2071119" cy="2525886"/>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采用理论与实践结合方式，每学期至少2个实践项目，如开发小型网站、管理数据库等，提升学生动手能力。</a:t>
            </a:r>
            <a:endParaRPr lang="zh-CN" altLang="en-US" sz="1600">
              <a:ln>
                <a:noFill/>
                <a:prstDash val="sysDot"/>
              </a:ln>
              <a:solidFill>
                <a:schemeClr val="tx1">
                  <a:lumMod val="85000"/>
                  <a:lumOff val="15000"/>
                </a:schemeClr>
              </a:solidFill>
              <a:latin typeface="+mn-ea"/>
              <a:cs typeface="+mn-ea"/>
              <a:sym typeface="+mn-ea"/>
            </a:endParaRPr>
          </a:p>
        </p:txBody>
      </p:sp>
      <p:sp>
        <p:nvSpPr>
          <p:cNvPr id="25" name="矩形 24"/>
          <p:cNvSpPr/>
          <p:nvPr>
            <p:custDataLst>
              <p:tags r:id="rId14"/>
            </p:custDataLst>
          </p:nvPr>
        </p:nvSpPr>
        <p:spPr>
          <a:xfrm>
            <a:off x="9693092" y="1752378"/>
            <a:ext cx="2069622" cy="822170"/>
          </a:xfrm>
          <a:prstGeom prst="rect">
            <a:avLst/>
          </a:prstGeom>
          <a:noFill/>
        </p:spPr>
        <p:txBody>
          <a:bodyPr wrap="square" lIns="0" tIns="0" rIns="0" bIns="0" rtlCol="0" anchor="b" anchorCtr="0">
            <a:noAutofit/>
          </a:bodyPr>
          <a:p>
            <a:pPr>
              <a:spcBef>
                <a:spcPct val="0"/>
              </a:spcBef>
              <a:spcAft>
                <a:spcPct val="0"/>
              </a:spcAft>
            </a:pPr>
            <a:r>
              <a:rPr lang="en-US" altLang="zh-CN" sz="5400">
                <a:solidFill>
                  <a:schemeClr val="accent1">
                    <a:alpha val="42000"/>
                  </a:schemeClr>
                </a:solidFill>
                <a:latin typeface="+mn-ea"/>
                <a:cs typeface="+mn-ea"/>
                <a:sym typeface="+mn-ea"/>
              </a:rPr>
              <a:t>03</a:t>
            </a:r>
            <a:endParaRPr lang="zh-CN" altLang="en-US" sz="5400" dirty="0">
              <a:solidFill>
                <a:schemeClr val="accent1">
                  <a:alpha val="42000"/>
                </a:schemeClr>
              </a:solidFill>
              <a:latin typeface="+mn-ea"/>
              <a:cs typeface="+mn-ea"/>
              <a:sym typeface="+mn-ea"/>
            </a:endParaRPr>
          </a:p>
        </p:txBody>
      </p:sp>
      <p:cxnSp>
        <p:nvCxnSpPr>
          <p:cNvPr id="26" name="直接连接符 25"/>
          <p:cNvCxnSpPr/>
          <p:nvPr>
            <p:custDataLst>
              <p:tags r:id="rId15"/>
            </p:custDataLst>
          </p:nvPr>
        </p:nvCxnSpPr>
        <p:spPr>
          <a:xfrm>
            <a:off x="9693092" y="2667969"/>
            <a:ext cx="2069822" cy="0"/>
          </a:xfrm>
          <a:prstGeom prst="line">
            <a:avLst/>
          </a:prstGeom>
          <a:ln w="12700">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
        <p:nvSpPr>
          <p:cNvPr id="27" name="矩形 26"/>
          <p:cNvSpPr/>
          <p:nvPr>
            <p:custDataLst>
              <p:tags r:id="rId16"/>
            </p:custDataLst>
          </p:nvPr>
        </p:nvSpPr>
        <p:spPr>
          <a:xfrm>
            <a:off x="9693092" y="2761941"/>
            <a:ext cx="2069393" cy="505221"/>
          </a:xfrm>
          <a:prstGeom prst="rect">
            <a:avLst/>
          </a:prstGeom>
          <a:noFill/>
        </p:spPr>
        <p:txBody>
          <a:bodyPr wrap="square" lIns="0" tIns="0" rIns="0" bIns="0" rtlCol="0" anchor="ctr">
            <a:noAutofit/>
          </a:bodyPr>
          <a:p>
            <a:pPr>
              <a:spcBef>
                <a:spcPct val="0"/>
              </a:spcBef>
              <a:spcAft>
                <a:spcPct val="0"/>
              </a:spcAft>
            </a:pPr>
            <a:r>
              <a:rPr lang="zh-CN" altLang="en-US" sz="2000" b="1">
                <a:solidFill>
                  <a:schemeClr val="accent1"/>
                </a:solidFill>
                <a:latin typeface="+mn-ea"/>
                <a:cs typeface="+mn-ea"/>
                <a:sym typeface="+mn-ea"/>
              </a:rPr>
              <a:t>教学方式作用</a:t>
            </a:r>
            <a:endParaRPr lang="zh-CN" altLang="en-US" sz="2000" b="1">
              <a:solidFill>
                <a:schemeClr val="accent1"/>
              </a:solidFill>
              <a:latin typeface="+mn-ea"/>
              <a:cs typeface="+mn-ea"/>
              <a:sym typeface="+mn-ea"/>
            </a:endParaRPr>
          </a:p>
        </p:txBody>
      </p:sp>
      <p:sp>
        <p:nvSpPr>
          <p:cNvPr id="28" name="矩形 27"/>
          <p:cNvSpPr/>
          <p:nvPr>
            <p:custDataLst>
              <p:tags r:id="rId17"/>
            </p:custDataLst>
          </p:nvPr>
        </p:nvSpPr>
        <p:spPr>
          <a:xfrm>
            <a:off x="9693727" y="3334662"/>
            <a:ext cx="2071119" cy="2525333"/>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这种教学方式使学生既能掌握扎实的理论知识，又能具备实际操作能力，更好地适应企业工作需求。</a:t>
            </a:r>
            <a:endParaRPr lang="zh-CN" altLang="en-US" sz="1600">
              <a:ln>
                <a:noFill/>
                <a:prstDash val="sysDot"/>
              </a:ln>
              <a:solidFill>
                <a:schemeClr val="tx1">
                  <a:lumMod val="85000"/>
                  <a:lumOff val="15000"/>
                </a:schemeClr>
              </a:solidFill>
              <a:latin typeface="+mn-ea"/>
              <a:cs typeface="+mn-ea"/>
              <a:sym typeface="+mn-ea"/>
            </a:endParaRPr>
          </a:p>
        </p:txBody>
      </p:sp>
    </p:spTree>
    <p:custDataLst>
      <p:tags r:id="rId18"/>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data/temp/afcd28ea-19ff-11f0-8ad8-4ac7169b4df7.jpgafcd28ea-19ff-11f0-8ad8-4ac7169b4df7"/>
          <p:cNvPicPr>
            <a:picLocks noChangeAspect="1"/>
          </p:cNvPicPr>
          <p:nvPr>
            <p:custDataLst>
              <p:tags r:id="rId1"/>
            </p:custDataLst>
          </p:nvPr>
        </p:nvPicPr>
        <p:blipFill rotWithShape="1">
          <a:blip r:embed="rId2"/>
          <a:srcRect l="5031" r="8502"/>
          <a:stretch>
            <a:fillRect/>
          </a:stretch>
        </p:blipFill>
        <p:spPr>
          <a:xfrm>
            <a:off x="-4597" y="0"/>
            <a:ext cx="12196598" cy="5094605"/>
          </a:xfrm>
          <a:prstGeom prst="rect">
            <a:avLst/>
          </a:prstGeom>
          <a:ln w="9525" cap="flat" cmpd="sng" algn="ctr">
            <a:solidFill>
              <a:schemeClr val="dk1">
                <a:lumMod val="40000"/>
                <a:lumOff val="60000"/>
                <a:alpha val="50000"/>
              </a:schemeClr>
            </a:solidFill>
            <a:prstDash val="solid"/>
            <a:round/>
            <a:headEnd type="none" w="med" len="med"/>
            <a:tailEnd type="none" w="med" len="med"/>
          </a:ln>
        </p:spPr>
      </p:pic>
      <p:sp>
        <p:nvSpPr>
          <p:cNvPr id="12" name="矩形 11"/>
          <p:cNvSpPr/>
          <p:nvPr>
            <p:custDataLst>
              <p:tags r:id="rId3"/>
            </p:custDataLst>
          </p:nvPr>
        </p:nvSpPr>
        <p:spPr>
          <a:xfrm>
            <a:off x="-9196" y="-13018"/>
            <a:ext cx="12192000" cy="5094605"/>
          </a:xfrm>
          <a:prstGeom prst="rect">
            <a:avLst/>
          </a:prstGeom>
          <a:gradFill flip="none" rotWithShape="1">
            <a:gsLst>
              <a:gs pos="0">
                <a:srgbClr val="000000">
                  <a:alpha val="52000"/>
                </a:srgbClr>
              </a:gs>
              <a:gs pos="35000">
                <a:srgbClr val="000000">
                  <a:alpha val="37000"/>
                </a:srgbClr>
              </a:gs>
              <a:gs pos="100000">
                <a:srgbClr val="000000">
                  <a:alpha val="0"/>
                </a:srgbClr>
              </a:gs>
            </a:gsLst>
            <a:lin ang="0" scaled="1"/>
            <a:tileRect/>
          </a:gradFill>
          <a:ln w="3175">
            <a:solidFill>
              <a:schemeClr val="tx1">
                <a:lumMod val="40000"/>
                <a:lumOff val="60000"/>
                <a:alpha val="2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标题 3"/>
          <p:cNvSpPr>
            <a:spLocks noGrp="1"/>
          </p:cNvSpPr>
          <p:nvPr>
            <p:ph type="title"/>
            <p:custDataLst>
              <p:tags r:id="rId4"/>
            </p:custDataLst>
          </p:nvPr>
        </p:nvSpPr>
        <p:spPr>
          <a:xfrm>
            <a:off x="1490980" y="1123950"/>
            <a:ext cx="4605020" cy="1916414"/>
          </a:xfrm>
        </p:spPr>
        <p:txBody>
          <a:bodyPr lIns="0" tIns="0" rIns="0" bIns="0" anchor="b" anchorCtr="0">
            <a:noAutofit/>
          </a:bodyPr>
          <a:lstStyle/>
          <a:p>
            <a:r>
              <a:rPr lang="zh-CN" altLang="en-US" sz="4400" dirty="0">
                <a:solidFill>
                  <a:schemeClr val="lt1">
                    <a:lumMod val="100000"/>
                  </a:schemeClr>
                </a:solidFill>
                <a:sym typeface="+mn-ea"/>
              </a:rPr>
              <a:t>调研情况 - 研究市场需求</a:t>
            </a:r>
            <a:endParaRPr lang="zh-CN" altLang="en-US" sz="4400" dirty="0">
              <a:solidFill>
                <a:schemeClr val="lt1">
                  <a:lumMod val="100000"/>
                </a:schemeClr>
              </a:solidFill>
              <a:sym typeface="+mn-ea"/>
            </a:endParaRPr>
          </a:p>
        </p:txBody>
      </p:sp>
      <p:sp>
        <p:nvSpPr>
          <p:cNvPr id="2" name="矩形 1"/>
          <p:cNvSpPr/>
          <p:nvPr>
            <p:custDataLst>
              <p:tags r:id="rId5"/>
            </p:custDataLst>
          </p:nvPr>
        </p:nvSpPr>
        <p:spPr>
          <a:xfrm>
            <a:off x="1024255" y="3428047"/>
            <a:ext cx="10130790" cy="2667635"/>
          </a:xfrm>
          <a:prstGeom prst="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8" name="直接连接符 7"/>
          <p:cNvCxnSpPr/>
          <p:nvPr>
            <p:custDataLst>
              <p:tags r:id="rId6"/>
            </p:custDataLst>
          </p:nvPr>
        </p:nvCxnSpPr>
        <p:spPr>
          <a:xfrm>
            <a:off x="4397375" y="3899217"/>
            <a:ext cx="0" cy="1725930"/>
          </a:xfrm>
          <a:prstGeom prst="line">
            <a:avLst/>
          </a:prstGeom>
          <a:ln w="5080">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7"/>
            </p:custDataLst>
          </p:nvPr>
        </p:nvCxnSpPr>
        <p:spPr>
          <a:xfrm>
            <a:off x="7781925" y="3899217"/>
            <a:ext cx="0" cy="1725930"/>
          </a:xfrm>
          <a:prstGeom prst="line">
            <a:avLst/>
          </a:prstGeom>
          <a:ln w="5080">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8"/>
            </p:custDataLst>
          </p:nvPr>
        </p:nvSpPr>
        <p:spPr>
          <a:xfrm>
            <a:off x="1367790" y="4398962"/>
            <a:ext cx="2674620" cy="136969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dirty="0">
                <a:solidFill>
                  <a:srgbClr val="FFFFFF"/>
                </a:solidFill>
                <a:latin typeface="+mn-ea"/>
                <a:cs typeface="+mn-ea"/>
              </a:rPr>
              <a:t>企业要求掌握Java，同时对Python、JavaScript也有需求，如数据分析场景需Python，前端交互需JavaScript。</a:t>
            </a:r>
            <a:endParaRPr lang="zh-CN" altLang="en-US" sz="1200" dirty="0">
              <a:solidFill>
                <a:srgbClr val="FFFFFF"/>
              </a:solidFill>
              <a:latin typeface="+mn-ea"/>
              <a:cs typeface="+mn-ea"/>
            </a:endParaRPr>
          </a:p>
        </p:txBody>
      </p:sp>
      <p:sp>
        <p:nvSpPr>
          <p:cNvPr id="11" name="矩形 10"/>
          <p:cNvSpPr/>
          <p:nvPr>
            <p:custDataLst>
              <p:tags r:id="rId9"/>
            </p:custDataLst>
          </p:nvPr>
        </p:nvSpPr>
        <p:spPr>
          <a:xfrm>
            <a:off x="1367790" y="3756977"/>
            <a:ext cx="2675255" cy="509905"/>
          </a:xfrm>
          <a:prstGeom prst="rect">
            <a:avLst/>
          </a:prstGeom>
          <a:noFill/>
        </p:spPr>
        <p:txBody>
          <a:bodyPr wrap="square" lIns="0" tIns="0" rIns="0" bIns="0" rtlCol="0" anchor="b">
            <a:noAutofit/>
          </a:bodyPr>
          <a:p>
            <a:pPr>
              <a:spcBef>
                <a:spcPct val="0"/>
              </a:spcBef>
              <a:spcAft>
                <a:spcPct val="0"/>
              </a:spcAft>
            </a:pPr>
            <a:r>
              <a:rPr lang="zh-CN" altLang="en-US" sz="2000" b="1" dirty="0">
                <a:solidFill>
                  <a:srgbClr val="FFFFFF"/>
                </a:solidFill>
                <a:latin typeface="+mn-ea"/>
                <a:cs typeface="+mn-ea"/>
              </a:rPr>
              <a:t>编程语言需求</a:t>
            </a:r>
            <a:endParaRPr lang="zh-CN" altLang="en-US" sz="2000" b="1" dirty="0">
              <a:solidFill>
                <a:srgbClr val="FFFFFF"/>
              </a:solidFill>
              <a:latin typeface="+mn-ea"/>
              <a:cs typeface="+mn-ea"/>
            </a:endParaRPr>
          </a:p>
        </p:txBody>
      </p:sp>
      <p:sp>
        <p:nvSpPr>
          <p:cNvPr id="14" name="矩形 13"/>
          <p:cNvSpPr/>
          <p:nvPr>
            <p:custDataLst>
              <p:tags r:id="rId10"/>
            </p:custDataLst>
          </p:nvPr>
        </p:nvSpPr>
        <p:spPr>
          <a:xfrm>
            <a:off x="4752340" y="4398962"/>
            <a:ext cx="2675255" cy="136969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dirty="0">
                <a:solidFill>
                  <a:srgbClr val="FFFFFF"/>
                </a:solidFill>
                <a:latin typeface="+mn-ea"/>
                <a:cs typeface="+mn-ea"/>
              </a:rPr>
              <a:t>后端框架（Spring等）、前端框架（Vue.js等）受关注，以电商项目为例，后端用Spring搭建架构，前端用Vue.js实现交互。</a:t>
            </a:r>
            <a:endParaRPr lang="zh-CN" altLang="en-US" sz="1200" dirty="0">
              <a:solidFill>
                <a:srgbClr val="FFFFFF"/>
              </a:solidFill>
              <a:latin typeface="+mn-ea"/>
              <a:cs typeface="+mn-ea"/>
            </a:endParaRPr>
          </a:p>
        </p:txBody>
      </p:sp>
      <p:sp>
        <p:nvSpPr>
          <p:cNvPr id="15" name="矩形 14"/>
          <p:cNvSpPr/>
          <p:nvPr>
            <p:custDataLst>
              <p:tags r:id="rId11"/>
            </p:custDataLst>
          </p:nvPr>
        </p:nvSpPr>
        <p:spPr>
          <a:xfrm>
            <a:off x="4752340" y="3756977"/>
            <a:ext cx="2675255" cy="509905"/>
          </a:xfrm>
          <a:prstGeom prst="rect">
            <a:avLst/>
          </a:prstGeom>
          <a:noFill/>
        </p:spPr>
        <p:txBody>
          <a:bodyPr wrap="square" lIns="0" tIns="0" rIns="0" bIns="0" rtlCol="0" anchor="b">
            <a:noAutofit/>
          </a:bodyPr>
          <a:p>
            <a:pPr>
              <a:spcBef>
                <a:spcPct val="0"/>
              </a:spcBef>
              <a:spcAft>
                <a:spcPct val="0"/>
              </a:spcAft>
            </a:pPr>
            <a:r>
              <a:rPr lang="zh-CN" altLang="en-US" sz="2000" b="1" dirty="0">
                <a:solidFill>
                  <a:srgbClr val="FFFFFF"/>
                </a:solidFill>
                <a:latin typeface="+mn-ea"/>
                <a:cs typeface="+mn-ea"/>
              </a:rPr>
              <a:t>框架需求偏好</a:t>
            </a:r>
            <a:endParaRPr lang="zh-CN" altLang="en-US" sz="2000" b="1" dirty="0">
              <a:solidFill>
                <a:srgbClr val="FFFFFF"/>
              </a:solidFill>
              <a:latin typeface="+mn-ea"/>
              <a:cs typeface="+mn-ea"/>
            </a:endParaRPr>
          </a:p>
        </p:txBody>
      </p:sp>
      <p:sp>
        <p:nvSpPr>
          <p:cNvPr id="16" name="矩形 15"/>
          <p:cNvSpPr/>
          <p:nvPr>
            <p:custDataLst>
              <p:tags r:id="rId12"/>
            </p:custDataLst>
          </p:nvPr>
        </p:nvSpPr>
        <p:spPr>
          <a:xfrm>
            <a:off x="8136890" y="4398962"/>
            <a:ext cx="2675255" cy="136969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rgbClr val="FFFFFF"/>
                </a:solidFill>
                <a:latin typeface="+mn-ea"/>
                <a:cs typeface="+mn-ea"/>
              </a:rPr>
              <a:t>IntelliJ IDEA、Navicat等是主流开发工具，学生需熟练掌握这些工具的使用，以提高开发效率。</a:t>
            </a:r>
            <a:endParaRPr lang="zh-CN" altLang="en-US" sz="1200">
              <a:solidFill>
                <a:srgbClr val="FFFFFF"/>
              </a:solidFill>
              <a:latin typeface="+mn-ea"/>
              <a:cs typeface="+mn-ea"/>
            </a:endParaRPr>
          </a:p>
        </p:txBody>
      </p:sp>
      <p:sp>
        <p:nvSpPr>
          <p:cNvPr id="13" name="矩形 12"/>
          <p:cNvSpPr/>
          <p:nvPr>
            <p:custDataLst>
              <p:tags r:id="rId13"/>
            </p:custDataLst>
          </p:nvPr>
        </p:nvSpPr>
        <p:spPr>
          <a:xfrm>
            <a:off x="8136890" y="3756977"/>
            <a:ext cx="2675255" cy="509905"/>
          </a:xfrm>
          <a:prstGeom prst="rect">
            <a:avLst/>
          </a:prstGeom>
          <a:noFill/>
        </p:spPr>
        <p:txBody>
          <a:bodyPr wrap="square" lIns="0" tIns="0" rIns="0" bIns="0" rtlCol="0" anchor="b">
            <a:noAutofit/>
          </a:bodyPr>
          <a:p>
            <a:pPr>
              <a:spcBef>
                <a:spcPct val="0"/>
              </a:spcBef>
              <a:spcAft>
                <a:spcPct val="0"/>
              </a:spcAft>
            </a:pPr>
            <a:r>
              <a:rPr lang="zh-CN" altLang="en-US" sz="2000" b="1">
                <a:solidFill>
                  <a:srgbClr val="FFFFFF"/>
                </a:solidFill>
                <a:latin typeface="+mn-ea"/>
                <a:cs typeface="+mn-ea"/>
              </a:rPr>
              <a:t>开发工具使用</a:t>
            </a:r>
            <a:endParaRPr lang="zh-CN" altLang="en-US" sz="2000" b="1">
              <a:solidFill>
                <a:srgbClr val="FFFFFF"/>
              </a:solidFill>
              <a:latin typeface="+mn-ea"/>
              <a:cs typeface="+mn-ea"/>
            </a:endParaRPr>
          </a:p>
        </p:txBody>
      </p:sp>
    </p:spTree>
    <p:custDataLst>
      <p:tags r:id="rId1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调研情况 - 调查就业情况</a:t>
            </a:r>
            <a:endParaRPr lang="zh-CN" altLang="en-US"/>
          </a:p>
        </p:txBody>
      </p:sp>
      <p:sp useBgFill="1">
        <p:nvSpPr>
          <p:cNvPr id="2" name="Rectangle 14_#color-804&amp;11267"/>
          <p:cNvSpPr/>
          <p:nvPr>
            <p:custDataLst>
              <p:tags r:id="rId2"/>
            </p:custDataLst>
          </p:nvPr>
        </p:nvSpPr>
        <p:spPr>
          <a:xfrm>
            <a:off x="8148574" y="2188210"/>
            <a:ext cx="3348000" cy="3355848"/>
          </a:xfrm>
          <a:prstGeom prst="roundRect">
            <a:avLst>
              <a:gd name="adj" fmla="val 9483"/>
            </a:avLst>
          </a:prstGeom>
          <a:ln w="3175" cap="flat" cmpd="sng" algn="ctr">
            <a:solidFill>
              <a:schemeClr val="accent1">
                <a:lumMod val="100000"/>
                <a:alpha val="20000"/>
              </a:schemeClr>
            </a:solidFill>
            <a:prstDash val="solid"/>
            <a:round/>
            <a:headEnd type="none" w="med" len="med"/>
            <a:tailEnd type="none" w="med" len="med"/>
          </a:ln>
          <a:effectLst>
            <a:outerShdw blurRad="508000" dist="76200" dir="5399999" algn="bl" rotWithShape="0">
              <a:schemeClr val="accent1">
                <a:alpha val="20000"/>
              </a:schemeClr>
            </a:outerShdw>
          </a:effectLst>
        </p:spPr>
        <p:txBody>
          <a:bodyPr/>
          <a:p>
            <a:endParaRPr lang="zh-CN" altLang="en-US"/>
          </a:p>
        </p:txBody>
      </p:sp>
      <p:sp useBgFill="1">
        <p:nvSpPr>
          <p:cNvPr id="5" name="Rectangle 14_#color-804&amp;11267"/>
          <p:cNvSpPr/>
          <p:nvPr>
            <p:custDataLst>
              <p:tags r:id="rId3"/>
            </p:custDataLst>
          </p:nvPr>
        </p:nvSpPr>
        <p:spPr>
          <a:xfrm>
            <a:off x="8148574" y="2188210"/>
            <a:ext cx="3348000" cy="3355848"/>
          </a:xfrm>
          <a:prstGeom prst="roundRect">
            <a:avLst>
              <a:gd name="adj" fmla="val 9483"/>
            </a:avLst>
          </a:prstGeom>
          <a:solidFill>
            <a:schemeClr val="lt1">
              <a:lumMod val="100000"/>
              <a:alpha val="20000"/>
            </a:schemeClr>
          </a:solidFill>
          <a:ln w="3175" cap="flat" cmpd="sng" algn="ctr">
            <a:solidFill>
              <a:schemeClr val="accent1">
                <a:lumMod val="100000"/>
                <a:alpha val="20000"/>
              </a:schemeClr>
            </a:solidFill>
            <a:prstDash val="solid"/>
            <a:round/>
            <a:headEnd type="none" w="med" len="med"/>
            <a:tailEnd type="none" w="med" len="med"/>
          </a:ln>
          <a:effectLst/>
        </p:spPr>
        <p:txBody>
          <a:bodyPr lIns="0" rIns="0" rtlCol="0" anchor="ctr">
            <a:noAutofit/>
          </a:bodyPr>
          <a:p>
            <a:pPr lvl="0" algn="ctr">
              <a:buClrTx/>
              <a:buSzTx/>
              <a:buFontTx/>
            </a:pPr>
            <a:endParaRPr lang="zh-CN" altLang="en-US">
              <a:sym typeface="+mn-ea"/>
            </a:endParaRPr>
          </a:p>
        </p:txBody>
      </p:sp>
      <p:sp useBgFill="1">
        <p:nvSpPr>
          <p:cNvPr id="14" name="Rectangle 14_#color-804&amp;11266"/>
          <p:cNvSpPr/>
          <p:nvPr>
            <p:custDataLst>
              <p:tags r:id="rId4"/>
            </p:custDataLst>
          </p:nvPr>
        </p:nvSpPr>
        <p:spPr>
          <a:xfrm>
            <a:off x="697484" y="2179320"/>
            <a:ext cx="3348000" cy="3374136"/>
          </a:xfrm>
          <a:prstGeom prst="roundRect">
            <a:avLst>
              <a:gd name="adj" fmla="val 9483"/>
            </a:avLst>
          </a:prstGeom>
          <a:ln w="3175" cap="flat" cmpd="sng" algn="ctr">
            <a:solidFill>
              <a:schemeClr val="accent1">
                <a:lumMod val="100000"/>
                <a:alpha val="20000"/>
              </a:schemeClr>
            </a:solidFill>
            <a:prstDash val="solid"/>
            <a:round/>
            <a:headEnd type="none" w="med" len="med"/>
            <a:tailEnd type="none" w="med" len="med"/>
          </a:ln>
          <a:effectLst>
            <a:outerShdw blurRad="508000" dist="76200" dir="5399999" algn="bl" rotWithShape="0">
              <a:schemeClr val="accent1">
                <a:alpha val="20000"/>
              </a:schemeClr>
            </a:outerShdw>
          </a:effectLst>
        </p:spPr>
        <p:txBody>
          <a:bodyPr/>
          <a:p>
            <a:endParaRPr lang="zh-CN" altLang="en-US"/>
          </a:p>
        </p:txBody>
      </p:sp>
      <p:sp>
        <p:nvSpPr>
          <p:cNvPr id="15" name="Rectangle 14_#color-804&amp;11266"/>
          <p:cNvSpPr/>
          <p:nvPr>
            <p:custDataLst>
              <p:tags r:id="rId5"/>
            </p:custDataLst>
          </p:nvPr>
        </p:nvSpPr>
        <p:spPr>
          <a:xfrm>
            <a:off x="697484" y="2179320"/>
            <a:ext cx="3348000" cy="3374136"/>
          </a:xfrm>
          <a:prstGeom prst="roundRect">
            <a:avLst>
              <a:gd name="adj" fmla="val 9483"/>
            </a:avLst>
          </a:prstGeom>
          <a:solidFill>
            <a:schemeClr val="lt1">
              <a:lumMod val="100000"/>
              <a:alpha val="20000"/>
            </a:schemeClr>
          </a:solidFill>
          <a:ln w="3175" cap="flat" cmpd="sng" algn="ctr">
            <a:solidFill>
              <a:schemeClr val="accent1">
                <a:lumMod val="100000"/>
                <a:alpha val="20000"/>
              </a:schemeClr>
            </a:solidFill>
            <a:prstDash val="solid"/>
            <a:round/>
            <a:headEnd type="none" w="med" len="med"/>
            <a:tailEnd type="none" w="med" len="med"/>
          </a:ln>
          <a:effectLst/>
        </p:spPr>
        <p:txBody>
          <a:bodyPr lIns="0" rIns="0" rtlCol="0" anchor="ctr">
            <a:noAutofit/>
          </a:bodyPr>
          <a:p>
            <a:pPr lvl="0" algn="ctr">
              <a:buClrTx/>
              <a:buSzTx/>
              <a:buFontTx/>
            </a:pPr>
            <a:endParaRPr lang="zh-CN" altLang="en-US">
              <a:sym typeface="+mn-ea"/>
            </a:endParaRPr>
          </a:p>
        </p:txBody>
      </p:sp>
      <p:sp>
        <p:nvSpPr>
          <p:cNvPr id="16" name="Rectangle 14_#color_$accent1_$accent2-804&amp;11259"/>
          <p:cNvSpPr/>
          <p:nvPr>
            <p:custDataLst>
              <p:tags r:id="rId6"/>
            </p:custDataLst>
          </p:nvPr>
        </p:nvSpPr>
        <p:spPr>
          <a:xfrm>
            <a:off x="4423029" y="1950085"/>
            <a:ext cx="3347720" cy="3831590"/>
          </a:xfrm>
          <a:prstGeom prst="roundRect">
            <a:avLst>
              <a:gd name="adj" fmla="val 9484"/>
            </a:avLst>
          </a:prstGeom>
          <a:gradFill>
            <a:gsLst>
              <a:gs pos="0">
                <a:schemeClr val="accent1">
                  <a:lumMod val="75000"/>
                </a:schemeClr>
              </a:gs>
              <a:gs pos="100000">
                <a:schemeClr val="accent1"/>
              </a:gs>
            </a:gsLst>
            <a:lin ang="21206433" scaled="0"/>
          </a:gradFill>
          <a:ln w="3175" cap="flat" cmpd="sng" algn="ctr">
            <a:solidFill>
              <a:schemeClr val="accent1">
                <a:lumMod val="75000"/>
                <a:alpha val="20000"/>
              </a:schemeClr>
            </a:solidFill>
            <a:prstDash val="solid"/>
            <a:miter lim="800000"/>
            <a:headEnd type="none" w="med" len="med"/>
            <a:tailEnd type="none" w="med" len="med"/>
          </a:ln>
          <a:effectLst>
            <a:outerShdw blurRad="508000" dist="101600" dir="5399998" algn="ct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a:p>
            <a:endParaRPr lang="zh-CN" altLang="en-US"/>
          </a:p>
        </p:txBody>
      </p:sp>
      <p:sp>
        <p:nvSpPr>
          <p:cNvPr id="18" name="Rectangle 41749_#color_$accent1_$accent2-804&amp;11269"/>
          <p:cNvSpPr/>
          <p:nvPr>
            <p:custDataLst>
              <p:tags r:id="rId7"/>
            </p:custDataLst>
          </p:nvPr>
        </p:nvSpPr>
        <p:spPr>
          <a:xfrm>
            <a:off x="8576564" y="2988310"/>
            <a:ext cx="2920365" cy="631190"/>
          </a:xfrm>
          <a:custGeom>
            <a:avLst/>
            <a:gdLst/>
            <a:ahLst/>
            <a:cxnLst/>
            <a:rect l="l" t="t" r="r" b="b"/>
            <a:pathLst>
              <a:path w="2871216" h="630936">
                <a:moveTo>
                  <a:pt x="0" y="128016"/>
                </a:moveTo>
                <a:cubicBezTo>
                  <a:pt x="0" y="54864"/>
                  <a:pt x="54864" y="0"/>
                  <a:pt x="128016" y="0"/>
                </a:cubicBezTo>
                <a:lnTo>
                  <a:pt x="2871216" y="0"/>
                </a:lnTo>
                <a:lnTo>
                  <a:pt x="2871216" y="630936"/>
                </a:lnTo>
                <a:lnTo>
                  <a:pt x="128016" y="630936"/>
                </a:lnTo>
                <a:cubicBezTo>
                  <a:pt x="54864" y="630936"/>
                  <a:pt x="0" y="576072"/>
                  <a:pt x="0" y="512064"/>
                </a:cubicBezTo>
                <a:lnTo>
                  <a:pt x="0" y="128016"/>
                </a:lnTo>
              </a:path>
            </a:pathLst>
          </a:custGeom>
          <a:gradFill>
            <a:gsLst>
              <a:gs pos="0">
                <a:schemeClr val="accent1">
                  <a:lumMod val="75000"/>
                </a:schemeClr>
              </a:gs>
              <a:gs pos="100000">
                <a:schemeClr val="accent1"/>
              </a:gs>
            </a:gsLst>
            <a:lin ang="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wrap="square" lIns="32400" tIns="108000" rIns="525600" bIns="0">
            <a:noAutofit/>
          </a:bodyPr>
          <a:p>
            <a:pPr algn="ctr"/>
            <a:r>
              <a:rPr lang="zh-CN" altLang="zh-CN" sz="2400" b="1">
                <a:solidFill>
                  <a:srgbClr val="FFFFFF"/>
                </a:solidFill>
                <a:latin typeface="+mn-ea"/>
                <a:cs typeface="+mn-ea"/>
                <a:sym typeface="+mn-ea"/>
              </a:rPr>
              <a:t>薪资水平参考</a:t>
            </a:r>
            <a:endParaRPr lang="zh-CN" altLang="zh-CN" sz="2400" b="1">
              <a:solidFill>
                <a:srgbClr val="FFFFFF"/>
              </a:solidFill>
              <a:latin typeface="+mn-ea"/>
              <a:cs typeface="+mn-ea"/>
              <a:sym typeface="+mn-ea"/>
            </a:endParaRPr>
          </a:p>
        </p:txBody>
      </p:sp>
      <p:sp>
        <p:nvSpPr>
          <p:cNvPr id="19" name="Rectangle 41748_#color_$accent1_$accent2-804&amp;11268"/>
          <p:cNvSpPr/>
          <p:nvPr>
            <p:custDataLst>
              <p:tags r:id="rId8"/>
            </p:custDataLst>
          </p:nvPr>
        </p:nvSpPr>
        <p:spPr>
          <a:xfrm>
            <a:off x="1125474" y="2988945"/>
            <a:ext cx="2920365" cy="631190"/>
          </a:xfrm>
          <a:custGeom>
            <a:avLst/>
            <a:gdLst/>
            <a:ahLst/>
            <a:cxnLst/>
            <a:rect l="l" t="t" r="r" b="b"/>
            <a:pathLst>
              <a:path w="2871216" h="630936">
                <a:moveTo>
                  <a:pt x="0" y="128016"/>
                </a:moveTo>
                <a:cubicBezTo>
                  <a:pt x="0" y="54864"/>
                  <a:pt x="54864" y="0"/>
                  <a:pt x="128016" y="0"/>
                </a:cubicBezTo>
                <a:lnTo>
                  <a:pt x="2871216" y="0"/>
                </a:lnTo>
                <a:lnTo>
                  <a:pt x="2871216" y="630936"/>
                </a:lnTo>
                <a:lnTo>
                  <a:pt x="128016" y="630936"/>
                </a:lnTo>
                <a:cubicBezTo>
                  <a:pt x="54864" y="630936"/>
                  <a:pt x="0" y="576072"/>
                  <a:pt x="0" y="512064"/>
                </a:cubicBezTo>
                <a:lnTo>
                  <a:pt x="0" y="128016"/>
                </a:lnTo>
              </a:path>
            </a:pathLst>
          </a:custGeom>
          <a:gradFill>
            <a:gsLst>
              <a:gs pos="0">
                <a:schemeClr val="accent1">
                  <a:lumMod val="75000"/>
                </a:schemeClr>
              </a:gs>
              <a:gs pos="100000">
                <a:schemeClr val="accent1"/>
              </a:gs>
            </a:gsLst>
            <a:lin ang="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wrap="square" lIns="32400" tIns="108000" rIns="525600" bIns="0">
            <a:noAutofit/>
          </a:bodyPr>
          <a:p>
            <a:pPr algn="ctr"/>
            <a:r>
              <a:rPr lang="zh-CN" altLang="zh-CN" sz="2400" b="1">
                <a:solidFill>
                  <a:srgbClr val="FFFFFF"/>
                </a:solidFill>
                <a:latin typeface="+mn-ea"/>
                <a:cs typeface="+mn-ea"/>
                <a:sym typeface="+mn-ea"/>
              </a:rPr>
              <a:t>毕业生就业率</a:t>
            </a:r>
            <a:endParaRPr lang="zh-CN" altLang="zh-CN" sz="2400" b="1">
              <a:solidFill>
                <a:srgbClr val="FFFFFF"/>
              </a:solidFill>
              <a:latin typeface="+mn-ea"/>
              <a:cs typeface="+mn-ea"/>
              <a:sym typeface="+mn-ea"/>
            </a:endParaRPr>
          </a:p>
        </p:txBody>
      </p:sp>
      <p:sp>
        <p:nvSpPr>
          <p:cNvPr id="22" name="矩形 21"/>
          <p:cNvSpPr/>
          <p:nvPr>
            <p:custDataLst>
              <p:tags r:id="rId9"/>
            </p:custDataLst>
          </p:nvPr>
        </p:nvSpPr>
        <p:spPr>
          <a:xfrm>
            <a:off x="2126234" y="2383790"/>
            <a:ext cx="490220" cy="450000"/>
          </a:xfrm>
          <a:prstGeom prst="rect">
            <a:avLst/>
          </a:prstGeom>
          <a:noFill/>
        </p:spPr>
        <p:txBody>
          <a:bodyPr wrap="none" lIns="0" tIns="0" rIns="0" bIns="0" rtlCol="0" anchor="ctr">
            <a:normAutofit/>
          </a:bodyPr>
          <a:p>
            <a:pPr algn="ctr">
              <a:spcBef>
                <a:spcPct val="0"/>
              </a:spcBef>
              <a:spcAft>
                <a:spcPct val="0"/>
              </a:spcAft>
            </a:pPr>
            <a:r>
              <a:rPr lang="en-US" altLang="zh-CN" sz="2400" b="1" dirty="0">
                <a:solidFill>
                  <a:schemeClr val="accent1">
                    <a:lumMod val="40000"/>
                    <a:lumOff val="60000"/>
                  </a:schemeClr>
                </a:solidFill>
                <a:latin typeface="+mn-ea"/>
                <a:cs typeface="+mn-ea"/>
                <a:sym typeface="+mn-ea"/>
              </a:rPr>
              <a:t>01</a:t>
            </a:r>
            <a:endParaRPr lang="en-US" altLang="zh-CN" sz="2400" b="1" dirty="0">
              <a:solidFill>
                <a:schemeClr val="accent1">
                  <a:lumMod val="40000"/>
                  <a:lumOff val="60000"/>
                </a:schemeClr>
              </a:solidFill>
              <a:latin typeface="+mn-ea"/>
              <a:cs typeface="+mn-ea"/>
              <a:sym typeface="+mn-ea"/>
            </a:endParaRPr>
          </a:p>
        </p:txBody>
      </p:sp>
      <p:sp>
        <p:nvSpPr>
          <p:cNvPr id="24" name="矩形 23"/>
          <p:cNvSpPr/>
          <p:nvPr>
            <p:custDataLst>
              <p:tags r:id="rId10"/>
            </p:custDataLst>
          </p:nvPr>
        </p:nvSpPr>
        <p:spPr>
          <a:xfrm>
            <a:off x="9577959" y="2383790"/>
            <a:ext cx="490220" cy="450000"/>
          </a:xfrm>
          <a:prstGeom prst="rect">
            <a:avLst/>
          </a:prstGeom>
          <a:noFill/>
        </p:spPr>
        <p:txBody>
          <a:bodyPr wrap="none" lIns="0" tIns="0" rIns="0" bIns="0" rtlCol="0" anchor="ctr">
            <a:normAutofit/>
          </a:bodyPr>
          <a:p>
            <a:pPr algn="ctr">
              <a:spcBef>
                <a:spcPct val="0"/>
              </a:spcBef>
              <a:spcAft>
                <a:spcPct val="0"/>
              </a:spcAft>
            </a:pPr>
            <a:r>
              <a:rPr lang="en-US" altLang="zh-CN" sz="2400" b="1">
                <a:solidFill>
                  <a:schemeClr val="accent1">
                    <a:lumMod val="40000"/>
                    <a:lumOff val="60000"/>
                  </a:schemeClr>
                </a:solidFill>
                <a:latin typeface="+mn-ea"/>
                <a:cs typeface="+mn-ea"/>
                <a:sym typeface="+mn-ea"/>
              </a:rPr>
              <a:t>03</a:t>
            </a:r>
            <a:endParaRPr lang="en-US" altLang="zh-CN" sz="2400" b="1">
              <a:solidFill>
                <a:schemeClr val="accent1">
                  <a:lumMod val="40000"/>
                  <a:lumOff val="60000"/>
                </a:schemeClr>
              </a:solidFill>
              <a:latin typeface="+mn-ea"/>
              <a:cs typeface="+mn-ea"/>
              <a:sym typeface="+mn-ea"/>
            </a:endParaRPr>
          </a:p>
        </p:txBody>
      </p:sp>
      <p:sp>
        <p:nvSpPr>
          <p:cNvPr id="26" name="矩形 25"/>
          <p:cNvSpPr/>
          <p:nvPr>
            <p:custDataLst>
              <p:tags r:id="rId11"/>
            </p:custDataLst>
          </p:nvPr>
        </p:nvSpPr>
        <p:spPr>
          <a:xfrm>
            <a:off x="8494649" y="3881755"/>
            <a:ext cx="2656703" cy="1310635"/>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a:solidFill>
                  <a:schemeClr val="tx1">
                    <a:lumMod val="85000"/>
                    <a:lumOff val="15000"/>
                  </a:schemeClr>
                </a:solidFill>
                <a:latin typeface="+mn-ea"/>
                <a:cs typeface="+mn-ea"/>
                <a:sym typeface="+mn-ea"/>
              </a:rPr>
              <a:t>起薪7000 - 9000元/月，3 - 5年后12000 - 18000元/月，薪资水平较为可观，为学生提供了良好的职业发展回报。</a:t>
            </a:r>
            <a:endParaRPr lang="zh-CN" altLang="en-US" sz="1400">
              <a:solidFill>
                <a:schemeClr val="tx1">
                  <a:lumMod val="85000"/>
                  <a:lumOff val="15000"/>
                </a:schemeClr>
              </a:solidFill>
              <a:latin typeface="+mn-ea"/>
              <a:cs typeface="+mn-ea"/>
              <a:sym typeface="+mn-ea"/>
            </a:endParaRPr>
          </a:p>
        </p:txBody>
      </p:sp>
      <p:sp>
        <p:nvSpPr>
          <p:cNvPr id="27" name="矩形 26"/>
          <p:cNvSpPr/>
          <p:nvPr>
            <p:custDataLst>
              <p:tags r:id="rId12"/>
            </p:custDataLst>
          </p:nvPr>
        </p:nvSpPr>
        <p:spPr>
          <a:xfrm>
            <a:off x="1042924" y="3881755"/>
            <a:ext cx="2656702" cy="1310635"/>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a:solidFill>
                  <a:schemeClr val="tx1">
                    <a:lumMod val="85000"/>
                    <a:lumOff val="15000"/>
                  </a:schemeClr>
                </a:solidFill>
                <a:latin typeface="+mn-ea"/>
                <a:cs typeface="+mn-ea"/>
                <a:sym typeface="+mn-ea"/>
              </a:rPr>
              <a:t>近三年平均就业率达92%，表明该专业人才培养方案符合市场需求，学生就业竞争力较强。</a:t>
            </a:r>
            <a:endParaRPr lang="zh-CN" altLang="en-US" sz="1400">
              <a:solidFill>
                <a:schemeClr val="tx1">
                  <a:lumMod val="85000"/>
                  <a:lumOff val="15000"/>
                </a:schemeClr>
              </a:solidFill>
              <a:latin typeface="+mn-ea"/>
              <a:cs typeface="+mn-ea"/>
              <a:sym typeface="+mn-ea"/>
            </a:endParaRPr>
          </a:p>
        </p:txBody>
      </p:sp>
      <p:sp>
        <p:nvSpPr>
          <p:cNvPr id="28" name="矩形 27"/>
          <p:cNvSpPr/>
          <p:nvPr>
            <p:custDataLst>
              <p:tags r:id="rId13"/>
            </p:custDataLst>
          </p:nvPr>
        </p:nvSpPr>
        <p:spPr>
          <a:xfrm>
            <a:off x="5851779" y="2383790"/>
            <a:ext cx="490220" cy="450215"/>
          </a:xfrm>
          <a:prstGeom prst="rect">
            <a:avLst/>
          </a:prstGeom>
          <a:noFill/>
        </p:spPr>
        <p:txBody>
          <a:bodyPr wrap="none" lIns="0" tIns="0" rIns="0" bIns="0" rtlCol="0" anchor="ctr">
            <a:normAutofit/>
          </a:bodyPr>
          <a:p>
            <a:pPr algn="ctr">
              <a:spcBef>
                <a:spcPct val="0"/>
              </a:spcBef>
              <a:spcAft>
                <a:spcPct val="0"/>
              </a:spcAft>
            </a:pPr>
            <a:r>
              <a:rPr lang="en-US" altLang="zh-CN" sz="2400" b="1">
                <a:solidFill>
                  <a:schemeClr val="accent1">
                    <a:lumMod val="40000"/>
                    <a:lumOff val="60000"/>
                  </a:schemeClr>
                </a:solidFill>
                <a:latin typeface="+mn-ea"/>
                <a:cs typeface="+mn-ea"/>
                <a:sym typeface="+mn-ea"/>
              </a:rPr>
              <a:t>02</a:t>
            </a:r>
            <a:endParaRPr lang="en-US" altLang="zh-CN" sz="2400" b="1">
              <a:solidFill>
                <a:schemeClr val="accent1">
                  <a:lumMod val="40000"/>
                  <a:lumOff val="60000"/>
                </a:schemeClr>
              </a:solidFill>
              <a:latin typeface="+mn-ea"/>
              <a:cs typeface="+mn-ea"/>
              <a:sym typeface="+mn-ea"/>
            </a:endParaRPr>
          </a:p>
        </p:txBody>
      </p:sp>
      <p:sp>
        <p:nvSpPr>
          <p:cNvPr id="29" name="矩形 28"/>
          <p:cNvSpPr/>
          <p:nvPr>
            <p:custDataLst>
              <p:tags r:id="rId14"/>
            </p:custDataLst>
          </p:nvPr>
        </p:nvSpPr>
        <p:spPr>
          <a:xfrm>
            <a:off x="4768469" y="3881755"/>
            <a:ext cx="2656702" cy="1310635"/>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dirty="0">
                <a:solidFill>
                  <a:srgbClr val="FFFFFF"/>
                </a:solidFill>
                <a:latin typeface="+mn-ea"/>
                <a:cs typeface="+mn-ea"/>
                <a:sym typeface="+mn-ea"/>
              </a:rPr>
              <a:t>主要就业岗位包括Java开发工程师等，全栈开发工程师岗位占比约30%且需求上升，反映出市场对全栈人才的青睐。</a:t>
            </a:r>
            <a:endParaRPr lang="zh-CN" altLang="en-US" sz="1400" dirty="0">
              <a:solidFill>
                <a:srgbClr val="FFFFFF"/>
              </a:solidFill>
              <a:latin typeface="+mn-ea"/>
              <a:cs typeface="+mn-ea"/>
              <a:sym typeface="+mn-ea"/>
            </a:endParaRPr>
          </a:p>
        </p:txBody>
      </p:sp>
      <p:sp>
        <p:nvSpPr>
          <p:cNvPr id="30" name="Rectangle 41747_#color-804&amp;11260"/>
          <p:cNvSpPr/>
          <p:nvPr>
            <p:custDataLst>
              <p:tags r:id="rId15"/>
            </p:custDataLst>
          </p:nvPr>
        </p:nvSpPr>
        <p:spPr>
          <a:xfrm>
            <a:off x="4850384" y="2988310"/>
            <a:ext cx="2920365" cy="631190"/>
          </a:xfrm>
          <a:custGeom>
            <a:avLst/>
            <a:gdLst/>
            <a:ahLst/>
            <a:cxnLst/>
            <a:rect l="l" t="t" r="r" b="b"/>
            <a:pathLst>
              <a:path w="2871216" h="630936">
                <a:moveTo>
                  <a:pt x="0" y="128016"/>
                </a:moveTo>
                <a:cubicBezTo>
                  <a:pt x="0" y="54864"/>
                  <a:pt x="54864" y="0"/>
                  <a:pt x="128016" y="0"/>
                </a:cubicBezTo>
                <a:lnTo>
                  <a:pt x="2871216" y="0"/>
                </a:lnTo>
                <a:lnTo>
                  <a:pt x="2871216" y="630936"/>
                </a:lnTo>
                <a:lnTo>
                  <a:pt x="128016" y="630936"/>
                </a:lnTo>
                <a:cubicBezTo>
                  <a:pt x="54864" y="630936"/>
                  <a:pt x="0" y="576072"/>
                  <a:pt x="0" y="512064"/>
                </a:cubicBezTo>
                <a:lnTo>
                  <a:pt x="0" y="128016"/>
                </a:lnTo>
              </a:path>
            </a:pathLst>
          </a:custGeom>
          <a:solidFill>
            <a:schemeClr val="lt1"/>
          </a:solidFill>
        </p:spPr>
        <p:txBody>
          <a:bodyPr wrap="square" lIns="32400" tIns="108000" rIns="551688" bIns="0">
            <a:noAutofit/>
          </a:bodyPr>
          <a:p>
            <a:pPr algn="ctr"/>
            <a:r>
              <a:rPr lang="zh-CN" altLang="zh-CN" sz="2400" b="1" dirty="0">
                <a:solidFill>
                  <a:schemeClr val="accent1"/>
                </a:solidFill>
                <a:latin typeface="+mn-ea"/>
                <a:cs typeface="+mn-ea"/>
                <a:sym typeface="+mn-ea"/>
              </a:rPr>
              <a:t>主要就业岗位</a:t>
            </a:r>
            <a:endParaRPr lang="zh-CN" altLang="zh-CN" sz="2400" b="1" dirty="0">
              <a:solidFill>
                <a:schemeClr val="accent1"/>
              </a:solidFill>
              <a:latin typeface="+mn-ea"/>
              <a:cs typeface="+mn-ea"/>
              <a:sym typeface="+mn-ea"/>
            </a:endParaRPr>
          </a:p>
        </p:txBody>
      </p:sp>
    </p:spTree>
    <p:custDataLst>
      <p:tags r:id="rId16"/>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调研情况 - 分析行业趋势</a:t>
            </a:r>
            <a:endParaRPr lang="zh-CN" altLang="en-US"/>
          </a:p>
        </p:txBody>
      </p:sp>
      <p:sp>
        <p:nvSpPr>
          <p:cNvPr id="15" name="圆角矩形 14"/>
          <p:cNvSpPr/>
          <p:nvPr>
            <p:custDataLst>
              <p:tags r:id="rId2"/>
            </p:custDataLst>
          </p:nvPr>
        </p:nvSpPr>
        <p:spPr>
          <a:xfrm>
            <a:off x="696595" y="4909820"/>
            <a:ext cx="10797540" cy="1343025"/>
          </a:xfrm>
          <a:prstGeom prst="roundRect">
            <a:avLst>
              <a:gd name="adj" fmla="val 8702"/>
            </a:avLst>
          </a:prstGeom>
          <a:gradFill>
            <a:gsLst>
              <a:gs pos="0">
                <a:schemeClr val="accent1">
                  <a:lumMod val="60000"/>
                  <a:lumOff val="40000"/>
                  <a:alpha val="0"/>
                </a:schemeClr>
              </a:gs>
              <a:gs pos="65000">
                <a:schemeClr val="accent1">
                  <a:lumMod val="60000"/>
                  <a:lumOff val="40000"/>
                  <a:alpha val="20000"/>
                </a:schemeClr>
              </a:gs>
            </a:gsLst>
            <a:lin ang="10800000" scaled="0"/>
          </a:gradFill>
          <a:ln>
            <a:noFill/>
          </a:ln>
          <a:effectLst>
            <a:outerShdw blurRad="215900" dist="38100" dir="5400000" algn="t" rotWithShape="0">
              <a:schemeClr val="accent1">
                <a:alpha val="1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3" name="正文"/>
          <p:cNvSpPr txBox="1"/>
          <p:nvPr>
            <p:custDataLst>
              <p:tags r:id="rId3"/>
            </p:custDataLst>
          </p:nvPr>
        </p:nvSpPr>
        <p:spPr>
          <a:xfrm>
            <a:off x="2570480" y="5560060"/>
            <a:ext cx="8251825" cy="571500"/>
          </a:xfrm>
          <a:prstGeom prst="rect">
            <a:avLst/>
          </a:prstGeom>
          <a:noFill/>
        </p:spPr>
        <p:txBody>
          <a:bodyPr wrap="square" lIns="0" tIns="0" rIns="0" bIns="539750" rtlCol="0" anchor="t" anchorCtr="0">
            <a:noAutofit/>
          </a:bodyPr>
          <a:p>
            <a:pPr lvl="0" indent="0" algn="l" fontAlgn="auto">
              <a:lnSpc>
                <a:spcPct val="120000"/>
              </a:lnSpc>
              <a:buClrTx/>
              <a:buSzTx/>
              <a:buFontTx/>
            </a:pPr>
            <a:r>
              <a:rPr lang="zh-CN" altLang="en-US" sz="1400" kern="0" dirty="0">
                <a:ln>
                  <a:noFill/>
                  <a:prstDash val="sysDot"/>
                </a:ln>
                <a:solidFill>
                  <a:schemeClr val="tx1">
                    <a:lumMod val="85000"/>
                    <a:lumOff val="15000"/>
                  </a:schemeClr>
                </a:solidFill>
                <a:latin typeface="+mn-ea"/>
                <a:sym typeface="+mn-ea"/>
              </a:rPr>
              <a:t>根据这些需求，增加云计算、人工智能相关课程，加强实践教学，如开设云计算实训课程、人工智能项目实践等。</a:t>
            </a:r>
            <a:endParaRPr lang="zh-CN" altLang="en-US" sz="1400" kern="0" dirty="0">
              <a:ln>
                <a:noFill/>
                <a:prstDash val="sysDot"/>
              </a:ln>
              <a:solidFill>
                <a:schemeClr val="tx1">
                  <a:lumMod val="85000"/>
                  <a:lumOff val="15000"/>
                </a:schemeClr>
              </a:solidFill>
              <a:latin typeface="+mn-ea"/>
              <a:sym typeface="+mn-ea"/>
            </a:endParaRPr>
          </a:p>
        </p:txBody>
      </p:sp>
      <p:sp>
        <p:nvSpPr>
          <p:cNvPr id="18" name="矩形 17"/>
          <p:cNvSpPr/>
          <p:nvPr>
            <p:custDataLst>
              <p:tags r:id="rId4"/>
            </p:custDataLst>
          </p:nvPr>
        </p:nvSpPr>
        <p:spPr>
          <a:xfrm>
            <a:off x="2570480" y="5007610"/>
            <a:ext cx="8251825" cy="337820"/>
          </a:xfrm>
          <a:prstGeom prst="rect">
            <a:avLst/>
          </a:prstGeom>
          <a:noFill/>
        </p:spPr>
        <p:txBody>
          <a:bodyPr wrap="square" lIns="0" tIns="0" rIns="0" bIns="0" rtlCol="0" anchor="ctr" anchorCtr="0">
            <a:noAutofit/>
          </a:bodyPr>
          <a:p>
            <a:pPr>
              <a:spcBef>
                <a:spcPct val="0"/>
              </a:spcBef>
              <a:spcAft>
                <a:spcPct val="0"/>
              </a:spcAft>
            </a:pPr>
            <a:r>
              <a:rPr lang="zh-CN" altLang="en-US" b="1">
                <a:solidFill>
                  <a:schemeClr val="accent1"/>
                </a:solidFill>
                <a:latin typeface="+mn-ea"/>
                <a:cs typeface="+mn-ea"/>
              </a:rPr>
              <a:t>培养方案调整</a:t>
            </a:r>
            <a:endParaRPr lang="zh-CN" altLang="en-US" b="1">
              <a:solidFill>
                <a:schemeClr val="accent1"/>
              </a:solidFill>
              <a:latin typeface="+mn-ea"/>
              <a:cs typeface="+mn-ea"/>
            </a:endParaRPr>
          </a:p>
        </p:txBody>
      </p:sp>
      <p:cxnSp>
        <p:nvCxnSpPr>
          <p:cNvPr id="19" name="直接连接符 18"/>
          <p:cNvCxnSpPr/>
          <p:nvPr>
            <p:custDataLst>
              <p:tags r:id="rId5"/>
            </p:custDataLst>
          </p:nvPr>
        </p:nvCxnSpPr>
        <p:spPr>
          <a:xfrm>
            <a:off x="2580640" y="5462270"/>
            <a:ext cx="315595" cy="0"/>
          </a:xfrm>
          <a:prstGeom prst="line">
            <a:avLst/>
          </a:prstGeom>
          <a:ln w="44450" cap="rnd">
            <a:gradFill>
              <a:gsLst>
                <a:gs pos="0">
                  <a:schemeClr val="accent1"/>
                </a:gs>
                <a:gs pos="100000">
                  <a:schemeClr val="accent1">
                    <a:alpha val="26000"/>
                  </a:schemeClr>
                </a:gs>
              </a:gsLst>
              <a:lin ang="0"/>
              <a:tileRect/>
            </a:gradFill>
            <a:round/>
          </a:ln>
          <a:effectLst>
            <a:outerShdw blurRad="50800" dist="25400" dir="5400000" algn="t" rotWithShape="0">
              <a:schemeClr val="accent1">
                <a:lumMod val="75000"/>
                <a:alpha val="20000"/>
              </a:schemeClr>
            </a:outerShdw>
          </a:effectLst>
        </p:spPr>
        <p:style>
          <a:lnRef idx="2">
            <a:schemeClr val="accent1"/>
          </a:lnRef>
          <a:fillRef idx="0">
            <a:srgbClr val="FFFFFF"/>
          </a:fillRef>
          <a:effectRef idx="0">
            <a:srgbClr val="FFFFFF"/>
          </a:effectRef>
          <a:fontRef idx="minor">
            <a:schemeClr val="tx1"/>
          </a:fontRef>
        </p:style>
      </p:cxnSp>
      <p:sp>
        <p:nvSpPr>
          <p:cNvPr id="4" name="圆角矩形 3"/>
          <p:cNvSpPr/>
          <p:nvPr>
            <p:custDataLst>
              <p:tags r:id="rId6"/>
            </p:custDataLst>
          </p:nvPr>
        </p:nvSpPr>
        <p:spPr>
          <a:xfrm>
            <a:off x="696595" y="3255010"/>
            <a:ext cx="10797540" cy="1343025"/>
          </a:xfrm>
          <a:prstGeom prst="roundRect">
            <a:avLst>
              <a:gd name="adj" fmla="val 8702"/>
            </a:avLst>
          </a:prstGeom>
          <a:gradFill>
            <a:gsLst>
              <a:gs pos="0">
                <a:schemeClr val="accent1">
                  <a:lumMod val="60000"/>
                  <a:lumOff val="40000"/>
                  <a:alpha val="0"/>
                </a:schemeClr>
              </a:gs>
              <a:gs pos="65000">
                <a:schemeClr val="accent1">
                  <a:lumMod val="60000"/>
                  <a:lumOff val="40000"/>
                  <a:alpha val="20000"/>
                </a:schemeClr>
              </a:gs>
            </a:gsLst>
            <a:lin ang="10800000" scaled="0"/>
          </a:gradFill>
          <a:ln>
            <a:noFill/>
          </a:ln>
          <a:effectLst>
            <a:outerShdw blurRad="215900" dist="38100" dir="5400000" algn="t" rotWithShape="0">
              <a:schemeClr val="accent1">
                <a:alpha val="1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8" name="正文"/>
          <p:cNvSpPr txBox="1"/>
          <p:nvPr>
            <p:custDataLst>
              <p:tags r:id="rId7"/>
            </p:custDataLst>
          </p:nvPr>
        </p:nvSpPr>
        <p:spPr>
          <a:xfrm>
            <a:off x="2570480" y="3905250"/>
            <a:ext cx="8251825" cy="571500"/>
          </a:xfrm>
          <a:prstGeom prst="rect">
            <a:avLst/>
          </a:prstGeom>
          <a:noFill/>
        </p:spPr>
        <p:txBody>
          <a:bodyPr wrap="square" lIns="0" tIns="0" rIns="0" bIns="539750" rtlCol="0" anchor="t" anchorCtr="0">
            <a:noAutofit/>
          </a:bodyPr>
          <a:p>
            <a:pPr lvl="0" indent="0" algn="l" fontAlgn="auto">
              <a:lnSpc>
                <a:spcPct val="120000"/>
              </a:lnSpc>
              <a:buClrTx/>
              <a:buSzTx/>
              <a:buFontTx/>
            </a:pPr>
            <a:r>
              <a:rPr lang="zh-CN" altLang="en-US" sz="1400" kern="0" dirty="0">
                <a:ln>
                  <a:noFill/>
                  <a:prstDash val="sysDot"/>
                </a:ln>
                <a:solidFill>
                  <a:schemeClr val="tx1">
                    <a:lumMod val="85000"/>
                    <a:lumOff val="15000"/>
                  </a:schemeClr>
                </a:solidFill>
                <a:latin typeface="+mn-ea"/>
                <a:sym typeface="+mn-ea"/>
              </a:rPr>
              <a:t>人工智能与Java开发结合紧密，企业希望开发人员掌握机器学习算法的Java实现，如智能客服系统的开发。</a:t>
            </a:r>
            <a:endParaRPr lang="zh-CN" altLang="en-US" sz="1400" kern="0" dirty="0">
              <a:ln>
                <a:noFill/>
                <a:prstDash val="sysDot"/>
              </a:ln>
              <a:solidFill>
                <a:schemeClr val="tx1">
                  <a:lumMod val="85000"/>
                  <a:lumOff val="15000"/>
                </a:schemeClr>
              </a:solidFill>
              <a:latin typeface="+mn-ea"/>
              <a:sym typeface="+mn-ea"/>
            </a:endParaRPr>
          </a:p>
        </p:txBody>
      </p:sp>
      <p:sp>
        <p:nvSpPr>
          <p:cNvPr id="7" name="矩形 6"/>
          <p:cNvSpPr/>
          <p:nvPr>
            <p:custDataLst>
              <p:tags r:id="rId8"/>
            </p:custDataLst>
          </p:nvPr>
        </p:nvSpPr>
        <p:spPr>
          <a:xfrm>
            <a:off x="2570480" y="3352800"/>
            <a:ext cx="8251825" cy="337820"/>
          </a:xfrm>
          <a:prstGeom prst="rect">
            <a:avLst/>
          </a:prstGeom>
          <a:noFill/>
        </p:spPr>
        <p:txBody>
          <a:bodyPr wrap="square" lIns="0" tIns="0" rIns="0" bIns="0" rtlCol="0" anchor="ctr" anchorCtr="0">
            <a:noAutofit/>
          </a:bodyPr>
          <a:p>
            <a:pPr>
              <a:spcBef>
                <a:spcPct val="0"/>
              </a:spcBef>
              <a:spcAft>
                <a:spcPct val="0"/>
              </a:spcAft>
            </a:pPr>
            <a:r>
              <a:rPr lang="zh-CN" altLang="en-US" b="1">
                <a:solidFill>
                  <a:schemeClr val="accent1"/>
                </a:solidFill>
                <a:latin typeface="+mn-ea"/>
                <a:cs typeface="+mn-ea"/>
              </a:rPr>
              <a:t>人工智能领域需求</a:t>
            </a:r>
            <a:endParaRPr lang="zh-CN" altLang="en-US" b="1">
              <a:solidFill>
                <a:schemeClr val="accent1"/>
              </a:solidFill>
              <a:latin typeface="+mn-ea"/>
              <a:cs typeface="+mn-ea"/>
            </a:endParaRPr>
          </a:p>
        </p:txBody>
      </p:sp>
      <p:cxnSp>
        <p:nvCxnSpPr>
          <p:cNvPr id="11" name="直接连接符 10"/>
          <p:cNvCxnSpPr/>
          <p:nvPr>
            <p:custDataLst>
              <p:tags r:id="rId9"/>
            </p:custDataLst>
          </p:nvPr>
        </p:nvCxnSpPr>
        <p:spPr>
          <a:xfrm>
            <a:off x="2580640" y="3807460"/>
            <a:ext cx="315595" cy="0"/>
          </a:xfrm>
          <a:prstGeom prst="line">
            <a:avLst/>
          </a:prstGeom>
          <a:ln w="44450" cap="rnd">
            <a:gradFill>
              <a:gsLst>
                <a:gs pos="0">
                  <a:schemeClr val="accent1"/>
                </a:gs>
                <a:gs pos="100000">
                  <a:schemeClr val="accent1">
                    <a:alpha val="26000"/>
                  </a:schemeClr>
                </a:gs>
              </a:gsLst>
              <a:lin ang="0"/>
              <a:tileRect/>
            </a:gradFill>
            <a:round/>
          </a:ln>
          <a:effectLst>
            <a:outerShdw blurRad="50800" dist="25400" dir="5400000" algn="t" rotWithShape="0">
              <a:schemeClr val="accent1">
                <a:lumMod val="75000"/>
                <a:alpha val="20000"/>
              </a:schemeClr>
            </a:outerShdw>
          </a:effectLst>
        </p:spPr>
        <p:style>
          <a:lnRef idx="2">
            <a:schemeClr val="accent1"/>
          </a:lnRef>
          <a:fillRef idx="0">
            <a:srgbClr val="FFFFFF"/>
          </a:fillRef>
          <a:effectRef idx="0">
            <a:srgbClr val="FFFFFF"/>
          </a:effectRef>
          <a:fontRef idx="minor">
            <a:schemeClr val="tx1"/>
          </a:fontRef>
        </p:style>
      </p:cxnSp>
      <p:sp>
        <p:nvSpPr>
          <p:cNvPr id="12" name="圆角矩形 11"/>
          <p:cNvSpPr/>
          <p:nvPr>
            <p:custDataLst>
              <p:tags r:id="rId10"/>
            </p:custDataLst>
          </p:nvPr>
        </p:nvSpPr>
        <p:spPr>
          <a:xfrm>
            <a:off x="696595" y="1600200"/>
            <a:ext cx="10797540" cy="1343025"/>
          </a:xfrm>
          <a:prstGeom prst="roundRect">
            <a:avLst>
              <a:gd name="adj" fmla="val 8702"/>
            </a:avLst>
          </a:prstGeom>
          <a:gradFill>
            <a:gsLst>
              <a:gs pos="0">
                <a:schemeClr val="accent1">
                  <a:lumMod val="60000"/>
                  <a:lumOff val="40000"/>
                  <a:alpha val="0"/>
                </a:schemeClr>
              </a:gs>
              <a:gs pos="65000">
                <a:schemeClr val="accent1">
                  <a:lumMod val="60000"/>
                  <a:lumOff val="40000"/>
                  <a:alpha val="20000"/>
                </a:schemeClr>
              </a:gs>
            </a:gsLst>
            <a:lin ang="10800000" scaled="0"/>
          </a:gradFill>
          <a:ln>
            <a:noFill/>
          </a:ln>
          <a:effectLst>
            <a:outerShdw blurRad="215900" dist="38100" dir="5400000" algn="t" rotWithShape="0">
              <a:schemeClr val="accent1">
                <a:alpha val="1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4" name="正文"/>
          <p:cNvSpPr txBox="1"/>
          <p:nvPr>
            <p:custDataLst>
              <p:tags r:id="rId11"/>
            </p:custDataLst>
          </p:nvPr>
        </p:nvSpPr>
        <p:spPr>
          <a:xfrm>
            <a:off x="2570480" y="2250440"/>
            <a:ext cx="8251825" cy="571500"/>
          </a:xfrm>
          <a:prstGeom prst="rect">
            <a:avLst/>
          </a:prstGeom>
          <a:noFill/>
        </p:spPr>
        <p:txBody>
          <a:bodyPr wrap="square" lIns="0" tIns="0" rIns="0" bIns="539750" rtlCol="0" anchor="t" anchorCtr="0">
            <a:noAutofit/>
          </a:bodyPr>
          <a:p>
            <a:pPr lvl="0" indent="0" algn="l" fontAlgn="auto">
              <a:lnSpc>
                <a:spcPct val="120000"/>
              </a:lnSpc>
              <a:buClrTx/>
              <a:buSzTx/>
              <a:buFontTx/>
            </a:pPr>
            <a:r>
              <a:rPr lang="zh-CN" altLang="en-US" sz="1400" kern="0" dirty="0">
                <a:ln>
                  <a:noFill/>
                  <a:prstDash val="sysDot"/>
                </a:ln>
                <a:solidFill>
                  <a:schemeClr val="tx1">
                    <a:lumMod val="85000"/>
                    <a:lumOff val="15000"/>
                  </a:schemeClr>
                </a:solidFill>
                <a:latin typeface="+mn-ea"/>
                <a:sym typeface="+mn-ea"/>
              </a:rPr>
              <a:t>云计算发展使企业对Java全栈开发人才在云平台部署等方面能力需求增加，如阿里云、腾讯云项目中需进行云服务配置和优化</a:t>
            </a:r>
            <a:r>
              <a:rPr lang="zh-CN" altLang="en-US" sz="1400" kern="0" dirty="0">
                <a:ln>
                  <a:noFill/>
                  <a:prstDash val="sysDot"/>
                </a:ln>
                <a:solidFill>
                  <a:schemeClr val="tx1">
                    <a:lumMod val="85000"/>
                    <a:lumOff val="15000"/>
                  </a:schemeClr>
                </a:solidFill>
                <a:latin typeface="+mn-ea"/>
                <a:sym typeface="+mn-ea"/>
              </a:rPr>
              <a:t>。</a:t>
            </a:r>
            <a:endParaRPr lang="zh-CN" altLang="en-US" sz="1400" kern="0" dirty="0">
              <a:ln>
                <a:noFill/>
                <a:prstDash val="sysDot"/>
              </a:ln>
              <a:solidFill>
                <a:schemeClr val="tx1">
                  <a:lumMod val="85000"/>
                  <a:lumOff val="15000"/>
                </a:schemeClr>
              </a:solidFill>
              <a:latin typeface="+mn-ea"/>
              <a:sym typeface="+mn-ea"/>
            </a:endParaRPr>
          </a:p>
        </p:txBody>
      </p:sp>
      <p:sp>
        <p:nvSpPr>
          <p:cNvPr id="20" name="矩形 19"/>
          <p:cNvSpPr/>
          <p:nvPr>
            <p:custDataLst>
              <p:tags r:id="rId12"/>
            </p:custDataLst>
          </p:nvPr>
        </p:nvSpPr>
        <p:spPr>
          <a:xfrm>
            <a:off x="2570480" y="1697990"/>
            <a:ext cx="8251825" cy="337820"/>
          </a:xfrm>
          <a:prstGeom prst="rect">
            <a:avLst/>
          </a:prstGeom>
          <a:noFill/>
        </p:spPr>
        <p:txBody>
          <a:bodyPr wrap="square" lIns="0" tIns="0" rIns="0" bIns="0" rtlCol="0" anchor="ctr" anchorCtr="0">
            <a:noAutofit/>
          </a:bodyPr>
          <a:p>
            <a:pPr>
              <a:spcBef>
                <a:spcPct val="0"/>
              </a:spcBef>
              <a:spcAft>
                <a:spcPct val="0"/>
              </a:spcAft>
            </a:pPr>
            <a:r>
              <a:rPr lang="zh-CN" altLang="en-US" b="1">
                <a:solidFill>
                  <a:schemeClr val="accent1"/>
                </a:solidFill>
                <a:latin typeface="+mn-ea"/>
                <a:cs typeface="+mn-ea"/>
              </a:rPr>
              <a:t>云计算领域需求</a:t>
            </a:r>
            <a:endParaRPr lang="zh-CN" altLang="en-US" b="1">
              <a:solidFill>
                <a:schemeClr val="accent1"/>
              </a:solidFill>
              <a:latin typeface="+mn-ea"/>
              <a:cs typeface="+mn-ea"/>
            </a:endParaRPr>
          </a:p>
        </p:txBody>
      </p:sp>
      <p:cxnSp>
        <p:nvCxnSpPr>
          <p:cNvPr id="21" name="直接连接符 20"/>
          <p:cNvCxnSpPr/>
          <p:nvPr>
            <p:custDataLst>
              <p:tags r:id="rId13"/>
            </p:custDataLst>
          </p:nvPr>
        </p:nvCxnSpPr>
        <p:spPr>
          <a:xfrm>
            <a:off x="2580640" y="2152650"/>
            <a:ext cx="315595" cy="0"/>
          </a:xfrm>
          <a:prstGeom prst="line">
            <a:avLst/>
          </a:prstGeom>
          <a:ln w="44450" cap="rnd">
            <a:gradFill>
              <a:gsLst>
                <a:gs pos="0">
                  <a:schemeClr val="accent1"/>
                </a:gs>
                <a:gs pos="100000">
                  <a:schemeClr val="accent1">
                    <a:alpha val="26000"/>
                  </a:schemeClr>
                </a:gs>
              </a:gsLst>
              <a:lin ang="0"/>
              <a:tileRect/>
            </a:gradFill>
            <a:round/>
          </a:ln>
          <a:effectLst>
            <a:outerShdw blurRad="50800" dist="25400" dir="5400000" algn="t" rotWithShape="0">
              <a:schemeClr val="accent1">
                <a:lumMod val="75000"/>
                <a:alpha val="20000"/>
              </a:schemeClr>
            </a:outerShdw>
          </a:effectLst>
        </p:spPr>
        <p:style>
          <a:lnRef idx="2">
            <a:schemeClr val="accent1"/>
          </a:lnRef>
          <a:fillRef idx="0">
            <a:srgbClr val="FFFFFF"/>
          </a:fillRef>
          <a:effectRef idx="0">
            <a:srgbClr val="FFFFFF"/>
          </a:effectRef>
          <a:fontRef idx="minor">
            <a:schemeClr val="tx1"/>
          </a:fontRef>
        </p:style>
      </p:cxnSp>
      <p:pic>
        <p:nvPicPr>
          <p:cNvPr id="27" name="图片 26" descr="/data/temp/b152a958-19ff-11f0-a2e0-5abbcf8a6056.jpgb152a958-19ff-11f0-a2e0-5abbcf8a6056"/>
          <p:cNvPicPr>
            <a:picLocks noChangeAspect="1"/>
          </p:cNvPicPr>
          <p:nvPr>
            <p:custDataLst>
              <p:tags r:id="rId14"/>
            </p:custDataLst>
          </p:nvPr>
        </p:nvPicPr>
        <p:blipFill>
          <a:blip r:embed="rId15"/>
          <a:srcRect l="12878" r="12878"/>
          <a:stretch>
            <a:fillRect/>
          </a:stretch>
        </p:blipFill>
        <p:spPr>
          <a:xfrm>
            <a:off x="696595" y="1600200"/>
            <a:ext cx="1501775" cy="1348105"/>
          </a:xfrm>
          <a:prstGeom prst="roundRect">
            <a:avLst>
              <a:gd name="adj" fmla="val 10080"/>
            </a:avLst>
          </a:prstGeom>
          <a:solidFill>
            <a:schemeClr val="accent1"/>
          </a:solidFill>
          <a:ln>
            <a:solidFill>
              <a:schemeClr val="accent1">
                <a:alpha val="20000"/>
              </a:schemeClr>
            </a:solidFill>
          </a:ln>
        </p:spPr>
      </p:pic>
      <p:pic>
        <p:nvPicPr>
          <p:cNvPr id="13" name="图片 12" descr="/data/temp/b152a9ef-19ff-11f0-a2e0-5abbcf8a6056.jpgb152a9ef-19ff-11f0-a2e0-5abbcf8a6056"/>
          <p:cNvPicPr>
            <a:picLocks noChangeAspect="1"/>
          </p:cNvPicPr>
          <p:nvPr>
            <p:custDataLst>
              <p:tags r:id="rId16"/>
            </p:custDataLst>
          </p:nvPr>
        </p:nvPicPr>
        <p:blipFill>
          <a:blip r:embed="rId17"/>
          <a:srcRect l="12878" r="12878"/>
          <a:stretch>
            <a:fillRect/>
          </a:stretch>
        </p:blipFill>
        <p:spPr>
          <a:xfrm>
            <a:off x="696595" y="3255010"/>
            <a:ext cx="1501775" cy="1348105"/>
          </a:xfrm>
          <a:prstGeom prst="roundRect">
            <a:avLst>
              <a:gd name="adj" fmla="val 10080"/>
            </a:avLst>
          </a:prstGeom>
          <a:solidFill>
            <a:schemeClr val="accent1"/>
          </a:solidFill>
          <a:ln>
            <a:solidFill>
              <a:schemeClr val="accent1">
                <a:alpha val="20000"/>
              </a:schemeClr>
            </a:solidFill>
          </a:ln>
        </p:spPr>
      </p:pic>
      <p:pic>
        <p:nvPicPr>
          <p:cNvPr id="29" name="图片 28" descr="/data/temp/b152aa61-19ff-11f0-a2e0-5abbcf8a6056.jpgb152aa61-19ff-11f0-a2e0-5abbcf8a6056"/>
          <p:cNvPicPr>
            <a:picLocks noChangeAspect="1"/>
          </p:cNvPicPr>
          <p:nvPr>
            <p:custDataLst>
              <p:tags r:id="rId18"/>
            </p:custDataLst>
          </p:nvPr>
        </p:nvPicPr>
        <p:blipFill>
          <a:blip r:embed="rId19"/>
          <a:srcRect l="5440" r="5440"/>
          <a:stretch>
            <a:fillRect/>
          </a:stretch>
        </p:blipFill>
        <p:spPr>
          <a:xfrm>
            <a:off x="696595" y="4904740"/>
            <a:ext cx="1501775" cy="1348105"/>
          </a:xfrm>
          <a:prstGeom prst="roundRect">
            <a:avLst>
              <a:gd name="adj" fmla="val 10080"/>
            </a:avLst>
          </a:prstGeom>
          <a:solidFill>
            <a:schemeClr val="accent1"/>
          </a:solidFill>
          <a:ln>
            <a:solidFill>
              <a:schemeClr val="accent1">
                <a:alpha val="20000"/>
              </a:schemeClr>
            </a:solidFill>
          </a:ln>
        </p:spPr>
      </p:pic>
    </p:spTree>
    <p:custDataLst>
      <p:tags r:id="rId20"/>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3"/>
            <p:custDataLst>
              <p:tags r:id="rId1"/>
            </p:custDataLst>
          </p:nvPr>
        </p:nvSpPr>
        <p:spPr/>
        <p:txBody>
          <a:bodyPr>
            <a:normAutofit/>
          </a:bodyPr>
          <a:lstStyle/>
          <a:p>
            <a:r>
              <a:rPr lang="en-US" altLang="zh-CN"/>
              <a:t>01</a:t>
            </a:r>
            <a:endParaRPr lang="en-US" altLang="zh-CN"/>
          </a:p>
        </p:txBody>
      </p:sp>
      <p:sp>
        <p:nvSpPr>
          <p:cNvPr id="6" name="标题 5"/>
          <p:cNvSpPr>
            <a:spLocks noGrp="1"/>
          </p:cNvSpPr>
          <p:nvPr>
            <p:ph type="ctrTitle"/>
            <p:custDataLst>
              <p:tags r:id="rId2"/>
            </p:custDataLst>
          </p:nvPr>
        </p:nvSpPr>
        <p:spPr/>
        <p:txBody>
          <a:bodyPr>
            <a:normAutofit/>
          </a:bodyPr>
          <a:lstStyle/>
          <a:p>
            <a:r>
              <a:rPr lang="zh-CN" altLang="en-US"/>
              <a:t>说人培</a:t>
            </a:r>
            <a:endParaRPr lang="zh-CN" altLang="en-US"/>
          </a:p>
        </p:txBody>
      </p:sp>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14"/>
          <p:cNvSpPr/>
          <p:nvPr>
            <p:custDataLst>
              <p:tags r:id="rId1"/>
            </p:custDataLst>
          </p:nvPr>
        </p:nvSpPr>
        <p:spPr>
          <a:xfrm flipH="1" flipV="1">
            <a:off x="2199562" y="2970666"/>
            <a:ext cx="3409950" cy="2887345"/>
          </a:xfrm>
          <a:custGeom>
            <a:avLst/>
            <a:gdLst>
              <a:gd name="connsiteX0" fmla="*/ 1 w 570"/>
              <a:gd name="connsiteY0" fmla="*/ 476 h 476"/>
              <a:gd name="connsiteX1" fmla="*/ 0 w 570"/>
              <a:gd name="connsiteY1" fmla="*/ 0 h 476"/>
              <a:gd name="connsiteX2" fmla="*/ 570 w 570"/>
              <a:gd name="connsiteY2" fmla="*/ 476 h 476"/>
              <a:gd name="connsiteX3" fmla="*/ 1 w 570"/>
              <a:gd name="connsiteY3" fmla="*/ 476 h 476"/>
            </a:gdLst>
            <a:ahLst/>
            <a:cxnLst>
              <a:cxn ang="0">
                <a:pos x="connsiteX0" y="connsiteY0"/>
              </a:cxn>
              <a:cxn ang="0">
                <a:pos x="connsiteX1" y="connsiteY1"/>
              </a:cxn>
              <a:cxn ang="0">
                <a:pos x="connsiteX2" y="connsiteY2"/>
              </a:cxn>
              <a:cxn ang="0">
                <a:pos x="connsiteX3" y="connsiteY3"/>
              </a:cxn>
            </a:cxnLst>
            <a:rect l="l" t="t" r="r" b="b"/>
            <a:pathLst>
              <a:path w="5370" h="4547">
                <a:moveTo>
                  <a:pt x="579" y="0"/>
                </a:moveTo>
                <a:lnTo>
                  <a:pt x="1030" y="362"/>
                </a:lnTo>
                <a:lnTo>
                  <a:pt x="5026" y="362"/>
                </a:lnTo>
                <a:cubicBezTo>
                  <a:pt x="5185" y="362"/>
                  <a:pt x="5317" y="471"/>
                  <a:pt x="5354" y="618"/>
                </a:cubicBezTo>
                <a:lnTo>
                  <a:pt x="5355" y="624"/>
                </a:lnTo>
                <a:lnTo>
                  <a:pt x="5359" y="638"/>
                </a:lnTo>
                <a:cubicBezTo>
                  <a:pt x="5366" y="666"/>
                  <a:pt x="5370" y="695"/>
                  <a:pt x="5370" y="726"/>
                </a:cubicBezTo>
                <a:lnTo>
                  <a:pt x="5370" y="4198"/>
                </a:lnTo>
                <a:cubicBezTo>
                  <a:pt x="5370" y="4391"/>
                  <a:pt x="5214" y="4547"/>
                  <a:pt x="5021" y="4547"/>
                </a:cubicBezTo>
                <a:lnTo>
                  <a:pt x="349" y="4547"/>
                </a:lnTo>
                <a:cubicBezTo>
                  <a:pt x="258" y="4547"/>
                  <a:pt x="176" y="4513"/>
                  <a:pt x="114" y="4456"/>
                </a:cubicBezTo>
                <a:lnTo>
                  <a:pt x="114" y="4456"/>
                </a:lnTo>
                <a:lnTo>
                  <a:pt x="111" y="4453"/>
                </a:lnTo>
                <a:cubicBezTo>
                  <a:pt x="43" y="4392"/>
                  <a:pt x="0" y="4302"/>
                  <a:pt x="0" y="4203"/>
                </a:cubicBezTo>
                <a:lnTo>
                  <a:pt x="0" y="4198"/>
                </a:lnTo>
                <a:lnTo>
                  <a:pt x="0" y="726"/>
                </a:lnTo>
                <a:lnTo>
                  <a:pt x="0" y="700"/>
                </a:lnTo>
                <a:cubicBezTo>
                  <a:pt x="0" y="513"/>
                  <a:pt x="151" y="362"/>
                  <a:pt x="338" y="362"/>
                </a:cubicBezTo>
                <a:lnTo>
                  <a:pt x="580" y="362"/>
                </a:lnTo>
                <a:lnTo>
                  <a:pt x="579" y="0"/>
                </a:lnTo>
                <a:close/>
              </a:path>
            </a:pathLst>
          </a:custGeom>
          <a:gradFill>
            <a:gsLst>
              <a:gs pos="80000">
                <a:schemeClr val="accent1">
                  <a:alpha val="60000"/>
                </a:schemeClr>
              </a:gs>
              <a:gs pos="0">
                <a:schemeClr val="accent1">
                  <a:lumMod val="60000"/>
                  <a:lumOff val="40000"/>
                  <a:alpha val="40000"/>
                </a:scheme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23" name="任意多边形 15"/>
          <p:cNvSpPr/>
          <p:nvPr>
            <p:custDataLst>
              <p:tags r:id="rId2"/>
            </p:custDataLst>
          </p:nvPr>
        </p:nvSpPr>
        <p:spPr>
          <a:xfrm>
            <a:off x="704137" y="1826396"/>
            <a:ext cx="4646295" cy="3843064"/>
          </a:xfrm>
          <a:custGeom>
            <a:avLst/>
            <a:gdLst>
              <a:gd name="adj" fmla="val 869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7317" h="6052">
                <a:moveTo>
                  <a:pt x="489" y="0"/>
                </a:moveTo>
                <a:lnTo>
                  <a:pt x="6828" y="0"/>
                </a:lnTo>
                <a:cubicBezTo>
                  <a:pt x="7098" y="0"/>
                  <a:pt x="7317" y="219"/>
                  <a:pt x="7317" y="489"/>
                </a:cubicBezTo>
                <a:lnTo>
                  <a:pt x="7317" y="5134"/>
                </a:lnTo>
                <a:cubicBezTo>
                  <a:pt x="7317" y="5404"/>
                  <a:pt x="7098" y="5623"/>
                  <a:pt x="6828" y="5623"/>
                </a:cubicBezTo>
                <a:lnTo>
                  <a:pt x="1234" y="5623"/>
                </a:lnTo>
                <a:lnTo>
                  <a:pt x="699" y="6052"/>
                </a:lnTo>
                <a:lnTo>
                  <a:pt x="700" y="5623"/>
                </a:lnTo>
                <a:lnTo>
                  <a:pt x="489" y="5623"/>
                </a:lnTo>
                <a:cubicBezTo>
                  <a:pt x="219" y="5623"/>
                  <a:pt x="0" y="5404"/>
                  <a:pt x="0" y="5134"/>
                </a:cubicBezTo>
                <a:lnTo>
                  <a:pt x="0" y="489"/>
                </a:lnTo>
                <a:cubicBezTo>
                  <a:pt x="0" y="219"/>
                  <a:pt x="219" y="0"/>
                  <a:pt x="489" y="0"/>
                </a:cubicBezTo>
                <a:close/>
              </a:path>
            </a:pathLst>
          </a:custGeom>
          <a:gradFill>
            <a:gsLst>
              <a:gs pos="65000">
                <a:schemeClr val="accent1"/>
              </a:gs>
              <a:gs pos="20000">
                <a:schemeClr val="accent1">
                  <a:lumMod val="60000"/>
                  <a:lumOff val="40000"/>
                </a:schemeClr>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14" name="图片 13" descr="/data/temp/b1d280a0-19ff-11f0-bcc2-fe607872c718.jpgb1d280a0-19ff-11f0-bcc2-fe607872c718"/>
          <p:cNvPicPr>
            <a:picLocks noChangeAspect="1"/>
          </p:cNvPicPr>
          <p:nvPr>
            <p:custDataLst>
              <p:tags r:id="rId3"/>
            </p:custDataLst>
          </p:nvPr>
        </p:nvPicPr>
        <p:blipFill rotWithShape="1">
          <a:blip r:embed="rId4"/>
          <a:srcRect l="5634" r="5693"/>
          <a:stretch>
            <a:fillRect/>
          </a:stretch>
        </p:blipFill>
        <p:spPr>
          <a:xfrm>
            <a:off x="838200" y="1971302"/>
            <a:ext cx="4356100" cy="3274060"/>
          </a:xfrm>
          <a:prstGeom prst="roundRect">
            <a:avLst>
              <a:gd name="adj" fmla="val 6291"/>
            </a:avLst>
          </a:prstGeom>
          <a:solidFill>
            <a:schemeClr val="accent1"/>
          </a:solidFill>
          <a:ln w="9525" cap="flat" cmpd="sng" algn="ctr">
            <a:solidFill>
              <a:schemeClr val="dk1">
                <a:lumMod val="40000"/>
                <a:lumOff val="60000"/>
                <a:alpha val="50000"/>
              </a:schemeClr>
            </a:solidFill>
            <a:prstDash val="solid"/>
            <a:round/>
            <a:headEnd type="none" w="med" len="med"/>
            <a:tailEnd type="none" w="med" len="med"/>
          </a:ln>
        </p:spPr>
      </p:pic>
      <p:sp>
        <p:nvSpPr>
          <p:cNvPr id="3" name="标题 2"/>
          <p:cNvSpPr>
            <a:spLocks noGrp="1"/>
          </p:cNvSpPr>
          <p:nvPr>
            <p:ph type="title"/>
            <p:custDataLst>
              <p:tags r:id="rId5"/>
            </p:custDataLst>
          </p:nvPr>
        </p:nvSpPr>
        <p:spPr/>
        <p:txBody>
          <a:bodyPr/>
          <a:lstStyle/>
          <a:p>
            <a:r>
              <a:rPr lang="zh-CN" altLang="en-US"/>
              <a:t>课程整合 - 课程安排</a:t>
            </a:r>
            <a:endParaRPr lang="zh-CN" altLang="en-US"/>
          </a:p>
        </p:txBody>
      </p:sp>
      <p:sp>
        <p:nvSpPr>
          <p:cNvPr id="4" name="圆角矩形 13"/>
          <p:cNvSpPr/>
          <p:nvPr>
            <p:custDataLst>
              <p:tags r:id="rId6"/>
            </p:custDataLst>
          </p:nvPr>
        </p:nvSpPr>
        <p:spPr>
          <a:xfrm>
            <a:off x="6219362" y="1651092"/>
            <a:ext cx="1828437" cy="374753"/>
          </a:xfrm>
          <a:prstGeom prst="roundRect">
            <a:avLst>
              <a:gd name="adj" fmla="val 11999"/>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b="1">
                <a:solidFill>
                  <a:srgbClr val="FFFFFF"/>
                </a:solidFill>
                <a:latin typeface="+mn-ea"/>
                <a:cs typeface="+mn-ea"/>
                <a:sym typeface="+mn-ea"/>
              </a:rPr>
              <a:t>公共必修课内容</a:t>
            </a:r>
            <a:endParaRPr lang="zh-CN" altLang="en-US" b="1">
              <a:solidFill>
                <a:srgbClr val="FFFFFF"/>
              </a:solidFill>
              <a:latin typeface="+mn-ea"/>
              <a:cs typeface="+mn-ea"/>
              <a:sym typeface="+mn-ea"/>
            </a:endParaRPr>
          </a:p>
        </p:txBody>
      </p:sp>
      <p:sp>
        <p:nvSpPr>
          <p:cNvPr id="9" name="矩形 8"/>
          <p:cNvSpPr/>
          <p:nvPr>
            <p:custDataLst>
              <p:tags r:id="rId7"/>
            </p:custDataLst>
          </p:nvPr>
        </p:nvSpPr>
        <p:spPr>
          <a:xfrm>
            <a:off x="6219362" y="2025491"/>
            <a:ext cx="5232183" cy="108453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400">
                <a:solidFill>
                  <a:schemeClr val="tx1">
                    <a:lumMod val="85000"/>
                    <a:lumOff val="15000"/>
                  </a:schemeClr>
                </a:solidFill>
                <a:latin typeface="+mn-ea"/>
                <a:cs typeface="+mn-ea"/>
              </a:rPr>
              <a:t>公共必修课包括军事理论、思想政治理论等，培养学生的基本素养和爱国情怀。</a:t>
            </a:r>
            <a:endParaRPr lang="zh-CN" altLang="en-US" sz="1400">
              <a:solidFill>
                <a:schemeClr val="tx1">
                  <a:lumMod val="85000"/>
                  <a:lumOff val="15000"/>
                </a:schemeClr>
              </a:solidFill>
              <a:latin typeface="+mn-ea"/>
              <a:cs typeface="+mn-ea"/>
            </a:endParaRPr>
          </a:p>
        </p:txBody>
      </p:sp>
      <p:sp>
        <p:nvSpPr>
          <p:cNvPr id="10" name="圆角矩形 24"/>
          <p:cNvSpPr/>
          <p:nvPr>
            <p:custDataLst>
              <p:tags r:id="rId8"/>
            </p:custDataLst>
          </p:nvPr>
        </p:nvSpPr>
        <p:spPr>
          <a:xfrm>
            <a:off x="6219362" y="3232594"/>
            <a:ext cx="1828437" cy="374753"/>
          </a:xfrm>
          <a:prstGeom prst="roundRect">
            <a:avLst>
              <a:gd name="adj" fmla="val 11999"/>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b="1">
                <a:solidFill>
                  <a:srgbClr val="FFFFFF"/>
                </a:solidFill>
                <a:latin typeface="+mn-ea"/>
                <a:cs typeface="+mn-ea"/>
                <a:sym typeface="+mn-ea"/>
              </a:rPr>
              <a:t>公共选修课选择</a:t>
            </a:r>
            <a:endParaRPr lang="zh-CN" altLang="en-US" b="1">
              <a:solidFill>
                <a:srgbClr val="FFFFFF"/>
              </a:solidFill>
              <a:latin typeface="+mn-ea"/>
              <a:cs typeface="+mn-ea"/>
              <a:sym typeface="+mn-ea"/>
            </a:endParaRPr>
          </a:p>
        </p:txBody>
      </p:sp>
      <p:sp>
        <p:nvSpPr>
          <p:cNvPr id="11" name="矩形 10"/>
          <p:cNvSpPr/>
          <p:nvPr>
            <p:custDataLst>
              <p:tags r:id="rId9"/>
            </p:custDataLst>
          </p:nvPr>
        </p:nvSpPr>
        <p:spPr>
          <a:xfrm>
            <a:off x="6219362" y="3598094"/>
            <a:ext cx="5232183" cy="108453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400">
                <a:solidFill>
                  <a:schemeClr val="tx1">
                    <a:lumMod val="85000"/>
                    <a:lumOff val="15000"/>
                  </a:schemeClr>
                </a:solidFill>
                <a:latin typeface="+mn-ea"/>
                <a:cs typeface="+mn-ea"/>
              </a:rPr>
              <a:t>公共选修课有公共艺术类选修课、公共限定选修课（二选一），满足学生的兴趣爱好和个性化发展需求。</a:t>
            </a:r>
            <a:endParaRPr lang="zh-CN" altLang="en-US" sz="1400">
              <a:solidFill>
                <a:schemeClr val="tx1">
                  <a:lumMod val="85000"/>
                  <a:lumOff val="15000"/>
                </a:schemeClr>
              </a:solidFill>
              <a:latin typeface="+mn-ea"/>
              <a:cs typeface="+mn-ea"/>
            </a:endParaRPr>
          </a:p>
        </p:txBody>
      </p:sp>
      <p:sp>
        <p:nvSpPr>
          <p:cNvPr id="12" name="圆角矩形 28"/>
          <p:cNvSpPr/>
          <p:nvPr>
            <p:custDataLst>
              <p:tags r:id="rId10"/>
            </p:custDataLst>
          </p:nvPr>
        </p:nvSpPr>
        <p:spPr>
          <a:xfrm>
            <a:off x="6219362" y="4805197"/>
            <a:ext cx="1828437" cy="374753"/>
          </a:xfrm>
          <a:prstGeom prst="roundRect">
            <a:avLst>
              <a:gd name="adj" fmla="val 11999"/>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b="1">
                <a:solidFill>
                  <a:srgbClr val="FFFFFF"/>
                </a:solidFill>
                <a:latin typeface="+mn-ea"/>
                <a:cs typeface="+mn-ea"/>
                <a:sym typeface="+mn-ea"/>
              </a:rPr>
              <a:t>课程设置意义</a:t>
            </a:r>
            <a:endParaRPr lang="zh-CN" altLang="en-US" b="1">
              <a:solidFill>
                <a:srgbClr val="FFFFFF"/>
              </a:solidFill>
              <a:latin typeface="+mn-ea"/>
              <a:cs typeface="+mn-ea"/>
              <a:sym typeface="+mn-ea"/>
            </a:endParaRPr>
          </a:p>
        </p:txBody>
      </p:sp>
      <p:sp>
        <p:nvSpPr>
          <p:cNvPr id="15" name="矩形 14"/>
          <p:cNvSpPr/>
          <p:nvPr>
            <p:custDataLst>
              <p:tags r:id="rId11"/>
            </p:custDataLst>
          </p:nvPr>
        </p:nvSpPr>
        <p:spPr>
          <a:xfrm>
            <a:off x="6219362" y="5181503"/>
            <a:ext cx="5232183" cy="108453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400">
                <a:solidFill>
                  <a:schemeClr val="tx1">
                    <a:lumMod val="85000"/>
                    <a:lumOff val="15000"/>
                  </a:schemeClr>
                </a:solidFill>
                <a:latin typeface="+mn-ea"/>
                <a:cs typeface="+mn-ea"/>
              </a:rPr>
              <a:t>课程设置符合教育政策和学生综合素质培养要求，具有规范性和全面性，有助于学生全面发展。</a:t>
            </a:r>
            <a:endParaRPr lang="zh-CN" altLang="en-US" sz="1400">
              <a:solidFill>
                <a:schemeClr val="tx1">
                  <a:lumMod val="85000"/>
                  <a:lumOff val="15000"/>
                </a:schemeClr>
              </a:solidFill>
              <a:latin typeface="+mn-ea"/>
              <a:cs typeface="+mn-ea"/>
            </a:endParaRPr>
          </a:p>
        </p:txBody>
      </p:sp>
    </p:spTree>
    <p:custDataLst>
      <p:tags r:id="rId12"/>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1"/>
            </p:custDataLst>
          </p:nvPr>
        </p:nvSpPr>
        <p:spPr/>
        <p:txBody>
          <a:bodyPr/>
          <a:lstStyle/>
          <a:p>
            <a:r>
              <a:rPr lang="zh-CN" altLang="en-US"/>
              <a:t>课程整合 - 专业基础课程</a:t>
            </a:r>
            <a:endParaRPr lang="zh-CN" altLang="en-US"/>
          </a:p>
        </p:txBody>
      </p:sp>
      <p:sp>
        <p:nvSpPr>
          <p:cNvPr id="5" name="矩形 4"/>
          <p:cNvSpPr/>
          <p:nvPr>
            <p:custDataLst>
              <p:tags r:id="rId2"/>
            </p:custDataLst>
          </p:nvPr>
        </p:nvSpPr>
        <p:spPr>
          <a:xfrm>
            <a:off x="590997" y="2226435"/>
            <a:ext cx="3393181" cy="951971"/>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dirty="0">
                <a:solidFill>
                  <a:schemeClr val="tx1">
                    <a:lumMod val="85000"/>
                    <a:lumOff val="15000"/>
                  </a:schemeClr>
                </a:solidFill>
                <a:latin typeface="+mn-ea"/>
                <a:cs typeface="+mn-ea"/>
              </a:rPr>
              <a:t>Photoshop图形图像处理提升界面设计能力，HTML5与CSS3网页设计与制作是前端开发必备，Java语言程序设计是专业基石。</a:t>
            </a:r>
            <a:endParaRPr lang="zh-CN" altLang="en-US" sz="1200" dirty="0">
              <a:solidFill>
                <a:schemeClr val="tx1">
                  <a:lumMod val="85000"/>
                  <a:lumOff val="15000"/>
                </a:schemeClr>
              </a:solidFill>
              <a:latin typeface="+mn-ea"/>
              <a:cs typeface="+mn-ea"/>
            </a:endParaRPr>
          </a:p>
        </p:txBody>
      </p:sp>
      <p:sp>
        <p:nvSpPr>
          <p:cNvPr id="6" name="矩形 5"/>
          <p:cNvSpPr/>
          <p:nvPr>
            <p:custDataLst>
              <p:tags r:id="rId3"/>
            </p:custDataLst>
          </p:nvPr>
        </p:nvSpPr>
        <p:spPr>
          <a:xfrm>
            <a:off x="590997" y="1872066"/>
            <a:ext cx="3389370" cy="329015"/>
          </a:xfrm>
          <a:prstGeom prst="rect">
            <a:avLst/>
          </a:prstGeom>
          <a:noFill/>
        </p:spPr>
        <p:txBody>
          <a:bodyPr wrap="square" lIns="0" tIns="0" rIns="0" bIns="0" rtlCol="0" anchor="ctr" anchorCtr="0">
            <a:noAutofit/>
          </a:bodyPr>
          <a:p>
            <a:pPr>
              <a:spcBef>
                <a:spcPct val="0"/>
              </a:spcBef>
              <a:spcAft>
                <a:spcPct val="0"/>
              </a:spcAft>
            </a:pPr>
            <a:r>
              <a:rPr lang="zh-CN" altLang="en-US" b="1" dirty="0">
                <a:solidFill>
                  <a:schemeClr val="accent1"/>
                </a:solidFill>
                <a:latin typeface="+mn-ea"/>
                <a:cs typeface="+mn-ea"/>
              </a:rPr>
              <a:t>课程作用目标</a:t>
            </a:r>
            <a:endParaRPr lang="zh-CN" altLang="en-US" b="1" dirty="0">
              <a:solidFill>
                <a:schemeClr val="accent1"/>
              </a:solidFill>
              <a:latin typeface="+mn-ea"/>
              <a:cs typeface="+mn-ea"/>
            </a:endParaRPr>
          </a:p>
        </p:txBody>
      </p:sp>
      <p:sp>
        <p:nvSpPr>
          <p:cNvPr id="10" name="矩形 9"/>
          <p:cNvSpPr/>
          <p:nvPr>
            <p:custDataLst>
              <p:tags r:id="rId4"/>
            </p:custDataLst>
          </p:nvPr>
        </p:nvSpPr>
        <p:spPr>
          <a:xfrm>
            <a:off x="590997" y="3662329"/>
            <a:ext cx="3393181" cy="951971"/>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chemeClr val="tx1">
                    <a:lumMod val="85000"/>
                    <a:lumOff val="15000"/>
                  </a:schemeClr>
                </a:solidFill>
                <a:latin typeface="+mn-ea"/>
                <a:cs typeface="+mn-ea"/>
              </a:rPr>
              <a:t>通过课堂教学、实践操作和项目练习，使学生具备图像编辑、网页构建、Java编程基础等能力。</a:t>
            </a:r>
            <a:endParaRPr lang="zh-CN" altLang="en-US" sz="1200">
              <a:solidFill>
                <a:schemeClr val="tx1">
                  <a:lumMod val="85000"/>
                  <a:lumOff val="15000"/>
                </a:schemeClr>
              </a:solidFill>
              <a:latin typeface="+mn-ea"/>
              <a:cs typeface="+mn-ea"/>
            </a:endParaRPr>
          </a:p>
        </p:txBody>
      </p:sp>
      <p:sp>
        <p:nvSpPr>
          <p:cNvPr id="11" name="矩形 10"/>
          <p:cNvSpPr/>
          <p:nvPr>
            <p:custDataLst>
              <p:tags r:id="rId5"/>
            </p:custDataLst>
          </p:nvPr>
        </p:nvSpPr>
        <p:spPr>
          <a:xfrm>
            <a:off x="590997" y="3297799"/>
            <a:ext cx="3389370" cy="328966"/>
          </a:xfrm>
          <a:prstGeom prst="rect">
            <a:avLst/>
          </a:prstGeom>
          <a:noFill/>
        </p:spPr>
        <p:txBody>
          <a:bodyPr wrap="square" lIns="0" tIns="0" rIns="0" bIns="0" rtlCol="0" anchor="ctr" anchorCtr="0">
            <a:noAutofit/>
          </a:bodyPr>
          <a:p>
            <a:pPr>
              <a:spcBef>
                <a:spcPct val="0"/>
              </a:spcBef>
              <a:spcAft>
                <a:spcPct val="0"/>
              </a:spcAft>
            </a:pPr>
            <a:r>
              <a:rPr lang="zh-CN" altLang="en-US" b="1">
                <a:solidFill>
                  <a:schemeClr val="accent1"/>
                </a:solidFill>
                <a:latin typeface="+mn-ea"/>
                <a:cs typeface="+mn-ea"/>
              </a:rPr>
              <a:t>技能培养方式</a:t>
            </a:r>
            <a:endParaRPr lang="zh-CN" altLang="en-US" b="1">
              <a:solidFill>
                <a:schemeClr val="accent1"/>
              </a:solidFill>
              <a:latin typeface="+mn-ea"/>
              <a:cs typeface="+mn-ea"/>
            </a:endParaRPr>
          </a:p>
        </p:txBody>
      </p:sp>
      <p:sp>
        <p:nvSpPr>
          <p:cNvPr id="13" name="矩形 12"/>
          <p:cNvSpPr/>
          <p:nvPr>
            <p:custDataLst>
              <p:tags r:id="rId6"/>
            </p:custDataLst>
          </p:nvPr>
        </p:nvSpPr>
        <p:spPr>
          <a:xfrm>
            <a:off x="590997" y="5098224"/>
            <a:ext cx="3393181" cy="951971"/>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chemeClr val="tx1">
                    <a:lumMod val="85000"/>
                    <a:lumOff val="15000"/>
                  </a:schemeClr>
                </a:solidFill>
                <a:latin typeface="+mn-ea"/>
                <a:cs typeface="+mn-ea"/>
              </a:rPr>
              <a:t>这些专业基础课程为学生后续学习专业核心课程和实践课程打下坚实基础。</a:t>
            </a:r>
            <a:endParaRPr lang="zh-CN" altLang="en-US" sz="1200">
              <a:solidFill>
                <a:schemeClr val="tx1">
                  <a:lumMod val="85000"/>
                  <a:lumOff val="15000"/>
                </a:schemeClr>
              </a:solidFill>
              <a:latin typeface="+mn-ea"/>
              <a:cs typeface="+mn-ea"/>
            </a:endParaRPr>
          </a:p>
        </p:txBody>
      </p:sp>
      <p:sp>
        <p:nvSpPr>
          <p:cNvPr id="14" name="矩形 13"/>
          <p:cNvSpPr/>
          <p:nvPr>
            <p:custDataLst>
              <p:tags r:id="rId7"/>
            </p:custDataLst>
          </p:nvPr>
        </p:nvSpPr>
        <p:spPr>
          <a:xfrm>
            <a:off x="590997" y="4723532"/>
            <a:ext cx="3389370" cy="328966"/>
          </a:xfrm>
          <a:prstGeom prst="rect">
            <a:avLst/>
          </a:prstGeom>
          <a:noFill/>
        </p:spPr>
        <p:txBody>
          <a:bodyPr wrap="square" lIns="0" tIns="0" rIns="0" bIns="0" rtlCol="0" anchor="ctr" anchorCtr="0">
            <a:noAutofit/>
          </a:bodyPr>
          <a:p>
            <a:pPr>
              <a:spcBef>
                <a:spcPct val="0"/>
              </a:spcBef>
              <a:spcAft>
                <a:spcPct val="0"/>
              </a:spcAft>
            </a:pPr>
            <a:r>
              <a:rPr lang="zh-CN" altLang="en-US" b="1">
                <a:solidFill>
                  <a:schemeClr val="accent1"/>
                </a:solidFill>
                <a:latin typeface="+mn-ea"/>
                <a:cs typeface="+mn-ea"/>
              </a:rPr>
              <a:t>课程重要性</a:t>
            </a:r>
            <a:endParaRPr lang="zh-CN" altLang="en-US" b="1">
              <a:solidFill>
                <a:schemeClr val="accent1"/>
              </a:solidFill>
              <a:latin typeface="+mn-ea"/>
              <a:cs typeface="+mn-ea"/>
            </a:endParaRPr>
          </a:p>
        </p:txBody>
      </p:sp>
      <p:pic>
        <p:nvPicPr>
          <p:cNvPr id="178" name="图片 177" descr="E:/设计素材图片2/bernd-dittrich-e3rTQf9mtKw-unsplash.jpgbernd-dittrich-e3rTQf9mtKw-unsplash"/>
          <p:cNvPicPr>
            <a:picLocks noChangeAspect="1"/>
          </p:cNvPicPr>
          <p:nvPr>
            <p:custDataLst>
              <p:tags r:id="rId8"/>
            </p:custDataLst>
          </p:nvPr>
        </p:nvPicPr>
        <p:blipFill>
          <a:blip r:embed="rId9" cstate="email"/>
          <a:srcRect l="5" t="9677" r="5" b="9677"/>
          <a:stretch>
            <a:fillRect/>
          </a:stretch>
        </p:blipFill>
        <p:spPr>
          <a:xfrm>
            <a:off x="5334000" y="663662"/>
            <a:ext cx="6857280" cy="5530676"/>
          </a:xfrm>
          <a:custGeom>
            <a:avLst/>
            <a:gdLst/>
            <a:ahLst/>
            <a:cxnLst>
              <a:cxn ang="3">
                <a:pos x="hc" y="t"/>
              </a:cxn>
              <a:cxn ang="cd2">
                <a:pos x="l" y="vc"/>
              </a:cxn>
              <a:cxn ang="cd4">
                <a:pos x="hc" y="b"/>
              </a:cxn>
              <a:cxn ang="0">
                <a:pos x="r" y="vc"/>
              </a:cxn>
            </a:cxnLst>
            <a:rect l="l" t="t" r="r" b="b"/>
            <a:pathLst>
              <a:path w="10068" h="8120">
                <a:moveTo>
                  <a:pt x="3566" y="5216"/>
                </a:moveTo>
                <a:lnTo>
                  <a:pt x="6502" y="5216"/>
                </a:lnTo>
                <a:lnTo>
                  <a:pt x="6502" y="8120"/>
                </a:lnTo>
                <a:lnTo>
                  <a:pt x="3566" y="8120"/>
                </a:lnTo>
                <a:lnTo>
                  <a:pt x="3566" y="5216"/>
                </a:lnTo>
                <a:close/>
                <a:moveTo>
                  <a:pt x="710" y="4270"/>
                </a:moveTo>
                <a:lnTo>
                  <a:pt x="3385" y="4270"/>
                </a:lnTo>
                <a:lnTo>
                  <a:pt x="3385" y="6916"/>
                </a:lnTo>
                <a:lnTo>
                  <a:pt x="710" y="6916"/>
                </a:lnTo>
                <a:lnTo>
                  <a:pt x="710" y="4270"/>
                </a:lnTo>
                <a:close/>
                <a:moveTo>
                  <a:pt x="6683" y="3898"/>
                </a:moveTo>
                <a:lnTo>
                  <a:pt x="10068" y="3898"/>
                </a:lnTo>
                <a:lnTo>
                  <a:pt x="10068" y="7247"/>
                </a:lnTo>
                <a:lnTo>
                  <a:pt x="6683" y="7247"/>
                </a:lnTo>
                <a:lnTo>
                  <a:pt x="6683" y="3898"/>
                </a:lnTo>
                <a:close/>
                <a:moveTo>
                  <a:pt x="6668" y="1062"/>
                </a:moveTo>
                <a:lnTo>
                  <a:pt x="9342" y="1062"/>
                </a:lnTo>
                <a:lnTo>
                  <a:pt x="9342" y="3708"/>
                </a:lnTo>
                <a:lnTo>
                  <a:pt x="6668" y="3708"/>
                </a:lnTo>
                <a:lnTo>
                  <a:pt x="6668" y="1062"/>
                </a:lnTo>
                <a:close/>
                <a:moveTo>
                  <a:pt x="0" y="711"/>
                </a:moveTo>
                <a:lnTo>
                  <a:pt x="3385" y="711"/>
                </a:lnTo>
                <a:lnTo>
                  <a:pt x="3385" y="4060"/>
                </a:lnTo>
                <a:lnTo>
                  <a:pt x="0" y="4060"/>
                </a:lnTo>
                <a:lnTo>
                  <a:pt x="0" y="711"/>
                </a:lnTo>
                <a:close/>
                <a:moveTo>
                  <a:pt x="3559" y="0"/>
                </a:moveTo>
                <a:lnTo>
                  <a:pt x="6494" y="0"/>
                </a:lnTo>
                <a:lnTo>
                  <a:pt x="6494" y="5042"/>
                </a:lnTo>
                <a:lnTo>
                  <a:pt x="3559" y="5042"/>
                </a:lnTo>
                <a:lnTo>
                  <a:pt x="3559" y="0"/>
                </a:lnTo>
                <a:close/>
              </a:path>
            </a:pathLst>
          </a:custGeom>
        </p:spPr>
      </p:pic>
    </p:spTree>
    <p:custDataLst>
      <p:tags r:id="rId10"/>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课程整合 - 专业核心课程</a:t>
            </a:r>
            <a:endParaRPr lang="zh-CN" altLang="en-US"/>
          </a:p>
        </p:txBody>
      </p:sp>
      <p:sp>
        <p:nvSpPr>
          <p:cNvPr id="7" name="矩形 6"/>
          <p:cNvSpPr/>
          <p:nvPr>
            <p:custDataLst>
              <p:tags r:id="rId2"/>
            </p:custDataLst>
          </p:nvPr>
        </p:nvSpPr>
        <p:spPr>
          <a:xfrm>
            <a:off x="696000" y="2324989"/>
            <a:ext cx="3287233" cy="841490"/>
          </a:xfrm>
          <a:prstGeom prst="rect">
            <a:avLst/>
          </a:prstGeom>
          <a:noFill/>
        </p:spPr>
        <p:txBody>
          <a:bodyPr wrap="square" lIns="0" tIns="0" rIns="0" bIns="0" rtlCol="0" anchor="t" anchorCtr="0">
            <a:noAutofit/>
          </a:bodyPr>
          <a:p>
            <a:pPr algn="r">
              <a:lnSpc>
                <a:spcPct val="150000"/>
              </a:lnSpc>
              <a:spcBef>
                <a:spcPct val="0"/>
              </a:spcBef>
              <a:spcAft>
                <a:spcPct val="0"/>
              </a:spcAft>
            </a:pPr>
            <a:r>
              <a:rPr lang="zh-CN" altLang="en-US" sz="1400" dirty="0">
                <a:ln>
                  <a:noFill/>
                  <a:prstDash val="sysDot"/>
                </a:ln>
                <a:solidFill>
                  <a:schemeClr val="tx1">
                    <a:lumMod val="85000"/>
                    <a:lumOff val="15000"/>
                  </a:schemeClr>
                </a:solidFill>
                <a:latin typeface="+mn-ea"/>
                <a:cs typeface="+mn-ea"/>
              </a:rPr>
              <a:t>MySQL数据库主要进行数据存储管理，Java高级编程提升Java能力，Java Web动态网站开发技术是后端关键技术。</a:t>
            </a:r>
            <a:endParaRPr lang="zh-CN" altLang="en-US" sz="1400" dirty="0">
              <a:ln>
                <a:noFill/>
                <a:prstDash val="sysDot"/>
              </a:ln>
              <a:solidFill>
                <a:schemeClr val="tx1">
                  <a:lumMod val="85000"/>
                  <a:lumOff val="15000"/>
                </a:schemeClr>
              </a:solidFill>
              <a:latin typeface="+mn-ea"/>
              <a:cs typeface="+mn-ea"/>
            </a:endParaRPr>
          </a:p>
        </p:txBody>
      </p:sp>
      <p:sp>
        <p:nvSpPr>
          <p:cNvPr id="8" name="矩形 7"/>
          <p:cNvSpPr/>
          <p:nvPr>
            <p:custDataLst>
              <p:tags r:id="rId3"/>
            </p:custDataLst>
          </p:nvPr>
        </p:nvSpPr>
        <p:spPr>
          <a:xfrm>
            <a:off x="696000" y="1668365"/>
            <a:ext cx="3287233" cy="608529"/>
          </a:xfrm>
          <a:prstGeom prst="rect">
            <a:avLst/>
          </a:prstGeom>
          <a:noFill/>
        </p:spPr>
        <p:txBody>
          <a:bodyPr wrap="square" lIns="0" tIns="0" rIns="0" bIns="0" rtlCol="0" anchor="b">
            <a:noAutofit/>
          </a:bodyPr>
          <a:p>
            <a:pPr algn="r">
              <a:spcBef>
                <a:spcPct val="0"/>
              </a:spcBef>
              <a:spcAft>
                <a:spcPct val="0"/>
              </a:spcAft>
              <a:buClr>
                <a:schemeClr val="accent1"/>
              </a:buClr>
              <a:buSzPct val="70000"/>
            </a:pPr>
            <a:r>
              <a:rPr lang="zh-CN" altLang="en-US" sz="2400" b="1">
                <a:solidFill>
                  <a:schemeClr val="accent1"/>
                </a:solidFill>
                <a:latin typeface="+mn-ea"/>
                <a:cs typeface="+mn-ea"/>
              </a:rPr>
              <a:t>课程核心内容</a:t>
            </a:r>
            <a:endParaRPr lang="zh-CN" altLang="en-US" sz="2400" b="1">
              <a:solidFill>
                <a:schemeClr val="accent1"/>
              </a:solidFill>
              <a:latin typeface="+mn-ea"/>
              <a:cs typeface="+mn-ea"/>
            </a:endParaRPr>
          </a:p>
        </p:txBody>
      </p:sp>
      <p:sp>
        <p:nvSpPr>
          <p:cNvPr id="9" name="矩形 8"/>
          <p:cNvSpPr/>
          <p:nvPr>
            <p:custDataLst>
              <p:tags r:id="rId4"/>
            </p:custDataLst>
          </p:nvPr>
        </p:nvSpPr>
        <p:spPr>
          <a:xfrm>
            <a:off x="696000" y="4625713"/>
            <a:ext cx="3287233" cy="841490"/>
          </a:xfrm>
          <a:prstGeom prst="rect">
            <a:avLst/>
          </a:prstGeom>
          <a:noFill/>
        </p:spPr>
        <p:txBody>
          <a:bodyPr wrap="square" lIns="0" tIns="0" rIns="0" bIns="0" rtlCol="0" anchor="t" anchorCtr="0">
            <a:noAutofit/>
          </a:bodyPr>
          <a:p>
            <a:pPr algn="r">
              <a:lnSpc>
                <a:spcPct val="150000"/>
              </a:lnSpc>
              <a:spcBef>
                <a:spcPct val="0"/>
              </a:spcBef>
              <a:spcAft>
                <a:spcPct val="0"/>
              </a:spcAft>
            </a:pPr>
            <a:r>
              <a:rPr lang="zh-CN" altLang="en-US" sz="1400" dirty="0">
                <a:ln>
                  <a:noFill/>
                  <a:prstDash val="sysDot"/>
                </a:ln>
                <a:solidFill>
                  <a:schemeClr val="tx1">
                    <a:lumMod val="85000"/>
                    <a:lumOff val="15000"/>
                  </a:schemeClr>
                </a:solidFill>
                <a:latin typeface="+mn-ea"/>
                <a:cs typeface="+mn-ea"/>
              </a:rPr>
              <a:t>学生学习后能独立完成数据库设计、Java高级程序开发和Web网站搭建等任务。</a:t>
            </a:r>
            <a:endParaRPr lang="zh-CN" altLang="en-US" sz="1400" dirty="0">
              <a:ln>
                <a:noFill/>
                <a:prstDash val="sysDot"/>
              </a:ln>
              <a:solidFill>
                <a:schemeClr val="tx1">
                  <a:lumMod val="85000"/>
                  <a:lumOff val="15000"/>
                </a:schemeClr>
              </a:solidFill>
              <a:latin typeface="+mn-ea"/>
              <a:cs typeface="+mn-ea"/>
            </a:endParaRPr>
          </a:p>
        </p:txBody>
      </p:sp>
      <p:sp>
        <p:nvSpPr>
          <p:cNvPr id="10" name="矩形 9"/>
          <p:cNvSpPr/>
          <p:nvPr>
            <p:custDataLst>
              <p:tags r:id="rId5"/>
            </p:custDataLst>
          </p:nvPr>
        </p:nvSpPr>
        <p:spPr>
          <a:xfrm>
            <a:off x="696000" y="3960198"/>
            <a:ext cx="3287233" cy="608529"/>
          </a:xfrm>
          <a:prstGeom prst="rect">
            <a:avLst/>
          </a:prstGeom>
          <a:noFill/>
        </p:spPr>
        <p:txBody>
          <a:bodyPr wrap="square" lIns="0" tIns="0" rIns="0" bIns="0" rtlCol="0" anchor="b">
            <a:noAutofit/>
          </a:bodyPr>
          <a:p>
            <a:pPr algn="r">
              <a:spcBef>
                <a:spcPct val="0"/>
              </a:spcBef>
              <a:spcAft>
                <a:spcPct val="0"/>
              </a:spcAft>
              <a:buClr>
                <a:schemeClr val="accent1"/>
              </a:buClr>
              <a:buSzPct val="70000"/>
            </a:pPr>
            <a:r>
              <a:rPr lang="zh-CN" altLang="en-US" sz="2400" b="1">
                <a:solidFill>
                  <a:schemeClr val="accent1"/>
                </a:solidFill>
                <a:latin typeface="+mn-ea"/>
                <a:cs typeface="+mn-ea"/>
              </a:rPr>
              <a:t>学习效果体现</a:t>
            </a:r>
            <a:endParaRPr lang="zh-CN" altLang="en-US" sz="2400" b="1">
              <a:solidFill>
                <a:schemeClr val="accent1"/>
              </a:solidFill>
              <a:latin typeface="+mn-ea"/>
              <a:cs typeface="+mn-ea"/>
            </a:endParaRPr>
          </a:p>
        </p:txBody>
      </p:sp>
      <p:sp>
        <p:nvSpPr>
          <p:cNvPr id="11" name="矩形 10"/>
          <p:cNvSpPr/>
          <p:nvPr>
            <p:custDataLst>
              <p:tags r:id="rId6"/>
            </p:custDataLst>
          </p:nvPr>
        </p:nvSpPr>
        <p:spPr>
          <a:xfrm>
            <a:off x="8209072" y="3449632"/>
            <a:ext cx="3287234" cy="84149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通过理论学习、案例分析和项目实践，让学生掌握数据库操作、Java高级特性、Web应用开发等关键技术。</a:t>
            </a:r>
            <a:endParaRPr lang="zh-CN" altLang="en-US" sz="1400">
              <a:ln>
                <a:noFill/>
                <a:prstDash val="sysDot"/>
              </a:ln>
              <a:solidFill>
                <a:schemeClr val="tx1">
                  <a:lumMod val="85000"/>
                  <a:lumOff val="15000"/>
                </a:schemeClr>
              </a:solidFill>
              <a:latin typeface="+mn-ea"/>
              <a:cs typeface="+mn-ea"/>
            </a:endParaRPr>
          </a:p>
        </p:txBody>
      </p:sp>
      <p:sp>
        <p:nvSpPr>
          <p:cNvPr id="12" name="矩形 11"/>
          <p:cNvSpPr/>
          <p:nvPr>
            <p:custDataLst>
              <p:tags r:id="rId7"/>
            </p:custDataLst>
          </p:nvPr>
        </p:nvSpPr>
        <p:spPr>
          <a:xfrm>
            <a:off x="8209072" y="2782213"/>
            <a:ext cx="3287234" cy="608529"/>
          </a:xfrm>
          <a:prstGeom prst="rect">
            <a:avLst/>
          </a:prstGeom>
          <a:noFill/>
        </p:spPr>
        <p:txBody>
          <a:bodyPr wrap="square" lIns="0" tIns="0" rIns="0" bIns="0" rtlCol="0" anchor="b">
            <a:noAutofit/>
          </a:bodyPr>
          <a:p>
            <a:pPr>
              <a:spcBef>
                <a:spcPct val="0"/>
              </a:spcBef>
              <a:spcAft>
                <a:spcPct val="0"/>
              </a:spcAft>
              <a:buClr>
                <a:schemeClr val="accent1"/>
              </a:buClr>
              <a:buSzPct val="70000"/>
            </a:pPr>
            <a:r>
              <a:rPr lang="zh-CN" altLang="en-US" sz="2400" b="1">
                <a:solidFill>
                  <a:schemeClr val="accent1"/>
                </a:solidFill>
                <a:latin typeface="+mn-ea"/>
                <a:cs typeface="+mn-ea"/>
              </a:rPr>
              <a:t>技术掌握过程</a:t>
            </a:r>
            <a:endParaRPr lang="zh-CN" altLang="en-US" sz="2400" b="1">
              <a:solidFill>
                <a:schemeClr val="accent1"/>
              </a:solidFill>
              <a:latin typeface="+mn-ea"/>
              <a:cs typeface="+mn-ea"/>
            </a:endParaRPr>
          </a:p>
        </p:txBody>
      </p:sp>
      <p:pic>
        <p:nvPicPr>
          <p:cNvPr id="25" name="图片 24" descr="/data/temp/b20ca371-19ff-11f0-b25b-729fe15ee536.jpgb20ca371-19ff-11f0-b25b-729fe15ee536"/>
          <p:cNvPicPr>
            <a:picLocks noChangeAspect="1"/>
          </p:cNvPicPr>
          <p:nvPr>
            <p:custDataLst>
              <p:tags r:id="rId8"/>
            </p:custDataLst>
          </p:nvPr>
        </p:nvPicPr>
        <p:blipFill rotWithShape="1">
          <a:blip r:embed="rId9"/>
          <a:srcRect/>
          <a:stretch>
            <a:fillRect/>
          </a:stretch>
        </p:blipFill>
        <p:spPr>
          <a:xfrm>
            <a:off x="4318226" y="1769335"/>
            <a:ext cx="1620083" cy="1620083"/>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6350" cap="flat" cmpd="sng" algn="ctr">
            <a:solidFill>
              <a:schemeClr val="tx1">
                <a:lumMod val="40000"/>
                <a:lumOff val="60000"/>
                <a:alpha val="20000"/>
              </a:schemeClr>
            </a:solidFill>
            <a:prstDash val="solid"/>
            <a:round/>
            <a:headEnd type="none" w="med" len="med"/>
            <a:tailEnd type="none" w="med" len="med"/>
          </a:ln>
        </p:spPr>
      </p:pic>
      <p:pic>
        <p:nvPicPr>
          <p:cNvPr id="26" name="图片 25" descr="/data/temp/b20ca3fc-19ff-11f0-b25b-729fe15ee536.jpgb20ca3fc-19ff-11f0-b25b-729fe15ee536"/>
          <p:cNvPicPr>
            <a:picLocks noChangeAspect="1"/>
          </p:cNvPicPr>
          <p:nvPr>
            <p:custDataLst>
              <p:tags r:id="rId10"/>
            </p:custDataLst>
          </p:nvPr>
        </p:nvPicPr>
        <p:blipFill rotWithShape="1">
          <a:blip r:embed="rId11"/>
          <a:srcRect t="6500" b="6500"/>
          <a:stretch>
            <a:fillRect/>
          </a:stretch>
        </p:blipFill>
        <p:spPr>
          <a:xfrm>
            <a:off x="6278572" y="2882548"/>
            <a:ext cx="1620083" cy="1620083"/>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6350" cap="flat" cmpd="sng" algn="ctr">
            <a:solidFill>
              <a:schemeClr val="tx1">
                <a:lumMod val="40000"/>
                <a:lumOff val="60000"/>
                <a:alpha val="20000"/>
              </a:schemeClr>
            </a:solidFill>
            <a:prstDash val="solid"/>
            <a:round/>
            <a:headEnd type="none" w="med" len="med"/>
            <a:tailEnd type="none" w="med" len="med"/>
          </a:ln>
        </p:spPr>
      </p:pic>
      <p:pic>
        <p:nvPicPr>
          <p:cNvPr id="27" name="图片 26" descr="/data/temp/b20ca405-19ff-11f0-b25b-729fe15ee536.jpgb20ca405-19ff-11f0-b25b-729fe15ee536"/>
          <p:cNvPicPr>
            <a:picLocks noChangeAspect="1"/>
          </p:cNvPicPr>
          <p:nvPr>
            <p:custDataLst>
              <p:tags r:id="rId12"/>
            </p:custDataLst>
          </p:nvPr>
        </p:nvPicPr>
        <p:blipFill>
          <a:blip r:embed="rId13"/>
          <a:srcRect l="16676" r="16676"/>
          <a:stretch>
            <a:fillRect/>
          </a:stretch>
        </p:blipFill>
        <p:spPr>
          <a:xfrm>
            <a:off x="4323307" y="3928447"/>
            <a:ext cx="1620083" cy="1620083"/>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6350" cap="flat" cmpd="sng" algn="ctr">
            <a:solidFill>
              <a:schemeClr val="tx1">
                <a:lumMod val="40000"/>
                <a:lumOff val="60000"/>
                <a:alpha val="20000"/>
              </a:schemeClr>
            </a:solidFill>
            <a:prstDash val="solid"/>
            <a:round/>
            <a:headEnd type="none" w="med" len="med"/>
            <a:tailEnd type="none" w="med" len="med"/>
          </a:ln>
        </p:spPr>
      </p:pic>
      <p:sp>
        <p:nvSpPr>
          <p:cNvPr id="2" name="八边形 1"/>
          <p:cNvSpPr/>
          <p:nvPr>
            <p:custDataLst>
              <p:tags r:id="rId14"/>
            </p:custDataLst>
          </p:nvPr>
        </p:nvSpPr>
        <p:spPr>
          <a:xfrm>
            <a:off x="4318226" y="2882548"/>
            <a:ext cx="506392" cy="506392"/>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p>
            <a:pPr algn="ctr">
              <a:spcBef>
                <a:spcPct val="0"/>
              </a:spcBef>
              <a:spcAft>
                <a:spcPct val="0"/>
              </a:spcAft>
            </a:pPr>
            <a:r>
              <a:rPr lang="en-US" altLang="zh-CN" sz="1600" b="1">
                <a:latin typeface="+mn-ea"/>
                <a:cs typeface="+mn-ea"/>
                <a:sym typeface="+mn-ea"/>
              </a:rPr>
              <a:t>01</a:t>
            </a:r>
            <a:endParaRPr lang="zh-CN" altLang="en-US" sz="1600" b="1" dirty="0">
              <a:latin typeface="+mn-ea"/>
              <a:cs typeface="+mn-ea"/>
              <a:sym typeface="+mn-ea"/>
            </a:endParaRPr>
          </a:p>
        </p:txBody>
      </p:sp>
      <p:sp>
        <p:nvSpPr>
          <p:cNvPr id="18" name="八边形 17"/>
          <p:cNvSpPr/>
          <p:nvPr>
            <p:custDataLst>
              <p:tags r:id="rId15"/>
            </p:custDataLst>
          </p:nvPr>
        </p:nvSpPr>
        <p:spPr>
          <a:xfrm>
            <a:off x="7391785" y="3996395"/>
            <a:ext cx="506392" cy="506392"/>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p>
            <a:pPr algn="ctr">
              <a:spcBef>
                <a:spcPct val="0"/>
              </a:spcBef>
              <a:spcAft>
                <a:spcPct val="0"/>
              </a:spcAft>
            </a:pPr>
            <a:r>
              <a:rPr lang="en-US" altLang="zh-CN" sz="1600" b="1">
                <a:latin typeface="+mn-ea"/>
                <a:cs typeface="+mn-ea"/>
                <a:sym typeface="+mn-ea"/>
              </a:rPr>
              <a:t>02</a:t>
            </a:r>
            <a:endParaRPr lang="zh-CN" altLang="en-US" sz="1600" b="1" dirty="0">
              <a:latin typeface="+mn-ea"/>
              <a:cs typeface="+mn-ea"/>
              <a:sym typeface="+mn-ea"/>
            </a:endParaRPr>
          </a:p>
        </p:txBody>
      </p:sp>
      <p:sp>
        <p:nvSpPr>
          <p:cNvPr id="19" name="八边形 18"/>
          <p:cNvSpPr/>
          <p:nvPr>
            <p:custDataLst>
              <p:tags r:id="rId16"/>
            </p:custDataLst>
          </p:nvPr>
        </p:nvSpPr>
        <p:spPr>
          <a:xfrm>
            <a:off x="4318226" y="5041659"/>
            <a:ext cx="506392" cy="506392"/>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p>
            <a:pPr algn="ctr">
              <a:spcBef>
                <a:spcPct val="0"/>
              </a:spcBef>
              <a:spcAft>
                <a:spcPct val="0"/>
              </a:spcAft>
            </a:pPr>
            <a:r>
              <a:rPr lang="en-US" altLang="zh-CN" sz="1600" b="1">
                <a:latin typeface="+mn-ea"/>
                <a:cs typeface="+mn-ea"/>
                <a:sym typeface="+mn-ea"/>
              </a:rPr>
              <a:t>03</a:t>
            </a:r>
            <a:endParaRPr lang="zh-CN" altLang="en-US" sz="1600" b="1" dirty="0">
              <a:latin typeface="+mn-ea"/>
              <a:cs typeface="+mn-ea"/>
              <a:sym typeface="+mn-ea"/>
            </a:endParaRPr>
          </a:p>
        </p:txBody>
      </p:sp>
    </p:spTree>
    <p:custDataLst>
      <p:tags r:id="rId17"/>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data/temp/b29572fa-19ff-11f0-a3fb-96994bc6759f.jpgb29572fa-19ff-11f0-a3fb-96994bc6759f"/>
          <p:cNvPicPr>
            <a:picLocks noChangeAspect="1"/>
          </p:cNvPicPr>
          <p:nvPr>
            <p:custDataLst>
              <p:tags r:id="rId1"/>
            </p:custDataLst>
          </p:nvPr>
        </p:nvPicPr>
        <p:blipFill>
          <a:blip r:embed="rId2"/>
          <a:srcRect t="15038" b="56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单圆角 1"/>
          <p:cNvSpPr/>
          <p:nvPr>
            <p:custDataLst>
              <p:tags r:id="rId3"/>
            </p:custDataLst>
          </p:nvPr>
        </p:nvSpPr>
        <p:spPr>
          <a:xfrm flipH="1">
            <a:off x="696913" y="3074459"/>
            <a:ext cx="11495087" cy="3793066"/>
          </a:xfrm>
          <a:prstGeom prst="round1Rect">
            <a:avLst>
              <a:gd name="adj" fmla="val 18129"/>
            </a:avLst>
          </a:prstGeom>
          <a:solidFill>
            <a:schemeClr val="bg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7" name="标题 16"/>
          <p:cNvSpPr>
            <a:spLocks noGrp="1"/>
          </p:cNvSpPr>
          <p:nvPr>
            <p:ph type="title"/>
            <p:custDataLst>
              <p:tags r:id="rId4"/>
            </p:custDataLst>
          </p:nvPr>
        </p:nvSpPr>
        <p:spPr>
          <a:xfrm>
            <a:off x="1209040" y="3648710"/>
            <a:ext cx="10625455" cy="720090"/>
          </a:xfrm>
        </p:spPr>
        <p:txBody>
          <a:bodyPr/>
          <a:lstStyle/>
          <a:p>
            <a:r>
              <a:rPr lang="zh-CN" altLang="en-US" sz="4000"/>
              <a:t>课程整合 - 专业实践课程</a:t>
            </a:r>
            <a:endParaRPr lang="zh-CN" altLang="en-US" sz="4000"/>
          </a:p>
        </p:txBody>
      </p:sp>
      <p:sp>
        <p:nvSpPr>
          <p:cNvPr id="19" name="矩形 18"/>
          <p:cNvSpPr/>
          <p:nvPr>
            <p:custDataLst>
              <p:tags r:id="rId5"/>
            </p:custDataLst>
          </p:nvPr>
        </p:nvSpPr>
        <p:spPr>
          <a:xfrm>
            <a:off x="5087727" y="5036820"/>
            <a:ext cx="3120754" cy="1059170"/>
          </a:xfrm>
          <a:prstGeom prst="rect">
            <a:avLst/>
          </a:prstGeom>
          <a:noFill/>
        </p:spPr>
        <p:txBody>
          <a:bodyPr wrap="square" lIns="0" tIns="0" rIns="0" bIns="0" rtlCol="0" anchor="t" anchorCtr="0">
            <a:noAutofit/>
          </a:bodyPr>
          <a:p>
            <a:pPr>
              <a:lnSpc>
                <a:spcPct val="140000"/>
              </a:lnSpc>
              <a:spcBef>
                <a:spcPct val="0"/>
              </a:spcBef>
              <a:spcAft>
                <a:spcPct val="0"/>
              </a:spcAft>
            </a:pPr>
            <a:r>
              <a:rPr lang="zh-CN" altLang="en-US" sz="1200">
                <a:ln>
                  <a:noFill/>
                  <a:prstDash val="sysDot"/>
                </a:ln>
                <a:solidFill>
                  <a:schemeClr val="tx1">
                    <a:lumMod val="85000"/>
                    <a:lumOff val="15000"/>
                  </a:schemeClr>
                </a:solidFill>
                <a:latin typeface="+mn-ea"/>
                <a:cs typeface="+mn-ea"/>
              </a:rPr>
              <a:t>学生通过实训提升项目开发、团队协作和问题解决能力，如在全栈项目实训中能高效完成项目任务。</a:t>
            </a:r>
            <a:endParaRPr lang="zh-CN" altLang="en-US" sz="1200">
              <a:ln>
                <a:noFill/>
                <a:prstDash val="sysDot"/>
              </a:ln>
              <a:solidFill>
                <a:schemeClr val="tx1">
                  <a:lumMod val="85000"/>
                  <a:lumOff val="15000"/>
                </a:schemeClr>
              </a:solidFill>
              <a:latin typeface="+mn-ea"/>
              <a:cs typeface="+mn-ea"/>
            </a:endParaRPr>
          </a:p>
        </p:txBody>
      </p:sp>
      <p:sp>
        <p:nvSpPr>
          <p:cNvPr id="20" name="矩形 19"/>
          <p:cNvSpPr/>
          <p:nvPr>
            <p:custDataLst>
              <p:tags r:id="rId6"/>
            </p:custDataLst>
          </p:nvPr>
        </p:nvSpPr>
        <p:spPr>
          <a:xfrm>
            <a:off x="5515717" y="4653280"/>
            <a:ext cx="2692651" cy="331470"/>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2"/>
                </a:solidFill>
                <a:latin typeface="+mn-ea"/>
                <a:cs typeface="+mn-ea"/>
              </a:rPr>
              <a:t>能力提升表现</a:t>
            </a:r>
            <a:endParaRPr lang="zh-CN" altLang="en-US" sz="1600" b="1">
              <a:solidFill>
                <a:schemeClr val="accent2"/>
              </a:solidFill>
              <a:latin typeface="+mn-ea"/>
              <a:cs typeface="+mn-ea"/>
            </a:endParaRPr>
          </a:p>
        </p:txBody>
      </p:sp>
      <p:sp>
        <p:nvSpPr>
          <p:cNvPr id="21" name="矩形 20"/>
          <p:cNvSpPr/>
          <p:nvPr>
            <p:custDataLst>
              <p:tags r:id="rId7"/>
            </p:custDataLst>
          </p:nvPr>
        </p:nvSpPr>
        <p:spPr>
          <a:xfrm>
            <a:off x="8716117" y="5036820"/>
            <a:ext cx="3120754" cy="1059170"/>
          </a:xfrm>
          <a:prstGeom prst="rect">
            <a:avLst/>
          </a:prstGeom>
          <a:noFill/>
        </p:spPr>
        <p:txBody>
          <a:bodyPr wrap="square" lIns="0" tIns="0" rIns="0" bIns="0" rtlCol="0" anchor="t" anchorCtr="0">
            <a:noAutofit/>
          </a:bodyPr>
          <a:p>
            <a:pPr>
              <a:lnSpc>
                <a:spcPct val="140000"/>
              </a:lnSpc>
              <a:spcBef>
                <a:spcPct val="0"/>
              </a:spcBef>
              <a:spcAft>
                <a:spcPct val="0"/>
              </a:spcAft>
            </a:pPr>
            <a:r>
              <a:rPr lang="zh-CN" altLang="en-US" sz="1200" dirty="0">
                <a:ln>
                  <a:noFill/>
                  <a:prstDash val="sysDot"/>
                </a:ln>
                <a:solidFill>
                  <a:schemeClr val="tx1">
                    <a:lumMod val="85000"/>
                    <a:lumOff val="15000"/>
                  </a:schemeClr>
                </a:solidFill>
                <a:latin typeface="+mn-ea"/>
                <a:cs typeface="+mn-ea"/>
              </a:rPr>
              <a:t>专业实践课程使学生将理论知识应用到实际项目中，提高职业素养和就业竞争力。</a:t>
            </a:r>
            <a:endParaRPr lang="zh-CN" altLang="en-US" sz="1200" dirty="0">
              <a:ln>
                <a:noFill/>
                <a:prstDash val="sysDot"/>
              </a:ln>
              <a:solidFill>
                <a:schemeClr val="tx1">
                  <a:lumMod val="85000"/>
                  <a:lumOff val="15000"/>
                </a:schemeClr>
              </a:solidFill>
              <a:latin typeface="+mn-ea"/>
              <a:cs typeface="+mn-ea"/>
            </a:endParaRPr>
          </a:p>
        </p:txBody>
      </p:sp>
      <p:sp>
        <p:nvSpPr>
          <p:cNvPr id="22" name="矩形 21"/>
          <p:cNvSpPr/>
          <p:nvPr>
            <p:custDataLst>
              <p:tags r:id="rId8"/>
            </p:custDataLst>
          </p:nvPr>
        </p:nvSpPr>
        <p:spPr>
          <a:xfrm>
            <a:off x="9144107" y="4653280"/>
            <a:ext cx="2692652" cy="331470"/>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rPr>
              <a:t>实践课程意义</a:t>
            </a:r>
            <a:endParaRPr lang="zh-CN" altLang="en-US" sz="1600" b="1">
              <a:solidFill>
                <a:schemeClr val="accent1"/>
              </a:solidFill>
              <a:latin typeface="+mn-ea"/>
              <a:cs typeface="+mn-ea"/>
            </a:endParaRPr>
          </a:p>
        </p:txBody>
      </p:sp>
      <p:sp>
        <p:nvSpPr>
          <p:cNvPr id="5" name="矩形 4"/>
          <p:cNvSpPr/>
          <p:nvPr>
            <p:custDataLst>
              <p:tags r:id="rId9"/>
            </p:custDataLst>
          </p:nvPr>
        </p:nvSpPr>
        <p:spPr>
          <a:xfrm>
            <a:off x="1459337" y="5036820"/>
            <a:ext cx="3121025" cy="1059180"/>
          </a:xfrm>
          <a:prstGeom prst="rect">
            <a:avLst/>
          </a:prstGeom>
          <a:noFill/>
        </p:spPr>
        <p:txBody>
          <a:bodyPr wrap="square" lIns="0" tIns="0" rIns="0" bIns="0" rtlCol="0" anchor="t" anchorCtr="0">
            <a:noAutofit/>
          </a:bodyPr>
          <a:p>
            <a:pPr>
              <a:lnSpc>
                <a:spcPct val="140000"/>
              </a:lnSpc>
              <a:spcBef>
                <a:spcPct val="0"/>
              </a:spcBef>
              <a:spcAft>
                <a:spcPct val="0"/>
              </a:spcAft>
            </a:pPr>
            <a:r>
              <a:rPr lang="zh-CN" altLang="en-US" sz="1200" dirty="0">
                <a:ln>
                  <a:noFill/>
                  <a:prstDash val="sysDot"/>
                </a:ln>
                <a:solidFill>
                  <a:schemeClr val="tx1">
                    <a:lumMod val="85000"/>
                    <a:lumOff val="15000"/>
                  </a:schemeClr>
                </a:solidFill>
                <a:latin typeface="+mn-ea"/>
                <a:cs typeface="+mn-ea"/>
              </a:rPr>
              <a:t>Java Web综合实训提升项目开发能力，全栈项目实训模拟真实流程，SSM综合实训强化框架运用。</a:t>
            </a:r>
            <a:endParaRPr lang="zh-CN" altLang="en-US" sz="1200" dirty="0">
              <a:ln>
                <a:noFill/>
                <a:prstDash val="sysDot"/>
              </a:ln>
              <a:solidFill>
                <a:schemeClr val="tx1">
                  <a:lumMod val="85000"/>
                  <a:lumOff val="15000"/>
                </a:schemeClr>
              </a:solidFill>
              <a:latin typeface="+mn-ea"/>
              <a:cs typeface="+mn-ea"/>
            </a:endParaRPr>
          </a:p>
        </p:txBody>
      </p:sp>
      <p:sp>
        <p:nvSpPr>
          <p:cNvPr id="18" name="矩形 17"/>
          <p:cNvSpPr/>
          <p:nvPr>
            <p:custDataLst>
              <p:tags r:id="rId10"/>
            </p:custDataLst>
          </p:nvPr>
        </p:nvSpPr>
        <p:spPr>
          <a:xfrm>
            <a:off x="1887327" y="4653280"/>
            <a:ext cx="2692400" cy="331470"/>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rPr>
              <a:t>课程目标方式</a:t>
            </a:r>
            <a:endParaRPr lang="zh-CN" altLang="en-US" sz="1600" b="1">
              <a:solidFill>
                <a:schemeClr val="accent1"/>
              </a:solidFill>
              <a:latin typeface="+mn-ea"/>
              <a:cs typeface="+mn-ea"/>
            </a:endParaRPr>
          </a:p>
        </p:txBody>
      </p:sp>
      <p:sp>
        <p:nvSpPr>
          <p:cNvPr id="23" name="矩形 22"/>
          <p:cNvSpPr/>
          <p:nvPr>
            <p:custDataLst>
              <p:tags r:id="rId11"/>
            </p:custDataLst>
          </p:nvPr>
        </p:nvSpPr>
        <p:spPr>
          <a:xfrm>
            <a:off x="1459337" y="4654550"/>
            <a:ext cx="427990" cy="331470"/>
          </a:xfrm>
          <a:prstGeom prst="rect">
            <a:avLst/>
          </a:prstGeom>
          <a:noFill/>
        </p:spPr>
        <p:txBody>
          <a:bodyPr wrap="none" lIns="0" tIns="0" rIns="0" bIns="0" rtlCol="0" anchor="b">
            <a:normAutofit/>
          </a:bodyPr>
          <a:p>
            <a:pPr>
              <a:spcBef>
                <a:spcPct val="0"/>
              </a:spcBef>
              <a:spcAft>
                <a:spcPct val="0"/>
              </a:spcAft>
            </a:pPr>
            <a:r>
              <a:rPr lang="en-US" altLang="zh-CN" sz="1600" b="1">
                <a:solidFill>
                  <a:schemeClr val="accent1"/>
                </a:solidFill>
                <a:latin typeface="+mn-ea"/>
                <a:cs typeface="+mn-ea"/>
              </a:rPr>
              <a:t>01、</a:t>
            </a:r>
            <a:endParaRPr lang="en-US" altLang="zh-CN" sz="1600" b="1">
              <a:solidFill>
                <a:schemeClr val="accent1"/>
              </a:solidFill>
              <a:latin typeface="+mn-ea"/>
              <a:cs typeface="+mn-ea"/>
            </a:endParaRPr>
          </a:p>
        </p:txBody>
      </p:sp>
      <p:sp>
        <p:nvSpPr>
          <p:cNvPr id="6" name="矩形 5"/>
          <p:cNvSpPr/>
          <p:nvPr>
            <p:custDataLst>
              <p:tags r:id="rId12"/>
            </p:custDataLst>
          </p:nvPr>
        </p:nvSpPr>
        <p:spPr>
          <a:xfrm>
            <a:off x="5087727" y="4654550"/>
            <a:ext cx="427687" cy="331470"/>
          </a:xfrm>
          <a:prstGeom prst="rect">
            <a:avLst/>
          </a:prstGeom>
          <a:noFill/>
        </p:spPr>
        <p:txBody>
          <a:bodyPr wrap="none" lIns="0" tIns="0" rIns="0" bIns="0" rtlCol="0" anchor="b">
            <a:normAutofit/>
          </a:bodyPr>
          <a:p>
            <a:pPr>
              <a:spcBef>
                <a:spcPct val="0"/>
              </a:spcBef>
              <a:spcAft>
                <a:spcPct val="0"/>
              </a:spcAft>
            </a:pPr>
            <a:r>
              <a:rPr lang="en-US" altLang="zh-CN" sz="1600" b="1">
                <a:solidFill>
                  <a:schemeClr val="accent2"/>
                </a:solidFill>
                <a:latin typeface="+mn-ea"/>
                <a:cs typeface="+mn-ea"/>
              </a:rPr>
              <a:t>02、</a:t>
            </a:r>
            <a:endParaRPr lang="en-US" altLang="zh-CN" sz="1600" b="1">
              <a:solidFill>
                <a:schemeClr val="accent2"/>
              </a:solidFill>
              <a:latin typeface="+mn-ea"/>
              <a:cs typeface="+mn-ea"/>
            </a:endParaRPr>
          </a:p>
        </p:txBody>
      </p:sp>
      <p:sp>
        <p:nvSpPr>
          <p:cNvPr id="7" name="矩形 6"/>
          <p:cNvSpPr/>
          <p:nvPr>
            <p:custDataLst>
              <p:tags r:id="rId13"/>
            </p:custDataLst>
          </p:nvPr>
        </p:nvSpPr>
        <p:spPr>
          <a:xfrm>
            <a:off x="8716117" y="4654550"/>
            <a:ext cx="427687" cy="331470"/>
          </a:xfrm>
          <a:prstGeom prst="rect">
            <a:avLst/>
          </a:prstGeom>
          <a:noFill/>
        </p:spPr>
        <p:txBody>
          <a:bodyPr wrap="none" lIns="0" tIns="0" rIns="0" bIns="0" rtlCol="0" anchor="b">
            <a:normAutofit/>
          </a:bodyPr>
          <a:p>
            <a:pPr>
              <a:spcBef>
                <a:spcPct val="0"/>
              </a:spcBef>
              <a:spcAft>
                <a:spcPct val="0"/>
              </a:spcAft>
            </a:pPr>
            <a:r>
              <a:rPr lang="en-US" altLang="zh-CN" sz="1600" b="1">
                <a:solidFill>
                  <a:schemeClr val="accent1"/>
                </a:solidFill>
                <a:latin typeface="+mn-ea"/>
                <a:cs typeface="+mn-ea"/>
              </a:rPr>
              <a:t>03、</a:t>
            </a:r>
            <a:endParaRPr lang="en-US" altLang="zh-CN" sz="1600" b="1">
              <a:solidFill>
                <a:schemeClr val="accent1"/>
              </a:solidFill>
              <a:latin typeface="+mn-ea"/>
              <a:cs typeface="+mn-ea"/>
            </a:endParaRPr>
          </a:p>
        </p:txBody>
      </p:sp>
      <p:sp>
        <p:nvSpPr>
          <p:cNvPr id="8" name="矩形 7"/>
          <p:cNvSpPr/>
          <p:nvPr>
            <p:custDataLst>
              <p:tags r:id="rId14"/>
            </p:custDataLst>
          </p:nvPr>
        </p:nvSpPr>
        <p:spPr>
          <a:xfrm>
            <a:off x="1210417" y="4730750"/>
            <a:ext cx="36195" cy="128778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custDataLst>
              <p:tags r:id="rId15"/>
            </p:custDataLst>
          </p:nvPr>
        </p:nvSpPr>
        <p:spPr>
          <a:xfrm>
            <a:off x="4836267" y="4730750"/>
            <a:ext cx="36195" cy="1287780"/>
          </a:xfrm>
          <a:prstGeom prst="rect">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custDataLst>
              <p:tags r:id="rId16"/>
            </p:custDataLst>
          </p:nvPr>
        </p:nvSpPr>
        <p:spPr>
          <a:xfrm>
            <a:off x="8462117" y="4730750"/>
            <a:ext cx="36195" cy="128778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17"/>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custDataLst>
              <p:tags r:id="rId1"/>
            </p:custDataLst>
          </p:nvPr>
        </p:nvSpPr>
        <p:spPr/>
        <p:txBody>
          <a:bodyPr/>
          <a:lstStyle/>
          <a:p>
            <a:r>
              <a:rPr lang="zh-CN" altLang="en-US"/>
              <a:t>课程整合 - 专业选修课程</a:t>
            </a:r>
            <a:endParaRPr lang="zh-CN" altLang="en-US"/>
          </a:p>
        </p:txBody>
      </p:sp>
      <p:sp>
        <p:nvSpPr>
          <p:cNvPr id="3" name="矩形: 圆角 2"/>
          <p:cNvSpPr/>
          <p:nvPr>
            <p:custDataLst>
              <p:tags r:id="rId2"/>
            </p:custDataLst>
          </p:nvPr>
        </p:nvSpPr>
        <p:spPr>
          <a:xfrm>
            <a:off x="696595" y="2414509"/>
            <a:ext cx="3230435" cy="3105333"/>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p>
            <a:endParaRPr lang="zh-CN" altLang="en-US" sz="1440">
              <a:solidFill>
                <a:schemeClr val="bg1"/>
              </a:solidFill>
              <a:latin typeface="+mj-ea"/>
              <a:ea typeface="+mj-ea"/>
            </a:endParaRPr>
          </a:p>
        </p:txBody>
      </p:sp>
      <p:sp>
        <p:nvSpPr>
          <p:cNvPr id="4" name="矩形 3"/>
          <p:cNvSpPr/>
          <p:nvPr>
            <p:custDataLst>
              <p:tags r:id="rId3"/>
            </p:custDataLst>
          </p:nvPr>
        </p:nvSpPr>
        <p:spPr>
          <a:xfrm>
            <a:off x="961406" y="3647752"/>
            <a:ext cx="2702719" cy="160537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dirty="0">
                <a:solidFill>
                  <a:schemeClr val="tx1">
                    <a:lumMod val="85000"/>
                    <a:lumOff val="15000"/>
                  </a:schemeClr>
                </a:solidFill>
                <a:latin typeface="+mn-ea"/>
                <a:cs typeface="+mn-ea"/>
              </a:rPr>
              <a:t>Linux基础是服务器端开发运维基础，C语言程序设计帮助理解底层原理，软件工程培养项目管理能力。</a:t>
            </a:r>
            <a:endParaRPr lang="zh-CN" altLang="en-US" sz="1600" dirty="0">
              <a:solidFill>
                <a:schemeClr val="tx1">
                  <a:lumMod val="85000"/>
                  <a:lumOff val="15000"/>
                </a:schemeClr>
              </a:solidFill>
              <a:latin typeface="+mn-ea"/>
              <a:cs typeface="+mn-ea"/>
            </a:endParaRPr>
          </a:p>
        </p:txBody>
      </p:sp>
      <p:sp>
        <p:nvSpPr>
          <p:cNvPr id="10" name="圆角矩形 9"/>
          <p:cNvSpPr/>
          <p:nvPr>
            <p:custDataLst>
              <p:tags r:id="rId4"/>
            </p:custDataLst>
          </p:nvPr>
        </p:nvSpPr>
        <p:spPr>
          <a:xfrm>
            <a:off x="961406" y="1977603"/>
            <a:ext cx="694096" cy="680125"/>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rmAutofit/>
          </a:bodyPr>
          <a:p>
            <a:pPr algn="ctr">
              <a:spcBef>
                <a:spcPct val="0"/>
              </a:spcBef>
              <a:spcAft>
                <a:spcPct val="0"/>
              </a:spcAft>
            </a:pPr>
            <a:r>
              <a:rPr lang="en-US" altLang="zh-CN" sz="2000" b="1">
                <a:solidFill>
                  <a:srgbClr val="FFFFFF"/>
                </a:solidFill>
                <a:latin typeface="+mn-ea"/>
                <a:cs typeface="+mn-ea"/>
                <a:sym typeface="+mn-ea"/>
              </a:rPr>
              <a:t>01</a:t>
            </a:r>
            <a:endParaRPr lang="en-US" altLang="zh-CN" sz="2000" b="1" dirty="0">
              <a:solidFill>
                <a:srgbClr val="FFFFFF"/>
              </a:solidFill>
              <a:latin typeface="+mn-ea"/>
              <a:cs typeface="+mn-ea"/>
              <a:sym typeface="+mn-ea"/>
            </a:endParaRPr>
          </a:p>
        </p:txBody>
      </p:sp>
      <p:sp>
        <p:nvSpPr>
          <p:cNvPr id="11" name="矩形 10"/>
          <p:cNvSpPr/>
          <p:nvPr>
            <p:custDataLst>
              <p:tags r:id="rId5"/>
            </p:custDataLst>
          </p:nvPr>
        </p:nvSpPr>
        <p:spPr>
          <a:xfrm>
            <a:off x="964581" y="2832999"/>
            <a:ext cx="2703989" cy="455322"/>
          </a:xfrm>
          <a:prstGeom prst="rect">
            <a:avLst/>
          </a:prstGeom>
          <a:noFill/>
        </p:spPr>
        <p:txBody>
          <a:bodyPr wrap="square" lIns="0" tIns="0" rIns="0" bIns="0" rtlCol="0" anchor="ctr" anchorCtr="0">
            <a:noAutofit/>
          </a:bodyPr>
          <a:p>
            <a:pPr>
              <a:spcBef>
                <a:spcPct val="0"/>
              </a:spcBef>
              <a:spcAft>
                <a:spcPct val="0"/>
              </a:spcAft>
            </a:pPr>
            <a:r>
              <a:rPr lang="zh-CN" altLang="en-US" sz="2200" b="1">
                <a:solidFill>
                  <a:schemeClr val="accent1"/>
                </a:solidFill>
                <a:latin typeface="+mn-ea"/>
                <a:cs typeface="+mn-ea"/>
              </a:rPr>
              <a:t>课程特点介绍</a:t>
            </a:r>
            <a:endParaRPr lang="zh-CN" altLang="en-US" sz="2200" b="1">
              <a:solidFill>
                <a:schemeClr val="accent1"/>
              </a:solidFill>
              <a:latin typeface="+mn-ea"/>
              <a:cs typeface="+mn-ea"/>
            </a:endParaRPr>
          </a:p>
        </p:txBody>
      </p:sp>
      <p:sp>
        <p:nvSpPr>
          <p:cNvPr id="12" name="矩形: 圆角 2"/>
          <p:cNvSpPr/>
          <p:nvPr>
            <p:custDataLst>
              <p:tags r:id="rId6"/>
            </p:custDataLst>
          </p:nvPr>
        </p:nvSpPr>
        <p:spPr>
          <a:xfrm>
            <a:off x="4481418" y="2414509"/>
            <a:ext cx="3230435" cy="3105333"/>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p>
            <a:endParaRPr lang="zh-CN" altLang="en-US" sz="1440">
              <a:solidFill>
                <a:schemeClr val="bg1"/>
              </a:solidFill>
              <a:latin typeface="+mj-ea"/>
              <a:ea typeface="+mj-ea"/>
            </a:endParaRPr>
          </a:p>
        </p:txBody>
      </p:sp>
      <p:sp>
        <p:nvSpPr>
          <p:cNvPr id="13" name="矩形 12"/>
          <p:cNvSpPr/>
          <p:nvPr>
            <p:custDataLst>
              <p:tags r:id="rId7"/>
            </p:custDataLst>
          </p:nvPr>
        </p:nvSpPr>
        <p:spPr>
          <a:xfrm>
            <a:off x="4746228" y="3652832"/>
            <a:ext cx="2702719" cy="160537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dirty="0">
                <a:solidFill>
                  <a:schemeClr val="tx1">
                    <a:lumMod val="85000"/>
                    <a:lumOff val="15000"/>
                  </a:schemeClr>
                </a:solidFill>
                <a:latin typeface="+mn-ea"/>
                <a:cs typeface="+mn-ea"/>
              </a:rPr>
              <a:t>这些选修课程帮助学生拓宽就业方向，提升综合能力，如学习Linux基础可从事服务器运维工作。</a:t>
            </a:r>
            <a:endParaRPr lang="zh-CN" altLang="en-US" sz="1600" dirty="0">
              <a:solidFill>
                <a:schemeClr val="tx1">
                  <a:lumMod val="85000"/>
                  <a:lumOff val="15000"/>
                </a:schemeClr>
              </a:solidFill>
              <a:latin typeface="+mn-ea"/>
              <a:cs typeface="+mn-ea"/>
            </a:endParaRPr>
          </a:p>
        </p:txBody>
      </p:sp>
      <p:sp>
        <p:nvSpPr>
          <p:cNvPr id="14" name="圆角矩形 13"/>
          <p:cNvSpPr/>
          <p:nvPr>
            <p:custDataLst>
              <p:tags r:id="rId8"/>
            </p:custDataLst>
          </p:nvPr>
        </p:nvSpPr>
        <p:spPr>
          <a:xfrm>
            <a:off x="4746228" y="1977603"/>
            <a:ext cx="694096" cy="680125"/>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rmAutofit/>
          </a:bodyPr>
          <a:p>
            <a:pPr algn="ctr">
              <a:spcBef>
                <a:spcPct val="0"/>
              </a:spcBef>
              <a:spcAft>
                <a:spcPct val="0"/>
              </a:spcAft>
            </a:pPr>
            <a:r>
              <a:rPr lang="en-US" altLang="zh-CN" sz="2000" b="1">
                <a:solidFill>
                  <a:srgbClr val="FFFFFF"/>
                </a:solidFill>
                <a:latin typeface="+mn-ea"/>
                <a:cs typeface="+mn-ea"/>
                <a:sym typeface="+mn-ea"/>
              </a:rPr>
              <a:t>02</a:t>
            </a:r>
            <a:endParaRPr lang="en-US" altLang="zh-CN" sz="2000" b="1" dirty="0">
              <a:solidFill>
                <a:srgbClr val="FFFFFF"/>
              </a:solidFill>
              <a:latin typeface="+mn-ea"/>
              <a:cs typeface="+mn-ea"/>
              <a:sym typeface="+mn-ea"/>
            </a:endParaRPr>
          </a:p>
        </p:txBody>
      </p:sp>
      <p:sp>
        <p:nvSpPr>
          <p:cNvPr id="15" name="矩形 14"/>
          <p:cNvSpPr/>
          <p:nvPr>
            <p:custDataLst>
              <p:tags r:id="rId9"/>
            </p:custDataLst>
          </p:nvPr>
        </p:nvSpPr>
        <p:spPr>
          <a:xfrm>
            <a:off x="4751944" y="2845064"/>
            <a:ext cx="2703989" cy="443256"/>
          </a:xfrm>
          <a:prstGeom prst="rect">
            <a:avLst/>
          </a:prstGeom>
          <a:noFill/>
        </p:spPr>
        <p:txBody>
          <a:bodyPr wrap="square" lIns="0" tIns="0" rIns="0" bIns="0" rtlCol="0" anchor="ctr" anchorCtr="0">
            <a:noAutofit/>
          </a:bodyPr>
          <a:p>
            <a:pPr>
              <a:spcBef>
                <a:spcPct val="0"/>
              </a:spcBef>
              <a:spcAft>
                <a:spcPct val="0"/>
              </a:spcAft>
            </a:pPr>
            <a:r>
              <a:rPr lang="zh-CN" altLang="en-US" sz="2200" b="1">
                <a:solidFill>
                  <a:schemeClr val="accent1"/>
                </a:solidFill>
                <a:latin typeface="+mn-ea"/>
                <a:cs typeface="+mn-ea"/>
              </a:rPr>
              <a:t>拓展方向作用</a:t>
            </a:r>
            <a:endParaRPr lang="zh-CN" altLang="en-US" sz="2200" b="1">
              <a:solidFill>
                <a:schemeClr val="accent1"/>
              </a:solidFill>
              <a:latin typeface="+mn-ea"/>
              <a:cs typeface="+mn-ea"/>
            </a:endParaRPr>
          </a:p>
        </p:txBody>
      </p:sp>
      <p:sp>
        <p:nvSpPr>
          <p:cNvPr id="63" name="矩形: 圆角 2"/>
          <p:cNvSpPr/>
          <p:nvPr>
            <p:custDataLst>
              <p:tags r:id="rId10"/>
            </p:custDataLst>
          </p:nvPr>
        </p:nvSpPr>
        <p:spPr>
          <a:xfrm>
            <a:off x="8266240" y="2414509"/>
            <a:ext cx="3230435" cy="3105333"/>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p>
            <a:endParaRPr lang="zh-CN" altLang="en-US" sz="1440">
              <a:solidFill>
                <a:schemeClr val="bg1"/>
              </a:solidFill>
              <a:latin typeface="+mj-ea"/>
              <a:ea typeface="+mj-ea"/>
            </a:endParaRPr>
          </a:p>
        </p:txBody>
      </p:sp>
      <p:sp>
        <p:nvSpPr>
          <p:cNvPr id="16" name="矩形 15"/>
          <p:cNvSpPr/>
          <p:nvPr>
            <p:custDataLst>
              <p:tags r:id="rId11"/>
            </p:custDataLst>
          </p:nvPr>
        </p:nvSpPr>
        <p:spPr>
          <a:xfrm>
            <a:off x="8531051" y="3647752"/>
            <a:ext cx="2702719" cy="160537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dirty="0">
                <a:solidFill>
                  <a:schemeClr val="tx1">
                    <a:lumMod val="85000"/>
                    <a:lumOff val="15000"/>
                  </a:schemeClr>
                </a:solidFill>
                <a:latin typeface="+mn-ea"/>
                <a:cs typeface="+mn-ea"/>
              </a:rPr>
              <a:t>学生可根据自身兴趣和职业规划选择选修课程，为未来职业发展做好准备。</a:t>
            </a:r>
            <a:endParaRPr lang="zh-CN" altLang="en-US" sz="1600" dirty="0">
              <a:solidFill>
                <a:schemeClr val="tx1">
                  <a:lumMod val="85000"/>
                  <a:lumOff val="15000"/>
                </a:schemeClr>
              </a:solidFill>
              <a:latin typeface="+mn-ea"/>
              <a:cs typeface="+mn-ea"/>
            </a:endParaRPr>
          </a:p>
        </p:txBody>
      </p:sp>
      <p:sp>
        <p:nvSpPr>
          <p:cNvPr id="65" name="圆角矩形 64"/>
          <p:cNvSpPr/>
          <p:nvPr>
            <p:custDataLst>
              <p:tags r:id="rId12"/>
            </p:custDataLst>
          </p:nvPr>
        </p:nvSpPr>
        <p:spPr>
          <a:xfrm>
            <a:off x="8531051" y="1977603"/>
            <a:ext cx="694096" cy="680125"/>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rmAutofit/>
          </a:bodyPr>
          <a:p>
            <a:pPr algn="ctr">
              <a:spcBef>
                <a:spcPct val="0"/>
              </a:spcBef>
              <a:spcAft>
                <a:spcPct val="0"/>
              </a:spcAft>
            </a:pPr>
            <a:r>
              <a:rPr lang="en-US" altLang="zh-CN" sz="2000" b="1" dirty="0">
                <a:solidFill>
                  <a:srgbClr val="FFFFFF"/>
                </a:solidFill>
                <a:latin typeface="+mn-ea"/>
                <a:cs typeface="+mn-ea"/>
                <a:sym typeface="+mn-ea"/>
              </a:rPr>
              <a:t>03</a:t>
            </a:r>
            <a:endParaRPr lang="en-US" altLang="zh-CN" sz="2000" b="1" dirty="0">
              <a:solidFill>
                <a:srgbClr val="FFFFFF"/>
              </a:solidFill>
              <a:latin typeface="+mn-ea"/>
              <a:cs typeface="+mn-ea"/>
              <a:sym typeface="+mn-ea"/>
            </a:endParaRPr>
          </a:p>
        </p:txBody>
      </p:sp>
      <p:cxnSp>
        <p:nvCxnSpPr>
          <p:cNvPr id="17" name="直接连接符 16"/>
          <p:cNvCxnSpPr/>
          <p:nvPr>
            <p:custDataLst>
              <p:tags r:id="rId13"/>
            </p:custDataLst>
          </p:nvPr>
        </p:nvCxnSpPr>
        <p:spPr>
          <a:xfrm flipV="1">
            <a:off x="882026" y="3452160"/>
            <a:ext cx="2844332" cy="0"/>
          </a:xfrm>
          <a:prstGeom prst="line">
            <a:avLst/>
          </a:prstGeom>
          <a:ln w="22225">
            <a:solidFill>
              <a:schemeClr val="accent1">
                <a:alpha val="50000"/>
              </a:schemeClr>
            </a:soli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custDataLst>
              <p:tags r:id="rId14"/>
            </p:custDataLst>
          </p:nvPr>
        </p:nvCxnSpPr>
        <p:spPr>
          <a:xfrm>
            <a:off x="4666849" y="3452160"/>
            <a:ext cx="2844332" cy="0"/>
          </a:xfrm>
          <a:prstGeom prst="line">
            <a:avLst/>
          </a:prstGeom>
          <a:ln w="22225">
            <a:solidFill>
              <a:schemeClr val="accent1">
                <a:alpha val="50000"/>
              </a:schemeClr>
            </a:solidFill>
          </a:ln>
        </p:spPr>
        <p:style>
          <a:lnRef idx="2">
            <a:schemeClr val="accent1"/>
          </a:lnRef>
          <a:fillRef idx="0">
            <a:srgbClr val="FFFFFF"/>
          </a:fillRef>
          <a:effectRef idx="0">
            <a:srgbClr val="FFFFFF"/>
          </a:effectRef>
          <a:fontRef idx="minor">
            <a:schemeClr val="tx1"/>
          </a:fontRef>
        </p:style>
      </p:cxnSp>
      <p:cxnSp>
        <p:nvCxnSpPr>
          <p:cNvPr id="75" name="直接连接符 74"/>
          <p:cNvCxnSpPr/>
          <p:nvPr>
            <p:custDataLst>
              <p:tags r:id="rId15"/>
            </p:custDataLst>
          </p:nvPr>
        </p:nvCxnSpPr>
        <p:spPr>
          <a:xfrm flipV="1">
            <a:off x="8451671" y="3452160"/>
            <a:ext cx="2844332" cy="0"/>
          </a:xfrm>
          <a:prstGeom prst="line">
            <a:avLst/>
          </a:prstGeom>
          <a:ln w="22225">
            <a:solidFill>
              <a:schemeClr val="accent1">
                <a:alpha val="50000"/>
              </a:schemeClr>
            </a:solidFill>
          </a:ln>
        </p:spPr>
        <p:style>
          <a:lnRef idx="2">
            <a:schemeClr val="accent1"/>
          </a:lnRef>
          <a:fillRef idx="0">
            <a:srgbClr val="FFFFFF"/>
          </a:fillRef>
          <a:effectRef idx="0">
            <a:srgbClr val="FFFFFF"/>
          </a:effectRef>
          <a:fontRef idx="minor">
            <a:schemeClr val="tx1"/>
          </a:fontRef>
        </p:style>
      </p:cxnSp>
      <p:sp>
        <p:nvSpPr>
          <p:cNvPr id="19" name="矩形 18"/>
          <p:cNvSpPr/>
          <p:nvPr>
            <p:custDataLst>
              <p:tags r:id="rId16"/>
            </p:custDataLst>
          </p:nvPr>
        </p:nvSpPr>
        <p:spPr>
          <a:xfrm>
            <a:off x="8531051" y="2850145"/>
            <a:ext cx="2703989" cy="443256"/>
          </a:xfrm>
          <a:prstGeom prst="rect">
            <a:avLst/>
          </a:prstGeom>
          <a:noFill/>
        </p:spPr>
        <p:txBody>
          <a:bodyPr wrap="square" lIns="0" tIns="0" rIns="0" bIns="0" rtlCol="0" anchor="ctr" anchorCtr="0">
            <a:noAutofit/>
          </a:bodyPr>
          <a:p>
            <a:pPr>
              <a:spcBef>
                <a:spcPct val="0"/>
              </a:spcBef>
              <a:spcAft>
                <a:spcPct val="0"/>
              </a:spcAft>
            </a:pPr>
            <a:r>
              <a:rPr lang="zh-CN" altLang="en-US" sz="2200" b="1" dirty="0">
                <a:solidFill>
                  <a:schemeClr val="accent1"/>
                </a:solidFill>
                <a:latin typeface="+mn-ea"/>
                <a:cs typeface="+mn-ea"/>
              </a:rPr>
              <a:t>课程选择建议</a:t>
            </a:r>
            <a:endParaRPr lang="zh-CN" altLang="en-US" sz="2200" b="1" dirty="0">
              <a:solidFill>
                <a:schemeClr val="accent1"/>
              </a:solidFill>
              <a:latin typeface="+mn-ea"/>
              <a:cs typeface="+mn-ea"/>
            </a:endParaRPr>
          </a:p>
        </p:txBody>
      </p:sp>
    </p:spTree>
    <p:custDataLst>
      <p:tags r:id="rId17"/>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预期效果 - 专业技能提升</a:t>
            </a:r>
            <a:endParaRPr lang="zh-CN" altLang="en-US"/>
          </a:p>
        </p:txBody>
      </p:sp>
      <p:sp>
        <p:nvSpPr>
          <p:cNvPr id="8" name="矩形 7"/>
          <p:cNvSpPr/>
          <p:nvPr>
            <p:custDataLst>
              <p:tags r:id="rId2"/>
            </p:custDataLst>
          </p:nvPr>
        </p:nvSpPr>
        <p:spPr>
          <a:xfrm>
            <a:off x="901097" y="3690218"/>
            <a:ext cx="2880446" cy="876095"/>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sz="1200" kern="0">
                <a:ln>
                  <a:noFill/>
                  <a:prstDash val="sysDot"/>
                </a:ln>
                <a:solidFill>
                  <a:schemeClr val="tx1">
                    <a:lumMod val="85000"/>
                    <a:lumOff val="15000"/>
                  </a:schemeClr>
                </a:solidFill>
                <a:latin typeface="+mn-ea"/>
                <a:cs typeface="+mn-ea"/>
              </a:rPr>
              <a:t>整合课程使学生掌握全栈开发流程，全栈项目实训中项目完成比例达80%，表明学生具备较强的全栈开发能力。</a:t>
            </a:r>
            <a:endParaRPr lang="zh-CN" altLang="en-US" sz="1200" kern="0">
              <a:ln>
                <a:noFill/>
                <a:prstDash val="sysDot"/>
              </a:ln>
              <a:solidFill>
                <a:schemeClr val="tx1">
                  <a:lumMod val="85000"/>
                  <a:lumOff val="15000"/>
                </a:schemeClr>
              </a:solidFill>
              <a:latin typeface="+mn-ea"/>
              <a:cs typeface="+mn-ea"/>
            </a:endParaRPr>
          </a:p>
        </p:txBody>
      </p:sp>
      <p:sp>
        <p:nvSpPr>
          <p:cNvPr id="9" name="矩形 8"/>
          <p:cNvSpPr/>
          <p:nvPr>
            <p:custDataLst>
              <p:tags r:id="rId3"/>
            </p:custDataLst>
          </p:nvPr>
        </p:nvSpPr>
        <p:spPr>
          <a:xfrm>
            <a:off x="901097" y="3009392"/>
            <a:ext cx="2880444" cy="591205"/>
          </a:xfrm>
          <a:prstGeom prst="rect">
            <a:avLst/>
          </a:prstGeom>
          <a:noFill/>
        </p:spPr>
        <p:txBody>
          <a:bodyPr wrap="square" lIns="0" tIns="0" rIns="0" bIns="0" rtlCol="0" anchor="b">
            <a:noAutofit/>
          </a:bodyPr>
          <a:p>
            <a:pPr>
              <a:spcBef>
                <a:spcPct val="0"/>
              </a:spcBef>
              <a:spcAft>
                <a:spcPct val="0"/>
              </a:spcAft>
            </a:pPr>
            <a:r>
              <a:rPr lang="zh-CN" altLang="en-US" sz="1700" b="1" kern="0">
                <a:solidFill>
                  <a:schemeClr val="accent1"/>
                </a:solidFill>
                <a:latin typeface="+mn-ea"/>
                <a:cs typeface="+mn-ea"/>
              </a:rPr>
              <a:t>全栈开发技能掌握</a:t>
            </a:r>
            <a:endParaRPr lang="zh-CN" altLang="en-US" sz="1700" b="1" kern="0">
              <a:solidFill>
                <a:schemeClr val="accent1"/>
              </a:solidFill>
              <a:latin typeface="+mn-ea"/>
              <a:cs typeface="+mn-ea"/>
            </a:endParaRPr>
          </a:p>
        </p:txBody>
      </p:sp>
      <p:sp>
        <p:nvSpPr>
          <p:cNvPr id="13" name="矩形 12"/>
          <p:cNvSpPr/>
          <p:nvPr>
            <p:custDataLst>
              <p:tags r:id="rId4"/>
            </p:custDataLst>
          </p:nvPr>
        </p:nvSpPr>
        <p:spPr>
          <a:xfrm>
            <a:off x="901097" y="1811595"/>
            <a:ext cx="1325415" cy="991788"/>
          </a:xfrm>
          <a:prstGeom prst="rect">
            <a:avLst/>
          </a:prstGeom>
          <a:noFill/>
        </p:spPr>
        <p:txBody>
          <a:bodyPr wrap="none" lIns="0" tIns="0" rIns="0" bIns="0" rtlCol="0" anchor="ctr">
            <a:normAutofit fontScale="80000"/>
          </a:bodyPr>
          <a:p>
            <a:pPr>
              <a:spcBef>
                <a:spcPct val="0"/>
              </a:spcBef>
              <a:spcAft>
                <a:spcPct val="0"/>
              </a:spcAft>
            </a:pPr>
            <a:r>
              <a:rPr lang="en-US" altLang="zh-CN" sz="7200" b="1" kern="0" dirty="0">
                <a:solidFill>
                  <a:schemeClr val="accent1"/>
                </a:solidFill>
                <a:latin typeface="+mn-ea"/>
                <a:cs typeface="+mn-ea"/>
              </a:rPr>
              <a:t>01</a:t>
            </a:r>
            <a:endParaRPr lang="zh-CN" altLang="en-US" sz="7200" b="1" kern="0" dirty="0">
              <a:solidFill>
                <a:schemeClr val="accent1"/>
              </a:solidFill>
              <a:latin typeface="+mn-ea"/>
              <a:cs typeface="+mn-ea"/>
            </a:endParaRPr>
          </a:p>
        </p:txBody>
      </p:sp>
      <p:pic>
        <p:nvPicPr>
          <p:cNvPr id="16" name="图片 15" descr="C:\Users\Lenovo\AppData\Roaming\Kingsoft\office6\templates\download\kaiwpp\picture117134430"/>
          <p:cNvPicPr>
            <a:picLocks noChangeAspect="1"/>
          </p:cNvPicPr>
          <p:nvPr>
            <p:custDataLst>
              <p:tags r:id="rId5"/>
            </p:custDataLst>
          </p:nvPr>
        </p:nvPicPr>
        <p:blipFill rotWithShape="1">
          <a:blip r:embed="rId6"/>
          <a:srcRect t="12689" b="12689"/>
          <a:stretch>
            <a:fillRect/>
          </a:stretch>
        </p:blipFill>
        <p:spPr>
          <a:xfrm>
            <a:off x="901097" y="4680337"/>
            <a:ext cx="2880449" cy="1520002"/>
          </a:xfrm>
          <a:prstGeom prst="rect">
            <a:avLst/>
          </a:prstGeom>
          <a:solidFill>
            <a:schemeClr val="accent1"/>
          </a:solidFill>
          <a:ln>
            <a:solidFill>
              <a:schemeClr val="accent1">
                <a:alpha val="20000"/>
              </a:schemeClr>
            </a:solidFill>
          </a:ln>
        </p:spPr>
      </p:pic>
      <p:sp>
        <p:nvSpPr>
          <p:cNvPr id="17" name="矩形 16"/>
          <p:cNvSpPr/>
          <p:nvPr>
            <p:custDataLst>
              <p:tags r:id="rId7"/>
            </p:custDataLst>
          </p:nvPr>
        </p:nvSpPr>
        <p:spPr>
          <a:xfrm>
            <a:off x="4759324" y="3690218"/>
            <a:ext cx="2880446" cy="876095"/>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sz="1200" kern="0">
                <a:ln>
                  <a:noFill/>
                  <a:prstDash val="sysDot"/>
                </a:ln>
                <a:solidFill>
                  <a:schemeClr val="tx1">
                    <a:lumMod val="85000"/>
                    <a:lumOff val="15000"/>
                  </a:schemeClr>
                </a:solidFill>
                <a:latin typeface="+mn-ea"/>
                <a:cs typeface="+mn-ea"/>
              </a:rPr>
              <a:t>通过课程学习，学生Java基础测试平均成绩提升20%，扎实的Java基础为后续深入学习和工作奠定基础。</a:t>
            </a:r>
            <a:endParaRPr lang="zh-CN" altLang="en-US" sz="1200" kern="0">
              <a:ln>
                <a:noFill/>
                <a:prstDash val="sysDot"/>
              </a:ln>
              <a:solidFill>
                <a:schemeClr val="tx1">
                  <a:lumMod val="85000"/>
                  <a:lumOff val="15000"/>
                </a:schemeClr>
              </a:solidFill>
              <a:latin typeface="+mn-ea"/>
              <a:cs typeface="+mn-ea"/>
            </a:endParaRPr>
          </a:p>
        </p:txBody>
      </p:sp>
      <p:sp>
        <p:nvSpPr>
          <p:cNvPr id="18" name="矩形 17"/>
          <p:cNvSpPr/>
          <p:nvPr>
            <p:custDataLst>
              <p:tags r:id="rId8"/>
            </p:custDataLst>
          </p:nvPr>
        </p:nvSpPr>
        <p:spPr>
          <a:xfrm>
            <a:off x="4759324" y="3009392"/>
            <a:ext cx="2880444" cy="591205"/>
          </a:xfrm>
          <a:prstGeom prst="rect">
            <a:avLst/>
          </a:prstGeom>
          <a:noFill/>
        </p:spPr>
        <p:txBody>
          <a:bodyPr wrap="square" lIns="0" tIns="0" rIns="0" bIns="0" rtlCol="0" anchor="b">
            <a:noAutofit/>
          </a:bodyPr>
          <a:p>
            <a:pPr>
              <a:spcBef>
                <a:spcPct val="0"/>
              </a:spcBef>
              <a:spcAft>
                <a:spcPct val="0"/>
              </a:spcAft>
            </a:pPr>
            <a:r>
              <a:rPr lang="zh-CN" altLang="en-US" sz="1700" b="1" kern="0">
                <a:solidFill>
                  <a:schemeClr val="accent1"/>
                </a:solidFill>
                <a:latin typeface="+mn-ea"/>
                <a:cs typeface="+mn-ea"/>
              </a:rPr>
              <a:t>Java编程基础提升</a:t>
            </a:r>
            <a:endParaRPr lang="zh-CN" altLang="en-US" sz="1700" b="1" kern="0">
              <a:solidFill>
                <a:schemeClr val="accent1"/>
              </a:solidFill>
              <a:latin typeface="+mn-ea"/>
              <a:cs typeface="+mn-ea"/>
            </a:endParaRPr>
          </a:p>
        </p:txBody>
      </p:sp>
      <p:sp>
        <p:nvSpPr>
          <p:cNvPr id="20" name="矩形 19"/>
          <p:cNvSpPr/>
          <p:nvPr>
            <p:custDataLst>
              <p:tags r:id="rId9"/>
            </p:custDataLst>
          </p:nvPr>
        </p:nvSpPr>
        <p:spPr>
          <a:xfrm>
            <a:off x="4759324" y="1811595"/>
            <a:ext cx="1325415" cy="991788"/>
          </a:xfrm>
          <a:prstGeom prst="rect">
            <a:avLst/>
          </a:prstGeom>
          <a:noFill/>
        </p:spPr>
        <p:txBody>
          <a:bodyPr wrap="none" lIns="0" tIns="0" rIns="0" bIns="0" rtlCol="0" anchor="ctr">
            <a:normAutofit fontScale="80000"/>
          </a:bodyPr>
          <a:p>
            <a:pPr>
              <a:spcBef>
                <a:spcPct val="0"/>
              </a:spcBef>
              <a:spcAft>
                <a:spcPct val="0"/>
              </a:spcAft>
            </a:pPr>
            <a:r>
              <a:rPr lang="en-US" altLang="zh-CN" sz="7200" b="1" kern="0">
                <a:solidFill>
                  <a:schemeClr val="accent1"/>
                </a:solidFill>
                <a:latin typeface="+mn-ea"/>
                <a:cs typeface="+mn-ea"/>
              </a:rPr>
              <a:t>02</a:t>
            </a:r>
            <a:endParaRPr lang="zh-CN" altLang="en-US" sz="7200" b="1" kern="0">
              <a:solidFill>
                <a:schemeClr val="accent1"/>
              </a:solidFill>
              <a:latin typeface="+mn-ea"/>
              <a:cs typeface="+mn-ea"/>
            </a:endParaRPr>
          </a:p>
        </p:txBody>
      </p:sp>
      <p:pic>
        <p:nvPicPr>
          <p:cNvPr id="21" name="图片 20" descr="C:\Users\Lenovo\AppData\Roaming\Kingsoft\office6\templates\download\kaiwpp\picture198500693"/>
          <p:cNvPicPr>
            <a:picLocks noChangeAspect="1"/>
          </p:cNvPicPr>
          <p:nvPr>
            <p:custDataLst>
              <p:tags r:id="rId10"/>
            </p:custDataLst>
          </p:nvPr>
        </p:nvPicPr>
        <p:blipFill rotWithShape="1">
          <a:blip r:embed="rId11"/>
          <a:srcRect t="26169" b="26169"/>
          <a:stretch>
            <a:fillRect/>
          </a:stretch>
        </p:blipFill>
        <p:spPr>
          <a:xfrm>
            <a:off x="4759324" y="4680337"/>
            <a:ext cx="2880449" cy="1520002"/>
          </a:xfrm>
          <a:prstGeom prst="rect">
            <a:avLst/>
          </a:prstGeom>
          <a:solidFill>
            <a:schemeClr val="accent1"/>
          </a:solidFill>
          <a:ln>
            <a:solidFill>
              <a:schemeClr val="accent1">
                <a:alpha val="20000"/>
              </a:schemeClr>
            </a:solidFill>
          </a:ln>
        </p:spPr>
      </p:pic>
      <p:sp>
        <p:nvSpPr>
          <p:cNvPr id="22" name="矩形 21"/>
          <p:cNvSpPr/>
          <p:nvPr>
            <p:custDataLst>
              <p:tags r:id="rId12"/>
            </p:custDataLst>
          </p:nvPr>
        </p:nvSpPr>
        <p:spPr>
          <a:xfrm>
            <a:off x="8617551" y="3690218"/>
            <a:ext cx="2880446" cy="876095"/>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sz="1200" kern="0">
                <a:ln>
                  <a:noFill/>
                  <a:prstDash val="sysDot"/>
                </a:ln>
                <a:solidFill>
                  <a:schemeClr val="tx1">
                    <a:lumMod val="85000"/>
                    <a:lumOff val="15000"/>
                  </a:schemeClr>
                </a:solidFill>
                <a:latin typeface="+mn-ea"/>
                <a:cs typeface="+mn-ea"/>
              </a:rPr>
              <a:t>实践课程后超70%学生能独立完成小型软件项目，体现了学生将技能应用到实际项目中的能力。</a:t>
            </a:r>
            <a:endParaRPr lang="zh-CN" altLang="en-US" sz="1200" kern="0">
              <a:ln>
                <a:noFill/>
                <a:prstDash val="sysDot"/>
              </a:ln>
              <a:solidFill>
                <a:schemeClr val="tx1">
                  <a:lumMod val="85000"/>
                  <a:lumOff val="15000"/>
                </a:schemeClr>
              </a:solidFill>
              <a:latin typeface="+mn-ea"/>
              <a:cs typeface="+mn-ea"/>
            </a:endParaRPr>
          </a:p>
        </p:txBody>
      </p:sp>
      <p:sp>
        <p:nvSpPr>
          <p:cNvPr id="24" name="矩形 23"/>
          <p:cNvSpPr/>
          <p:nvPr>
            <p:custDataLst>
              <p:tags r:id="rId13"/>
            </p:custDataLst>
          </p:nvPr>
        </p:nvSpPr>
        <p:spPr>
          <a:xfrm>
            <a:off x="8617551" y="3009392"/>
            <a:ext cx="2880443" cy="591205"/>
          </a:xfrm>
          <a:prstGeom prst="rect">
            <a:avLst/>
          </a:prstGeom>
          <a:noFill/>
        </p:spPr>
        <p:txBody>
          <a:bodyPr wrap="square" lIns="0" tIns="0" rIns="0" bIns="0" rtlCol="0" anchor="b">
            <a:noAutofit/>
          </a:bodyPr>
          <a:p>
            <a:pPr>
              <a:spcBef>
                <a:spcPct val="0"/>
              </a:spcBef>
              <a:spcAft>
                <a:spcPct val="0"/>
              </a:spcAft>
            </a:pPr>
            <a:r>
              <a:rPr lang="zh-CN" altLang="en-US" sz="1700" b="1" kern="0">
                <a:solidFill>
                  <a:schemeClr val="accent1"/>
                </a:solidFill>
                <a:latin typeface="+mn-ea"/>
                <a:cs typeface="+mn-ea"/>
              </a:rPr>
              <a:t>技能实践应用效果</a:t>
            </a:r>
            <a:endParaRPr lang="zh-CN" altLang="en-US" sz="1700" b="1" kern="0">
              <a:solidFill>
                <a:schemeClr val="accent1"/>
              </a:solidFill>
              <a:latin typeface="+mn-ea"/>
              <a:cs typeface="+mn-ea"/>
            </a:endParaRPr>
          </a:p>
        </p:txBody>
      </p:sp>
      <p:sp>
        <p:nvSpPr>
          <p:cNvPr id="25" name="矩形 24"/>
          <p:cNvSpPr/>
          <p:nvPr>
            <p:custDataLst>
              <p:tags r:id="rId14"/>
            </p:custDataLst>
          </p:nvPr>
        </p:nvSpPr>
        <p:spPr>
          <a:xfrm>
            <a:off x="8617551" y="1811595"/>
            <a:ext cx="1325415" cy="991788"/>
          </a:xfrm>
          <a:prstGeom prst="rect">
            <a:avLst/>
          </a:prstGeom>
          <a:noFill/>
        </p:spPr>
        <p:txBody>
          <a:bodyPr wrap="none" lIns="0" tIns="0" rIns="0" bIns="0" rtlCol="0" anchor="ctr">
            <a:normAutofit fontScale="80000"/>
          </a:bodyPr>
          <a:p>
            <a:pPr>
              <a:spcBef>
                <a:spcPct val="0"/>
              </a:spcBef>
              <a:spcAft>
                <a:spcPct val="0"/>
              </a:spcAft>
            </a:pPr>
            <a:r>
              <a:rPr lang="en-US" altLang="zh-CN" sz="7200" b="1" kern="0">
                <a:solidFill>
                  <a:schemeClr val="accent1"/>
                </a:solidFill>
                <a:latin typeface="+mn-ea"/>
                <a:cs typeface="+mn-ea"/>
              </a:rPr>
              <a:t>03</a:t>
            </a:r>
            <a:endParaRPr lang="zh-CN" altLang="en-US" sz="7200" b="1" kern="0">
              <a:solidFill>
                <a:schemeClr val="accent1"/>
              </a:solidFill>
              <a:latin typeface="+mn-ea"/>
              <a:cs typeface="+mn-ea"/>
            </a:endParaRPr>
          </a:p>
        </p:txBody>
      </p:sp>
      <p:pic>
        <p:nvPicPr>
          <p:cNvPr id="26" name="图片 25" descr="C:\Users\Lenovo\AppData\Roaming\Kingsoft\office6\templates\download\kaiwpp\picture210397489"/>
          <p:cNvPicPr>
            <a:picLocks noChangeAspect="1"/>
          </p:cNvPicPr>
          <p:nvPr>
            <p:custDataLst>
              <p:tags r:id="rId15"/>
            </p:custDataLst>
          </p:nvPr>
        </p:nvPicPr>
        <p:blipFill rotWithShape="1">
          <a:blip r:embed="rId16"/>
          <a:srcRect t="10418" b="10418"/>
          <a:stretch>
            <a:fillRect/>
          </a:stretch>
        </p:blipFill>
        <p:spPr>
          <a:xfrm>
            <a:off x="8617551" y="4680337"/>
            <a:ext cx="2880449" cy="1520002"/>
          </a:xfrm>
          <a:prstGeom prst="rect">
            <a:avLst/>
          </a:prstGeom>
          <a:solidFill>
            <a:schemeClr val="accent1"/>
          </a:solidFill>
          <a:ln>
            <a:solidFill>
              <a:schemeClr val="accent1">
                <a:alpha val="20000"/>
              </a:schemeClr>
            </a:solidFill>
          </a:ln>
        </p:spPr>
      </p:pic>
      <p:cxnSp>
        <p:nvCxnSpPr>
          <p:cNvPr id="35" name="直接连接符 34"/>
          <p:cNvCxnSpPr/>
          <p:nvPr>
            <p:custDataLst>
              <p:tags r:id="rId17"/>
            </p:custDataLst>
          </p:nvPr>
        </p:nvCxnSpPr>
        <p:spPr>
          <a:xfrm>
            <a:off x="695960" y="1811595"/>
            <a:ext cx="0" cy="4407542"/>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18"/>
            </p:custDataLst>
          </p:nvPr>
        </p:nvCxnSpPr>
        <p:spPr>
          <a:xfrm>
            <a:off x="4544025" y="1811595"/>
            <a:ext cx="0" cy="4407542"/>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19"/>
            </p:custDataLst>
          </p:nvPr>
        </p:nvCxnSpPr>
        <p:spPr>
          <a:xfrm>
            <a:off x="8400347" y="1811595"/>
            <a:ext cx="0" cy="4407542"/>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spTree>
    <p:custDataLst>
      <p:tags r:id="rId20"/>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lstStyle/>
          <a:p>
            <a:r>
              <a:rPr lang="zh-CN" altLang="en-US"/>
              <a:t>预期效果 - 综合素养培养</a:t>
            </a:r>
            <a:endParaRPr lang="zh-CN" altLang="en-US"/>
          </a:p>
        </p:txBody>
      </p:sp>
      <p:pic>
        <p:nvPicPr>
          <p:cNvPr id="2" name="图片 1" descr="424228647\74a8cc855e2cbe53b0a84ed7aaffe598"/>
          <p:cNvPicPr>
            <a:picLocks noChangeAspect="1"/>
          </p:cNvPicPr>
          <p:nvPr>
            <p:custDataLst>
              <p:tags r:id="rId2"/>
            </p:custDataLst>
          </p:nvPr>
        </p:nvPicPr>
        <p:blipFill rotWithShape="1">
          <a:blip r:embed="rId3"/>
          <a:srcRect l="35243"/>
          <a:stretch>
            <a:fillRect/>
          </a:stretch>
        </p:blipFill>
        <p:spPr>
          <a:xfrm>
            <a:off x="0" y="1713865"/>
            <a:ext cx="4317365" cy="4118610"/>
          </a:xfrm>
          <a:prstGeom prst="rect">
            <a:avLst/>
          </a:prstGeom>
          <a:ln w="9525" cap="flat" cmpd="sng" algn="ctr">
            <a:noFill/>
            <a:prstDash val="solid"/>
            <a:round/>
            <a:headEnd type="none" w="med" len="med"/>
            <a:tailEnd type="none" w="med" len="med"/>
          </a:ln>
        </p:spPr>
      </p:pic>
      <p:pic>
        <p:nvPicPr>
          <p:cNvPr id="10" name="https://photo-static-api.fotomore.com/creative/vcg/400/new/VCG41N1483048616.jpg?uid=386&amp;timestamp=1686143016&amp;sign=b560353de4fbf26a5b3939bf07f1bf22" descr="/data/temp/b3bfdd3b-19ff-11f0-aaae-b6634425f94c.jpgb3bfdd3b-19ff-11f0-aaae-b6634425f94c"/>
          <p:cNvPicPr>
            <a:picLocks noChangeAspect="1"/>
          </p:cNvPicPr>
          <p:nvPr>
            <p:custDataLst>
              <p:tags r:id="rId4"/>
            </p:custDataLst>
          </p:nvPr>
        </p:nvPicPr>
        <p:blipFill rotWithShape="1">
          <a:blip r:embed="rId5"/>
          <a:srcRect r="24275"/>
          <a:stretch>
            <a:fillRect/>
          </a:stretch>
        </p:blipFill>
        <p:spPr>
          <a:xfrm>
            <a:off x="0" y="2141855"/>
            <a:ext cx="3429635" cy="3079750"/>
          </a:xfrm>
          <a:prstGeom prst="rect">
            <a:avLst/>
          </a:prstGeom>
          <a:ln w="9525" cap="flat" cmpd="sng" algn="ctr">
            <a:noFill/>
            <a:prstDash val="solid"/>
            <a:round/>
            <a:headEnd type="none" w="med" len="med"/>
            <a:tailEnd type="none" w="med" len="med"/>
          </a:ln>
        </p:spPr>
      </p:pic>
      <p:sp>
        <p:nvSpPr>
          <p:cNvPr id="4" name="矩形 3"/>
          <p:cNvSpPr/>
          <p:nvPr>
            <p:custDataLst>
              <p:tags r:id="rId6"/>
            </p:custDataLst>
          </p:nvPr>
        </p:nvSpPr>
        <p:spPr>
          <a:xfrm>
            <a:off x="4741454" y="1457639"/>
            <a:ext cx="3033439" cy="457241"/>
          </a:xfrm>
          <a:prstGeom prst="rect">
            <a:avLst/>
          </a:prstGeom>
          <a:noFill/>
        </p:spPr>
        <p:txBody>
          <a:bodyPr wrap="square" lIns="0" tIns="0" rIns="0" bIns="0" rtlCol="0" anchor="ctr" anchorCtr="0">
            <a:noAutofit/>
          </a:bodyPr>
          <a:p>
            <a:pPr>
              <a:spcBef>
                <a:spcPct val="0"/>
              </a:spcBef>
              <a:spcAft>
                <a:spcPct val="0"/>
              </a:spcAft>
            </a:pPr>
            <a:r>
              <a:rPr lang="en-US" altLang="zh-CN" sz="4000">
                <a:solidFill>
                  <a:schemeClr val="accent1">
                    <a:alpha val="42000"/>
                  </a:schemeClr>
                </a:solidFill>
                <a:latin typeface="+mn-ea"/>
                <a:cs typeface="+mn-ea"/>
                <a:sym typeface="+mn-ea"/>
              </a:rPr>
              <a:t>01</a:t>
            </a:r>
            <a:endParaRPr lang="zh-CN" altLang="en-US" sz="4000">
              <a:solidFill>
                <a:schemeClr val="accent1">
                  <a:alpha val="42000"/>
                </a:schemeClr>
              </a:solidFill>
              <a:latin typeface="+mn-ea"/>
              <a:cs typeface="+mn-ea"/>
              <a:sym typeface="+mn-ea"/>
            </a:endParaRPr>
          </a:p>
        </p:txBody>
      </p:sp>
      <p:cxnSp>
        <p:nvCxnSpPr>
          <p:cNvPr id="12" name="直接连接符 11"/>
          <p:cNvCxnSpPr/>
          <p:nvPr>
            <p:custDataLst>
              <p:tags r:id="rId7"/>
            </p:custDataLst>
          </p:nvPr>
        </p:nvCxnSpPr>
        <p:spPr>
          <a:xfrm>
            <a:off x="4747804" y="2017766"/>
            <a:ext cx="3031509" cy="0"/>
          </a:xfrm>
          <a:prstGeom prst="line">
            <a:avLst/>
          </a:prstGeom>
          <a:ln w="12700">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
        <p:nvSpPr>
          <p:cNvPr id="13" name="矩形 12"/>
          <p:cNvSpPr/>
          <p:nvPr>
            <p:custDataLst>
              <p:tags r:id="rId8"/>
            </p:custDataLst>
          </p:nvPr>
        </p:nvSpPr>
        <p:spPr>
          <a:xfrm>
            <a:off x="4742089" y="2134618"/>
            <a:ext cx="3032534" cy="276103"/>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sym typeface="+mn-ea"/>
              </a:rPr>
              <a:t>团队合作能力培养</a:t>
            </a:r>
            <a:endParaRPr lang="zh-CN" altLang="en-US" sz="1600" b="1">
              <a:solidFill>
                <a:schemeClr val="accent1"/>
              </a:solidFill>
              <a:latin typeface="+mn-ea"/>
              <a:cs typeface="+mn-ea"/>
              <a:sym typeface="+mn-ea"/>
            </a:endParaRPr>
          </a:p>
        </p:txBody>
      </p:sp>
      <p:sp>
        <p:nvSpPr>
          <p:cNvPr id="15" name="矩形 14"/>
          <p:cNvSpPr/>
          <p:nvPr>
            <p:custDataLst>
              <p:tags r:id="rId9"/>
            </p:custDataLst>
          </p:nvPr>
        </p:nvSpPr>
        <p:spPr>
          <a:xfrm>
            <a:off x="4743359" y="2466757"/>
            <a:ext cx="3031799" cy="1273305"/>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sym typeface="+mn-ea"/>
              </a:rPr>
              <a:t>全栈项目实训等课程中小组合作提前完成任务案例展示，学生在团队中分工协作，提高了团队合作能力。</a:t>
            </a:r>
            <a:endParaRPr lang="zh-CN" altLang="en-US" sz="1400">
              <a:ln>
                <a:noFill/>
                <a:prstDash val="sysDot"/>
              </a:ln>
              <a:solidFill>
                <a:schemeClr val="tx1">
                  <a:lumMod val="85000"/>
                  <a:lumOff val="15000"/>
                </a:schemeClr>
              </a:solidFill>
              <a:latin typeface="+mn-ea"/>
              <a:cs typeface="+mn-ea"/>
              <a:sym typeface="+mn-ea"/>
            </a:endParaRPr>
          </a:p>
        </p:txBody>
      </p:sp>
      <p:sp>
        <p:nvSpPr>
          <p:cNvPr id="17" name="矩形 16"/>
          <p:cNvSpPr/>
          <p:nvPr>
            <p:custDataLst>
              <p:tags r:id="rId10"/>
            </p:custDataLst>
          </p:nvPr>
        </p:nvSpPr>
        <p:spPr>
          <a:xfrm>
            <a:off x="4740819" y="3872790"/>
            <a:ext cx="3033439" cy="457241"/>
          </a:xfrm>
          <a:prstGeom prst="rect">
            <a:avLst/>
          </a:prstGeom>
          <a:noFill/>
        </p:spPr>
        <p:txBody>
          <a:bodyPr wrap="square" lIns="0" tIns="0" rIns="0" bIns="0" rtlCol="0" anchor="ctr" anchorCtr="0">
            <a:noAutofit/>
          </a:bodyPr>
          <a:p>
            <a:pPr>
              <a:spcBef>
                <a:spcPct val="0"/>
              </a:spcBef>
              <a:spcAft>
                <a:spcPct val="0"/>
              </a:spcAft>
            </a:pPr>
            <a:r>
              <a:rPr lang="en-US" altLang="zh-CN" sz="4000">
                <a:solidFill>
                  <a:schemeClr val="accent1">
                    <a:alpha val="42000"/>
                  </a:schemeClr>
                </a:solidFill>
                <a:latin typeface="+mn-ea"/>
                <a:cs typeface="+mn-ea"/>
                <a:sym typeface="+mn-ea"/>
              </a:rPr>
              <a:t>03</a:t>
            </a:r>
            <a:endParaRPr lang="zh-CN" altLang="en-US" sz="4000">
              <a:solidFill>
                <a:schemeClr val="accent1">
                  <a:alpha val="42000"/>
                </a:schemeClr>
              </a:solidFill>
              <a:latin typeface="+mn-ea"/>
              <a:cs typeface="+mn-ea"/>
              <a:sym typeface="+mn-ea"/>
            </a:endParaRPr>
          </a:p>
        </p:txBody>
      </p:sp>
      <p:cxnSp>
        <p:nvCxnSpPr>
          <p:cNvPr id="38" name="直接连接符 37"/>
          <p:cNvCxnSpPr/>
          <p:nvPr>
            <p:custDataLst>
              <p:tags r:id="rId11"/>
            </p:custDataLst>
          </p:nvPr>
        </p:nvCxnSpPr>
        <p:spPr>
          <a:xfrm>
            <a:off x="4747169" y="4433552"/>
            <a:ext cx="3031509" cy="0"/>
          </a:xfrm>
          <a:prstGeom prst="line">
            <a:avLst/>
          </a:prstGeom>
          <a:ln w="12700">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
        <p:nvSpPr>
          <p:cNvPr id="21" name="矩形 20"/>
          <p:cNvSpPr/>
          <p:nvPr>
            <p:custDataLst>
              <p:tags r:id="rId12"/>
            </p:custDataLst>
          </p:nvPr>
        </p:nvSpPr>
        <p:spPr>
          <a:xfrm>
            <a:off x="4741454" y="4550404"/>
            <a:ext cx="3032534" cy="276103"/>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sym typeface="+mn-ea"/>
              </a:rPr>
              <a:t>自主学习能力养成</a:t>
            </a:r>
            <a:endParaRPr lang="zh-CN" altLang="en-US" sz="1600" b="1">
              <a:solidFill>
                <a:schemeClr val="accent1"/>
              </a:solidFill>
              <a:latin typeface="+mn-ea"/>
              <a:cs typeface="+mn-ea"/>
              <a:sym typeface="+mn-ea"/>
            </a:endParaRPr>
          </a:p>
        </p:txBody>
      </p:sp>
      <p:sp>
        <p:nvSpPr>
          <p:cNvPr id="23" name="矩形 22"/>
          <p:cNvSpPr/>
          <p:nvPr>
            <p:custDataLst>
              <p:tags r:id="rId13"/>
            </p:custDataLst>
          </p:nvPr>
        </p:nvSpPr>
        <p:spPr>
          <a:xfrm>
            <a:off x="4742724" y="4882543"/>
            <a:ext cx="3031799" cy="1273305"/>
          </a:xfrm>
          <a:prstGeom prst="rect">
            <a:avLst/>
          </a:prstGeom>
          <a:noFill/>
          <a:ln>
            <a:noFill/>
            <a:prstDash val="sysDash"/>
          </a:ln>
        </p:spPr>
        <p:txBody>
          <a:bodyPr vert="horz" wrap="square" lIns="0" tIns="0" rIns="0" bIns="0" rtlCol="0">
            <a:noAutofit/>
          </a:bodyPr>
          <a:p>
            <a:pPr algn="just">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sym typeface="+mn-ea"/>
              </a:rPr>
              <a:t>约60%学生在选修课程学习中掌握新技能，表明学生具备自主学习和探索新知识的能力。</a:t>
            </a:r>
            <a:endParaRPr lang="zh-CN" altLang="en-US" sz="1400">
              <a:ln>
                <a:noFill/>
                <a:prstDash val="sysDot"/>
              </a:ln>
              <a:solidFill>
                <a:schemeClr val="tx1">
                  <a:lumMod val="85000"/>
                  <a:lumOff val="15000"/>
                </a:schemeClr>
              </a:solidFill>
              <a:latin typeface="+mn-ea"/>
              <a:cs typeface="+mn-ea"/>
              <a:sym typeface="+mn-ea"/>
            </a:endParaRPr>
          </a:p>
        </p:txBody>
      </p:sp>
      <p:sp>
        <p:nvSpPr>
          <p:cNvPr id="24" name="矩形 23"/>
          <p:cNvSpPr/>
          <p:nvPr>
            <p:custDataLst>
              <p:tags r:id="rId14"/>
            </p:custDataLst>
          </p:nvPr>
        </p:nvSpPr>
        <p:spPr>
          <a:xfrm>
            <a:off x="8642021" y="1457639"/>
            <a:ext cx="3033440" cy="457241"/>
          </a:xfrm>
          <a:prstGeom prst="rect">
            <a:avLst/>
          </a:prstGeom>
          <a:noFill/>
        </p:spPr>
        <p:txBody>
          <a:bodyPr wrap="square" lIns="0" tIns="0" rIns="0" bIns="0" rtlCol="0" anchor="ctr" anchorCtr="0">
            <a:noAutofit/>
          </a:bodyPr>
          <a:p>
            <a:pPr>
              <a:spcBef>
                <a:spcPct val="0"/>
              </a:spcBef>
              <a:spcAft>
                <a:spcPct val="0"/>
              </a:spcAft>
            </a:pPr>
            <a:r>
              <a:rPr lang="en-US" altLang="zh-CN" sz="4000">
                <a:solidFill>
                  <a:schemeClr val="accent1">
                    <a:alpha val="42000"/>
                  </a:schemeClr>
                </a:solidFill>
                <a:latin typeface="+mn-ea"/>
                <a:cs typeface="+mn-ea"/>
                <a:sym typeface="+mn-ea"/>
              </a:rPr>
              <a:t>02</a:t>
            </a:r>
            <a:endParaRPr lang="zh-CN" altLang="en-US" sz="4000">
              <a:solidFill>
                <a:schemeClr val="accent1">
                  <a:alpha val="42000"/>
                </a:schemeClr>
              </a:solidFill>
              <a:latin typeface="+mn-ea"/>
              <a:cs typeface="+mn-ea"/>
              <a:sym typeface="+mn-ea"/>
            </a:endParaRPr>
          </a:p>
        </p:txBody>
      </p:sp>
      <p:cxnSp>
        <p:nvCxnSpPr>
          <p:cNvPr id="43" name="直接连接符 42"/>
          <p:cNvCxnSpPr/>
          <p:nvPr>
            <p:custDataLst>
              <p:tags r:id="rId15"/>
            </p:custDataLst>
          </p:nvPr>
        </p:nvCxnSpPr>
        <p:spPr>
          <a:xfrm>
            <a:off x="8648372" y="2017766"/>
            <a:ext cx="3031509" cy="0"/>
          </a:xfrm>
          <a:prstGeom prst="line">
            <a:avLst/>
          </a:prstGeom>
          <a:ln w="12700">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
        <p:nvSpPr>
          <p:cNvPr id="25" name="矩形 24"/>
          <p:cNvSpPr/>
          <p:nvPr>
            <p:custDataLst>
              <p:tags r:id="rId16"/>
            </p:custDataLst>
          </p:nvPr>
        </p:nvSpPr>
        <p:spPr>
          <a:xfrm>
            <a:off x="8643292" y="2134618"/>
            <a:ext cx="3032534" cy="276103"/>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sym typeface="+mn-ea"/>
              </a:rPr>
              <a:t>沟通能力提升表现</a:t>
            </a:r>
            <a:endParaRPr lang="zh-CN" altLang="en-US" sz="1600" b="1">
              <a:solidFill>
                <a:schemeClr val="accent1"/>
              </a:solidFill>
              <a:latin typeface="+mn-ea"/>
              <a:cs typeface="+mn-ea"/>
              <a:sym typeface="+mn-ea"/>
            </a:endParaRPr>
          </a:p>
        </p:txBody>
      </p:sp>
      <p:sp>
        <p:nvSpPr>
          <p:cNvPr id="26" name="矩形 25"/>
          <p:cNvSpPr/>
          <p:nvPr>
            <p:custDataLst>
              <p:tags r:id="rId17"/>
            </p:custDataLst>
          </p:nvPr>
        </p:nvSpPr>
        <p:spPr>
          <a:xfrm>
            <a:off x="8643927" y="2466757"/>
            <a:ext cx="3031799" cy="1273305"/>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sym typeface="+mn-ea"/>
              </a:rPr>
              <a:t>项目汇报等活动使学生沟通表达自信度提升30%，学生能更清晰地表达自己的想法和观点。</a:t>
            </a:r>
            <a:endParaRPr lang="zh-CN" altLang="en-US" sz="1400">
              <a:ln>
                <a:noFill/>
                <a:prstDash val="sysDot"/>
              </a:ln>
              <a:solidFill>
                <a:schemeClr val="tx1">
                  <a:lumMod val="85000"/>
                  <a:lumOff val="15000"/>
                </a:schemeClr>
              </a:solidFill>
              <a:latin typeface="+mn-ea"/>
              <a:cs typeface="+mn-ea"/>
              <a:sym typeface="+mn-ea"/>
            </a:endParaRPr>
          </a:p>
        </p:txBody>
      </p:sp>
      <p:sp>
        <p:nvSpPr>
          <p:cNvPr id="27" name="矩形 26"/>
          <p:cNvSpPr/>
          <p:nvPr>
            <p:custDataLst>
              <p:tags r:id="rId18"/>
            </p:custDataLst>
          </p:nvPr>
        </p:nvSpPr>
        <p:spPr>
          <a:xfrm>
            <a:off x="8642021" y="3872790"/>
            <a:ext cx="3033440" cy="457241"/>
          </a:xfrm>
          <a:prstGeom prst="rect">
            <a:avLst/>
          </a:prstGeom>
          <a:noFill/>
        </p:spPr>
        <p:txBody>
          <a:bodyPr wrap="square" lIns="0" tIns="0" rIns="0" bIns="0" rtlCol="0" anchor="ctr" anchorCtr="0">
            <a:noAutofit/>
          </a:bodyPr>
          <a:p>
            <a:pPr>
              <a:spcBef>
                <a:spcPct val="0"/>
              </a:spcBef>
              <a:spcAft>
                <a:spcPct val="0"/>
              </a:spcAft>
            </a:pPr>
            <a:r>
              <a:rPr lang="en-US" altLang="zh-CN" sz="4000">
                <a:solidFill>
                  <a:schemeClr val="accent1">
                    <a:alpha val="42000"/>
                  </a:schemeClr>
                </a:solidFill>
                <a:latin typeface="+mn-ea"/>
                <a:cs typeface="+mn-ea"/>
                <a:sym typeface="+mn-ea"/>
              </a:rPr>
              <a:t>04</a:t>
            </a:r>
            <a:endParaRPr lang="zh-CN" altLang="en-US" sz="4000">
              <a:solidFill>
                <a:schemeClr val="accent1">
                  <a:alpha val="42000"/>
                </a:schemeClr>
              </a:solidFill>
              <a:latin typeface="+mn-ea"/>
              <a:cs typeface="+mn-ea"/>
              <a:sym typeface="+mn-ea"/>
            </a:endParaRPr>
          </a:p>
        </p:txBody>
      </p:sp>
      <p:cxnSp>
        <p:nvCxnSpPr>
          <p:cNvPr id="48" name="直接连接符 47"/>
          <p:cNvCxnSpPr/>
          <p:nvPr>
            <p:custDataLst>
              <p:tags r:id="rId19"/>
            </p:custDataLst>
          </p:nvPr>
        </p:nvCxnSpPr>
        <p:spPr>
          <a:xfrm>
            <a:off x="8648372" y="4433552"/>
            <a:ext cx="3031509" cy="0"/>
          </a:xfrm>
          <a:prstGeom prst="line">
            <a:avLst/>
          </a:prstGeom>
          <a:ln w="12700">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
        <p:nvSpPr>
          <p:cNvPr id="28" name="矩形 27"/>
          <p:cNvSpPr/>
          <p:nvPr>
            <p:custDataLst>
              <p:tags r:id="rId20"/>
            </p:custDataLst>
          </p:nvPr>
        </p:nvSpPr>
        <p:spPr>
          <a:xfrm>
            <a:off x="8643292" y="4550404"/>
            <a:ext cx="3032534" cy="276103"/>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1"/>
                </a:solidFill>
                <a:latin typeface="+mn-ea"/>
                <a:cs typeface="+mn-ea"/>
                <a:sym typeface="+mn-ea"/>
              </a:rPr>
              <a:t>职业道德与责任感树立</a:t>
            </a:r>
            <a:endParaRPr lang="zh-CN" altLang="en-US" sz="1600" b="1">
              <a:solidFill>
                <a:schemeClr val="accent1"/>
              </a:solidFill>
              <a:latin typeface="+mn-ea"/>
              <a:cs typeface="+mn-ea"/>
              <a:sym typeface="+mn-ea"/>
            </a:endParaRPr>
          </a:p>
        </p:txBody>
      </p:sp>
      <p:sp>
        <p:nvSpPr>
          <p:cNvPr id="29" name="矩形 28"/>
          <p:cNvSpPr/>
          <p:nvPr>
            <p:custDataLst>
              <p:tags r:id="rId21"/>
            </p:custDataLst>
          </p:nvPr>
        </p:nvSpPr>
        <p:spPr>
          <a:xfrm>
            <a:off x="8642657" y="4882543"/>
            <a:ext cx="3031799" cy="1273305"/>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sym typeface="+mn-ea"/>
              </a:rPr>
              <a:t>教学中融入职业道德教育，通过案例分析强化学生认知，使学生树立正确的职业道德和责任感。</a:t>
            </a:r>
            <a:endParaRPr lang="zh-CN" altLang="en-US" sz="1400">
              <a:ln>
                <a:noFill/>
                <a:prstDash val="sysDot"/>
              </a:ln>
              <a:solidFill>
                <a:schemeClr val="tx1">
                  <a:lumMod val="85000"/>
                  <a:lumOff val="15000"/>
                </a:schemeClr>
              </a:solidFill>
              <a:latin typeface="+mn-ea"/>
              <a:cs typeface="+mn-ea"/>
              <a:sym typeface="+mn-ea"/>
            </a:endParaRPr>
          </a:p>
        </p:txBody>
      </p:sp>
    </p:spTree>
    <p:custDataLst>
      <p:tags r:id="rId22"/>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图片 168" descr="7968382_"/>
          <p:cNvPicPr>
            <a:picLocks noChangeAspect="1"/>
          </p:cNvPicPr>
          <p:nvPr>
            <p:custDataLst>
              <p:tags r:id="rId1"/>
            </p:custDataLst>
          </p:nvPr>
        </p:nvPicPr>
        <p:blipFill>
          <a:blip r:embed="rId2" cstate="email"/>
          <a:srcRect l="18286" r="18286"/>
          <a:stretch>
            <a:fillRect/>
          </a:stretch>
        </p:blipFill>
        <p:spPr>
          <a:xfrm>
            <a:off x="530226" y="0"/>
            <a:ext cx="7733729" cy="6842759"/>
          </a:xfrm>
          <a:custGeom>
            <a:avLst/>
            <a:gdLst/>
            <a:ahLst/>
            <a:cxnLst>
              <a:cxn ang="3">
                <a:pos x="hc" y="t"/>
              </a:cxn>
              <a:cxn ang="cd2">
                <a:pos x="l" y="vc"/>
              </a:cxn>
              <a:cxn ang="cd4">
                <a:pos x="hc" y="b"/>
              </a:cxn>
              <a:cxn ang="0">
                <a:pos x="r" y="vc"/>
              </a:cxn>
            </a:cxnLst>
            <a:rect l="l" t="t" r="r" b="b"/>
            <a:pathLst>
              <a:path w="8575" h="7589">
                <a:moveTo>
                  <a:pt x="3890" y="7547"/>
                </a:moveTo>
                <a:cubicBezTo>
                  <a:pt x="3910" y="7547"/>
                  <a:pt x="3929" y="7550"/>
                  <a:pt x="3954" y="7550"/>
                </a:cubicBezTo>
                <a:cubicBezTo>
                  <a:pt x="3935" y="7569"/>
                  <a:pt x="3903" y="7569"/>
                  <a:pt x="3870" y="7569"/>
                </a:cubicBezTo>
                <a:cubicBezTo>
                  <a:pt x="3870" y="7556"/>
                  <a:pt x="3863" y="7550"/>
                  <a:pt x="3850" y="7550"/>
                </a:cubicBezTo>
                <a:cubicBezTo>
                  <a:pt x="3865" y="7547"/>
                  <a:pt x="3878" y="7547"/>
                  <a:pt x="3890" y="7547"/>
                </a:cubicBezTo>
                <a:close/>
                <a:moveTo>
                  <a:pt x="3676" y="7505"/>
                </a:moveTo>
                <a:cubicBezTo>
                  <a:pt x="3670" y="7537"/>
                  <a:pt x="3708" y="7518"/>
                  <a:pt x="3728" y="7524"/>
                </a:cubicBezTo>
                <a:cubicBezTo>
                  <a:pt x="3708" y="7542"/>
                  <a:pt x="3657" y="7524"/>
                  <a:pt x="3637" y="7530"/>
                </a:cubicBezTo>
                <a:cubicBezTo>
                  <a:pt x="3637" y="7511"/>
                  <a:pt x="3663" y="7511"/>
                  <a:pt x="3676" y="7505"/>
                </a:cubicBezTo>
                <a:close/>
                <a:moveTo>
                  <a:pt x="5471" y="7493"/>
                </a:moveTo>
                <a:cubicBezTo>
                  <a:pt x="5407" y="7531"/>
                  <a:pt x="5303" y="7569"/>
                  <a:pt x="5239" y="7588"/>
                </a:cubicBezTo>
                <a:cubicBezTo>
                  <a:pt x="5239" y="7550"/>
                  <a:pt x="5291" y="7556"/>
                  <a:pt x="5310" y="7550"/>
                </a:cubicBezTo>
                <a:cubicBezTo>
                  <a:pt x="5361" y="7531"/>
                  <a:pt x="5412" y="7499"/>
                  <a:pt x="5471" y="7493"/>
                </a:cubicBezTo>
                <a:close/>
                <a:moveTo>
                  <a:pt x="3869" y="7383"/>
                </a:moveTo>
                <a:cubicBezTo>
                  <a:pt x="3888" y="7383"/>
                  <a:pt x="3882" y="7402"/>
                  <a:pt x="3908" y="7396"/>
                </a:cubicBezTo>
                <a:cubicBezTo>
                  <a:pt x="3902" y="7415"/>
                  <a:pt x="3914" y="7422"/>
                  <a:pt x="3914" y="7434"/>
                </a:cubicBezTo>
                <a:cubicBezTo>
                  <a:pt x="3889" y="7434"/>
                  <a:pt x="3869" y="7460"/>
                  <a:pt x="3843" y="7440"/>
                </a:cubicBezTo>
                <a:cubicBezTo>
                  <a:pt x="3863" y="7427"/>
                  <a:pt x="3882" y="7421"/>
                  <a:pt x="3902" y="7421"/>
                </a:cubicBezTo>
                <a:cubicBezTo>
                  <a:pt x="3902" y="7402"/>
                  <a:pt x="3883" y="7402"/>
                  <a:pt x="3863" y="7402"/>
                </a:cubicBezTo>
                <a:cubicBezTo>
                  <a:pt x="3863" y="7396"/>
                  <a:pt x="3863" y="7396"/>
                  <a:pt x="3869" y="7396"/>
                </a:cubicBezTo>
                <a:cubicBezTo>
                  <a:pt x="3869" y="7396"/>
                  <a:pt x="3869" y="7396"/>
                  <a:pt x="3869" y="7383"/>
                </a:cubicBezTo>
                <a:close/>
                <a:moveTo>
                  <a:pt x="3923" y="7368"/>
                </a:moveTo>
                <a:cubicBezTo>
                  <a:pt x="3938" y="7368"/>
                  <a:pt x="3961" y="7374"/>
                  <a:pt x="3973" y="7370"/>
                </a:cubicBezTo>
                <a:cubicBezTo>
                  <a:pt x="3967" y="7383"/>
                  <a:pt x="3921" y="7389"/>
                  <a:pt x="3908" y="7377"/>
                </a:cubicBezTo>
                <a:cubicBezTo>
                  <a:pt x="3908" y="7370"/>
                  <a:pt x="3914" y="7368"/>
                  <a:pt x="3923" y="7368"/>
                </a:cubicBezTo>
                <a:close/>
                <a:moveTo>
                  <a:pt x="3726" y="7364"/>
                </a:moveTo>
                <a:cubicBezTo>
                  <a:pt x="3736" y="7364"/>
                  <a:pt x="3748" y="7366"/>
                  <a:pt x="3760" y="7371"/>
                </a:cubicBezTo>
                <a:cubicBezTo>
                  <a:pt x="3727" y="7435"/>
                  <a:pt x="3689" y="7454"/>
                  <a:pt x="3611" y="7460"/>
                </a:cubicBezTo>
                <a:cubicBezTo>
                  <a:pt x="3605" y="7441"/>
                  <a:pt x="3599" y="7434"/>
                  <a:pt x="3599" y="7409"/>
                </a:cubicBezTo>
                <a:cubicBezTo>
                  <a:pt x="3645" y="7404"/>
                  <a:pt x="3680" y="7365"/>
                  <a:pt x="3726" y="7364"/>
                </a:cubicBezTo>
                <a:close/>
                <a:moveTo>
                  <a:pt x="4531" y="7322"/>
                </a:moveTo>
                <a:cubicBezTo>
                  <a:pt x="4549" y="7323"/>
                  <a:pt x="4566" y="7332"/>
                  <a:pt x="4572" y="7351"/>
                </a:cubicBezTo>
                <a:cubicBezTo>
                  <a:pt x="4527" y="7364"/>
                  <a:pt x="4475" y="7370"/>
                  <a:pt x="4430" y="7383"/>
                </a:cubicBezTo>
                <a:cubicBezTo>
                  <a:pt x="4372" y="7402"/>
                  <a:pt x="4308" y="7441"/>
                  <a:pt x="4275" y="7402"/>
                </a:cubicBezTo>
                <a:cubicBezTo>
                  <a:pt x="4320" y="7409"/>
                  <a:pt x="4353" y="7370"/>
                  <a:pt x="4379" y="7370"/>
                </a:cubicBezTo>
                <a:cubicBezTo>
                  <a:pt x="4392" y="7364"/>
                  <a:pt x="4399" y="7377"/>
                  <a:pt x="4399" y="7377"/>
                </a:cubicBezTo>
                <a:cubicBezTo>
                  <a:pt x="4431" y="7370"/>
                  <a:pt x="4451" y="7332"/>
                  <a:pt x="4489" y="7345"/>
                </a:cubicBezTo>
                <a:cubicBezTo>
                  <a:pt x="4496" y="7329"/>
                  <a:pt x="4514" y="7321"/>
                  <a:pt x="4531" y="7322"/>
                </a:cubicBezTo>
                <a:close/>
                <a:moveTo>
                  <a:pt x="5871" y="7300"/>
                </a:moveTo>
                <a:cubicBezTo>
                  <a:pt x="5865" y="7332"/>
                  <a:pt x="5794" y="7351"/>
                  <a:pt x="5749" y="7364"/>
                </a:cubicBezTo>
                <a:cubicBezTo>
                  <a:pt x="5716" y="7390"/>
                  <a:pt x="5684" y="7415"/>
                  <a:pt x="5633" y="7422"/>
                </a:cubicBezTo>
                <a:cubicBezTo>
                  <a:pt x="5645" y="7390"/>
                  <a:pt x="5724" y="7390"/>
                  <a:pt x="5716" y="7358"/>
                </a:cubicBezTo>
                <a:cubicBezTo>
                  <a:pt x="5768" y="7351"/>
                  <a:pt x="5826" y="7319"/>
                  <a:pt x="5871" y="7300"/>
                </a:cubicBezTo>
                <a:close/>
                <a:moveTo>
                  <a:pt x="4677" y="7300"/>
                </a:moveTo>
                <a:cubicBezTo>
                  <a:pt x="4658" y="7320"/>
                  <a:pt x="4632" y="7326"/>
                  <a:pt x="4606" y="7339"/>
                </a:cubicBezTo>
                <a:cubicBezTo>
                  <a:pt x="4599" y="7320"/>
                  <a:pt x="4658" y="7314"/>
                  <a:pt x="4677" y="7300"/>
                </a:cubicBezTo>
                <a:close/>
                <a:moveTo>
                  <a:pt x="4180" y="7294"/>
                </a:moveTo>
                <a:cubicBezTo>
                  <a:pt x="4184" y="7294"/>
                  <a:pt x="4188" y="7294"/>
                  <a:pt x="4192" y="7295"/>
                </a:cubicBezTo>
                <a:cubicBezTo>
                  <a:pt x="4160" y="7301"/>
                  <a:pt x="4121" y="7326"/>
                  <a:pt x="4095" y="7320"/>
                </a:cubicBezTo>
                <a:cubicBezTo>
                  <a:pt x="4113" y="7297"/>
                  <a:pt x="4149" y="7294"/>
                  <a:pt x="4180" y="7294"/>
                </a:cubicBezTo>
                <a:close/>
                <a:moveTo>
                  <a:pt x="3925" y="7275"/>
                </a:moveTo>
                <a:cubicBezTo>
                  <a:pt x="3934" y="7275"/>
                  <a:pt x="3942" y="7278"/>
                  <a:pt x="3947" y="7287"/>
                </a:cubicBezTo>
                <a:cubicBezTo>
                  <a:pt x="3940" y="7300"/>
                  <a:pt x="3914" y="7294"/>
                  <a:pt x="3888" y="7294"/>
                </a:cubicBezTo>
                <a:cubicBezTo>
                  <a:pt x="3893" y="7286"/>
                  <a:pt x="3910" y="7276"/>
                  <a:pt x="3925" y="7275"/>
                </a:cubicBezTo>
                <a:close/>
                <a:moveTo>
                  <a:pt x="5975" y="7256"/>
                </a:moveTo>
                <a:cubicBezTo>
                  <a:pt x="5949" y="7281"/>
                  <a:pt x="5923" y="7294"/>
                  <a:pt x="5885" y="7301"/>
                </a:cubicBezTo>
                <a:cubicBezTo>
                  <a:pt x="5917" y="7287"/>
                  <a:pt x="5943" y="7268"/>
                  <a:pt x="5975" y="7256"/>
                </a:cubicBezTo>
                <a:close/>
                <a:moveTo>
                  <a:pt x="5528" y="7248"/>
                </a:moveTo>
                <a:cubicBezTo>
                  <a:pt x="5492" y="7247"/>
                  <a:pt x="5456" y="7282"/>
                  <a:pt x="5426" y="7294"/>
                </a:cubicBezTo>
                <a:cubicBezTo>
                  <a:pt x="5465" y="7300"/>
                  <a:pt x="5497" y="7287"/>
                  <a:pt x="5529" y="7281"/>
                </a:cubicBezTo>
                <a:cubicBezTo>
                  <a:pt x="5523" y="7262"/>
                  <a:pt x="5536" y="7262"/>
                  <a:pt x="5536" y="7249"/>
                </a:cubicBezTo>
                <a:cubicBezTo>
                  <a:pt x="5533" y="7248"/>
                  <a:pt x="5531" y="7248"/>
                  <a:pt x="5528" y="7248"/>
                </a:cubicBezTo>
                <a:close/>
                <a:moveTo>
                  <a:pt x="3689" y="7230"/>
                </a:moveTo>
                <a:cubicBezTo>
                  <a:pt x="3676" y="7256"/>
                  <a:pt x="3644" y="7287"/>
                  <a:pt x="3611" y="7275"/>
                </a:cubicBezTo>
                <a:cubicBezTo>
                  <a:pt x="3630" y="7255"/>
                  <a:pt x="3669" y="7249"/>
                  <a:pt x="3689" y="7230"/>
                </a:cubicBezTo>
                <a:close/>
                <a:moveTo>
                  <a:pt x="4050" y="7224"/>
                </a:moveTo>
                <a:cubicBezTo>
                  <a:pt x="4038" y="7237"/>
                  <a:pt x="3999" y="7224"/>
                  <a:pt x="3999" y="7250"/>
                </a:cubicBezTo>
                <a:cubicBezTo>
                  <a:pt x="4018" y="7242"/>
                  <a:pt x="4044" y="7250"/>
                  <a:pt x="4050" y="7224"/>
                </a:cubicBezTo>
                <a:close/>
                <a:moveTo>
                  <a:pt x="4838" y="7223"/>
                </a:moveTo>
                <a:cubicBezTo>
                  <a:pt x="4832" y="7250"/>
                  <a:pt x="4819" y="7268"/>
                  <a:pt x="4793" y="7275"/>
                </a:cubicBezTo>
                <a:cubicBezTo>
                  <a:pt x="4800" y="7242"/>
                  <a:pt x="4812" y="7242"/>
                  <a:pt x="4838" y="7223"/>
                </a:cubicBezTo>
                <a:close/>
                <a:moveTo>
                  <a:pt x="4874" y="7220"/>
                </a:moveTo>
                <a:lnTo>
                  <a:pt x="4874" y="7220"/>
                </a:lnTo>
                <a:cubicBezTo>
                  <a:pt x="4874" y="7220"/>
                  <a:pt x="4873" y="7220"/>
                  <a:pt x="4872" y="7220"/>
                </a:cubicBezTo>
                <a:lnTo>
                  <a:pt x="4874" y="7220"/>
                </a:lnTo>
                <a:close/>
                <a:moveTo>
                  <a:pt x="4166" y="7166"/>
                </a:moveTo>
                <a:cubicBezTo>
                  <a:pt x="4147" y="7178"/>
                  <a:pt x="4141" y="7198"/>
                  <a:pt x="4140" y="7216"/>
                </a:cubicBezTo>
                <a:cubicBezTo>
                  <a:pt x="4089" y="7235"/>
                  <a:pt x="4050" y="7261"/>
                  <a:pt x="3992" y="7280"/>
                </a:cubicBezTo>
                <a:cubicBezTo>
                  <a:pt x="3992" y="7268"/>
                  <a:pt x="3979" y="7268"/>
                  <a:pt x="3979" y="7261"/>
                </a:cubicBezTo>
                <a:cubicBezTo>
                  <a:pt x="3998" y="7242"/>
                  <a:pt x="3986" y="7242"/>
                  <a:pt x="3959" y="7230"/>
                </a:cubicBezTo>
                <a:cubicBezTo>
                  <a:pt x="4024" y="7205"/>
                  <a:pt x="4089" y="7178"/>
                  <a:pt x="4166" y="7166"/>
                </a:cubicBezTo>
                <a:close/>
                <a:moveTo>
                  <a:pt x="5203" y="7121"/>
                </a:moveTo>
                <a:cubicBezTo>
                  <a:pt x="5211" y="7121"/>
                  <a:pt x="5219" y="7122"/>
                  <a:pt x="5226" y="7122"/>
                </a:cubicBezTo>
                <a:cubicBezTo>
                  <a:pt x="5213" y="7128"/>
                  <a:pt x="5194" y="7134"/>
                  <a:pt x="5175" y="7134"/>
                </a:cubicBezTo>
                <a:cubicBezTo>
                  <a:pt x="5179" y="7122"/>
                  <a:pt x="5190" y="7120"/>
                  <a:pt x="5203" y="7121"/>
                </a:cubicBezTo>
                <a:close/>
                <a:moveTo>
                  <a:pt x="5274" y="7082"/>
                </a:moveTo>
                <a:cubicBezTo>
                  <a:pt x="5285" y="7082"/>
                  <a:pt x="5294" y="7085"/>
                  <a:pt x="5296" y="7089"/>
                </a:cubicBezTo>
                <a:cubicBezTo>
                  <a:pt x="5296" y="7121"/>
                  <a:pt x="5258" y="7077"/>
                  <a:pt x="5245" y="7096"/>
                </a:cubicBezTo>
                <a:cubicBezTo>
                  <a:pt x="5237" y="7088"/>
                  <a:pt x="5257" y="7082"/>
                  <a:pt x="5274" y="7082"/>
                </a:cubicBezTo>
                <a:close/>
                <a:moveTo>
                  <a:pt x="5878" y="7077"/>
                </a:moveTo>
                <a:cubicBezTo>
                  <a:pt x="5897" y="7083"/>
                  <a:pt x="5885" y="7115"/>
                  <a:pt x="5879" y="7130"/>
                </a:cubicBezTo>
                <a:cubicBezTo>
                  <a:pt x="5944" y="7116"/>
                  <a:pt x="5976" y="7110"/>
                  <a:pt x="6021" y="7091"/>
                </a:cubicBezTo>
                <a:cubicBezTo>
                  <a:pt x="6021" y="7103"/>
                  <a:pt x="6009" y="7103"/>
                  <a:pt x="6009" y="7122"/>
                </a:cubicBezTo>
                <a:cubicBezTo>
                  <a:pt x="5905" y="7160"/>
                  <a:pt x="5808" y="7154"/>
                  <a:pt x="5724" y="7212"/>
                </a:cubicBezTo>
                <a:cubicBezTo>
                  <a:pt x="5679" y="7224"/>
                  <a:pt x="5615" y="7212"/>
                  <a:pt x="5570" y="7237"/>
                </a:cubicBezTo>
                <a:cubicBezTo>
                  <a:pt x="5563" y="7262"/>
                  <a:pt x="5596" y="7250"/>
                  <a:pt x="5596" y="7262"/>
                </a:cubicBezTo>
                <a:cubicBezTo>
                  <a:pt x="5537" y="7307"/>
                  <a:pt x="5466" y="7333"/>
                  <a:pt x="5395" y="7365"/>
                </a:cubicBezTo>
                <a:cubicBezTo>
                  <a:pt x="5395" y="7429"/>
                  <a:pt x="5317" y="7416"/>
                  <a:pt x="5304" y="7474"/>
                </a:cubicBezTo>
                <a:cubicBezTo>
                  <a:pt x="5227" y="7506"/>
                  <a:pt x="5149" y="7531"/>
                  <a:pt x="5091" y="7589"/>
                </a:cubicBezTo>
                <a:cubicBezTo>
                  <a:pt x="5059" y="7570"/>
                  <a:pt x="5026" y="7486"/>
                  <a:pt x="4994" y="7525"/>
                </a:cubicBezTo>
                <a:cubicBezTo>
                  <a:pt x="4981" y="7474"/>
                  <a:pt x="4974" y="7340"/>
                  <a:pt x="5065" y="7378"/>
                </a:cubicBezTo>
                <a:cubicBezTo>
                  <a:pt x="5104" y="7346"/>
                  <a:pt x="5181" y="7321"/>
                  <a:pt x="5226" y="7327"/>
                </a:cubicBezTo>
                <a:cubicBezTo>
                  <a:pt x="5239" y="7346"/>
                  <a:pt x="5213" y="7372"/>
                  <a:pt x="5232" y="7385"/>
                </a:cubicBezTo>
                <a:cubicBezTo>
                  <a:pt x="5194" y="7404"/>
                  <a:pt x="5168" y="7435"/>
                  <a:pt x="5155" y="7474"/>
                </a:cubicBezTo>
                <a:cubicBezTo>
                  <a:pt x="5213" y="7512"/>
                  <a:pt x="5258" y="7448"/>
                  <a:pt x="5291" y="7429"/>
                </a:cubicBezTo>
                <a:cubicBezTo>
                  <a:pt x="5291" y="7416"/>
                  <a:pt x="5265" y="7441"/>
                  <a:pt x="5252" y="7422"/>
                </a:cubicBezTo>
                <a:cubicBezTo>
                  <a:pt x="5311" y="7409"/>
                  <a:pt x="5323" y="7352"/>
                  <a:pt x="5349" y="7314"/>
                </a:cubicBezTo>
                <a:cubicBezTo>
                  <a:pt x="5343" y="7301"/>
                  <a:pt x="5304" y="7320"/>
                  <a:pt x="5311" y="7295"/>
                </a:cubicBezTo>
                <a:cubicBezTo>
                  <a:pt x="5330" y="7288"/>
                  <a:pt x="5349" y="7282"/>
                  <a:pt x="5362" y="7276"/>
                </a:cubicBezTo>
                <a:cubicBezTo>
                  <a:pt x="5368" y="7250"/>
                  <a:pt x="5342" y="7256"/>
                  <a:pt x="5342" y="7231"/>
                </a:cubicBezTo>
                <a:cubicBezTo>
                  <a:pt x="5356" y="7237"/>
                  <a:pt x="5356" y="7224"/>
                  <a:pt x="5368" y="7224"/>
                </a:cubicBezTo>
                <a:cubicBezTo>
                  <a:pt x="5356" y="7186"/>
                  <a:pt x="5433" y="7167"/>
                  <a:pt x="5478" y="7154"/>
                </a:cubicBezTo>
                <a:cubicBezTo>
                  <a:pt x="5484" y="7205"/>
                  <a:pt x="5413" y="7174"/>
                  <a:pt x="5401" y="7205"/>
                </a:cubicBezTo>
                <a:cubicBezTo>
                  <a:pt x="5401" y="7224"/>
                  <a:pt x="5420" y="7231"/>
                  <a:pt x="5433" y="7237"/>
                </a:cubicBezTo>
                <a:cubicBezTo>
                  <a:pt x="5446" y="7198"/>
                  <a:pt x="5536" y="7173"/>
                  <a:pt x="5575" y="7192"/>
                </a:cubicBezTo>
                <a:cubicBezTo>
                  <a:pt x="5659" y="7128"/>
                  <a:pt x="5795" y="7141"/>
                  <a:pt x="5878" y="7077"/>
                </a:cubicBezTo>
                <a:close/>
                <a:moveTo>
                  <a:pt x="5620" y="7070"/>
                </a:moveTo>
                <a:cubicBezTo>
                  <a:pt x="5614" y="7115"/>
                  <a:pt x="5626" y="7128"/>
                  <a:pt x="5569" y="7128"/>
                </a:cubicBezTo>
                <a:cubicBezTo>
                  <a:pt x="5575" y="7115"/>
                  <a:pt x="5588" y="7108"/>
                  <a:pt x="5575" y="7083"/>
                </a:cubicBezTo>
                <a:cubicBezTo>
                  <a:pt x="5594" y="7083"/>
                  <a:pt x="5600" y="7070"/>
                  <a:pt x="5620" y="7070"/>
                </a:cubicBezTo>
                <a:close/>
                <a:moveTo>
                  <a:pt x="3624" y="7051"/>
                </a:moveTo>
                <a:cubicBezTo>
                  <a:pt x="3618" y="7077"/>
                  <a:pt x="3559" y="7077"/>
                  <a:pt x="3533" y="7064"/>
                </a:cubicBezTo>
                <a:cubicBezTo>
                  <a:pt x="3553" y="7039"/>
                  <a:pt x="3604" y="7064"/>
                  <a:pt x="3624" y="7051"/>
                </a:cubicBezTo>
                <a:close/>
                <a:moveTo>
                  <a:pt x="5138" y="7043"/>
                </a:moveTo>
                <a:cubicBezTo>
                  <a:pt x="5111" y="7044"/>
                  <a:pt x="5076" y="7055"/>
                  <a:pt x="5071" y="7070"/>
                </a:cubicBezTo>
                <a:cubicBezTo>
                  <a:pt x="5103" y="7064"/>
                  <a:pt x="5135" y="7058"/>
                  <a:pt x="5154" y="7045"/>
                </a:cubicBezTo>
                <a:cubicBezTo>
                  <a:pt x="5149" y="7044"/>
                  <a:pt x="5144" y="7043"/>
                  <a:pt x="5138" y="7043"/>
                </a:cubicBezTo>
                <a:close/>
                <a:moveTo>
                  <a:pt x="4451" y="7039"/>
                </a:moveTo>
                <a:cubicBezTo>
                  <a:pt x="4451" y="7051"/>
                  <a:pt x="4418" y="7051"/>
                  <a:pt x="4444" y="7070"/>
                </a:cubicBezTo>
                <a:cubicBezTo>
                  <a:pt x="4470" y="7070"/>
                  <a:pt x="4477" y="7064"/>
                  <a:pt x="4503" y="7070"/>
                </a:cubicBezTo>
                <a:cubicBezTo>
                  <a:pt x="4489" y="7096"/>
                  <a:pt x="4425" y="7096"/>
                  <a:pt x="4406" y="7096"/>
                </a:cubicBezTo>
                <a:cubicBezTo>
                  <a:pt x="4412" y="7083"/>
                  <a:pt x="4432" y="7083"/>
                  <a:pt x="4406" y="7070"/>
                </a:cubicBezTo>
                <a:cubicBezTo>
                  <a:pt x="4438" y="7058"/>
                  <a:pt x="4406" y="7039"/>
                  <a:pt x="4451" y="7039"/>
                </a:cubicBezTo>
                <a:close/>
                <a:moveTo>
                  <a:pt x="4102" y="7013"/>
                </a:moveTo>
                <a:cubicBezTo>
                  <a:pt x="4096" y="7032"/>
                  <a:pt x="4064" y="7032"/>
                  <a:pt x="4038" y="7038"/>
                </a:cubicBezTo>
                <a:cubicBezTo>
                  <a:pt x="4057" y="7019"/>
                  <a:pt x="4076" y="7019"/>
                  <a:pt x="4102" y="7013"/>
                </a:cubicBezTo>
                <a:close/>
                <a:moveTo>
                  <a:pt x="6066" y="7000"/>
                </a:moveTo>
                <a:cubicBezTo>
                  <a:pt x="6078" y="7000"/>
                  <a:pt x="6072" y="7013"/>
                  <a:pt x="6072" y="7019"/>
                </a:cubicBezTo>
                <a:cubicBezTo>
                  <a:pt x="6027" y="7019"/>
                  <a:pt x="5994" y="7070"/>
                  <a:pt x="5923" y="7070"/>
                </a:cubicBezTo>
                <a:cubicBezTo>
                  <a:pt x="5968" y="7045"/>
                  <a:pt x="6021" y="7025"/>
                  <a:pt x="6066" y="7000"/>
                </a:cubicBezTo>
                <a:close/>
                <a:moveTo>
                  <a:pt x="5840" y="6987"/>
                </a:moveTo>
                <a:cubicBezTo>
                  <a:pt x="5859" y="6994"/>
                  <a:pt x="5840" y="7006"/>
                  <a:pt x="5833" y="7013"/>
                </a:cubicBezTo>
                <a:cubicBezTo>
                  <a:pt x="5833" y="7019"/>
                  <a:pt x="5878" y="7013"/>
                  <a:pt x="5885" y="7006"/>
                </a:cubicBezTo>
                <a:cubicBezTo>
                  <a:pt x="5852" y="7044"/>
                  <a:pt x="5730" y="7051"/>
                  <a:pt x="5671" y="7089"/>
                </a:cubicBezTo>
                <a:cubicBezTo>
                  <a:pt x="5653" y="7089"/>
                  <a:pt x="5659" y="7070"/>
                  <a:pt x="5639" y="7070"/>
                </a:cubicBezTo>
                <a:cubicBezTo>
                  <a:pt x="5704" y="7039"/>
                  <a:pt x="5769" y="7019"/>
                  <a:pt x="5840" y="6987"/>
                </a:cubicBezTo>
                <a:close/>
                <a:moveTo>
                  <a:pt x="6291" y="6981"/>
                </a:moveTo>
                <a:cubicBezTo>
                  <a:pt x="6279" y="6994"/>
                  <a:pt x="6260" y="7013"/>
                  <a:pt x="6227" y="7013"/>
                </a:cubicBezTo>
                <a:cubicBezTo>
                  <a:pt x="6246" y="7000"/>
                  <a:pt x="6265" y="6987"/>
                  <a:pt x="6291" y="6981"/>
                </a:cubicBezTo>
                <a:close/>
                <a:moveTo>
                  <a:pt x="5821" y="6953"/>
                </a:moveTo>
                <a:cubicBezTo>
                  <a:pt x="5824" y="6953"/>
                  <a:pt x="5828" y="6953"/>
                  <a:pt x="5833" y="6955"/>
                </a:cubicBezTo>
                <a:cubicBezTo>
                  <a:pt x="5820" y="6974"/>
                  <a:pt x="5781" y="6968"/>
                  <a:pt x="5769" y="6980"/>
                </a:cubicBezTo>
                <a:cubicBezTo>
                  <a:pt x="5756" y="6961"/>
                  <a:pt x="5795" y="6980"/>
                  <a:pt x="5795" y="6955"/>
                </a:cubicBezTo>
                <a:cubicBezTo>
                  <a:pt x="5804" y="6960"/>
                  <a:pt x="5810" y="6954"/>
                  <a:pt x="5821" y="6953"/>
                </a:cubicBezTo>
                <a:close/>
                <a:moveTo>
                  <a:pt x="6040" y="6949"/>
                </a:moveTo>
                <a:cubicBezTo>
                  <a:pt x="6002" y="6975"/>
                  <a:pt x="5956" y="6987"/>
                  <a:pt x="5911" y="7006"/>
                </a:cubicBezTo>
                <a:cubicBezTo>
                  <a:pt x="5930" y="6987"/>
                  <a:pt x="5988" y="6955"/>
                  <a:pt x="6040" y="6949"/>
                </a:cubicBezTo>
                <a:close/>
                <a:moveTo>
                  <a:pt x="6272" y="6937"/>
                </a:moveTo>
                <a:cubicBezTo>
                  <a:pt x="6260" y="6949"/>
                  <a:pt x="6272" y="6949"/>
                  <a:pt x="6272" y="6962"/>
                </a:cubicBezTo>
                <a:cubicBezTo>
                  <a:pt x="6246" y="6975"/>
                  <a:pt x="6227" y="6987"/>
                  <a:pt x="6201" y="6987"/>
                </a:cubicBezTo>
                <a:cubicBezTo>
                  <a:pt x="6220" y="6974"/>
                  <a:pt x="6240" y="6968"/>
                  <a:pt x="6266" y="6962"/>
                </a:cubicBezTo>
                <a:cubicBezTo>
                  <a:pt x="6266" y="6943"/>
                  <a:pt x="6234" y="6962"/>
                  <a:pt x="6240" y="6949"/>
                </a:cubicBezTo>
                <a:cubicBezTo>
                  <a:pt x="6240" y="6924"/>
                  <a:pt x="6253" y="6949"/>
                  <a:pt x="6272" y="6937"/>
                </a:cubicBezTo>
                <a:close/>
                <a:moveTo>
                  <a:pt x="5342" y="6936"/>
                </a:moveTo>
                <a:cubicBezTo>
                  <a:pt x="5330" y="6936"/>
                  <a:pt x="5310" y="6936"/>
                  <a:pt x="5303" y="6942"/>
                </a:cubicBezTo>
                <a:cubicBezTo>
                  <a:pt x="5303" y="6955"/>
                  <a:pt x="5303" y="6961"/>
                  <a:pt x="5316" y="6961"/>
                </a:cubicBezTo>
                <a:cubicBezTo>
                  <a:pt x="5330" y="6955"/>
                  <a:pt x="5336" y="6949"/>
                  <a:pt x="5342" y="6936"/>
                </a:cubicBezTo>
                <a:close/>
                <a:moveTo>
                  <a:pt x="4658" y="6918"/>
                </a:moveTo>
                <a:cubicBezTo>
                  <a:pt x="4670" y="6924"/>
                  <a:pt x="4684" y="6937"/>
                  <a:pt x="4696" y="6949"/>
                </a:cubicBezTo>
                <a:cubicBezTo>
                  <a:pt x="4696" y="6956"/>
                  <a:pt x="4676" y="6949"/>
                  <a:pt x="4676" y="6962"/>
                </a:cubicBezTo>
                <a:cubicBezTo>
                  <a:pt x="4676" y="6975"/>
                  <a:pt x="4690" y="6968"/>
                  <a:pt x="4703" y="6968"/>
                </a:cubicBezTo>
                <a:cubicBezTo>
                  <a:pt x="4690" y="6981"/>
                  <a:pt x="4703" y="7000"/>
                  <a:pt x="4722" y="7000"/>
                </a:cubicBezTo>
                <a:cubicBezTo>
                  <a:pt x="4709" y="7013"/>
                  <a:pt x="4684" y="7025"/>
                  <a:pt x="4664" y="7013"/>
                </a:cubicBezTo>
                <a:cubicBezTo>
                  <a:pt x="4664" y="7000"/>
                  <a:pt x="4684" y="7006"/>
                  <a:pt x="4684" y="6994"/>
                </a:cubicBezTo>
                <a:cubicBezTo>
                  <a:pt x="4664" y="6981"/>
                  <a:pt x="4632" y="7006"/>
                  <a:pt x="4613" y="7013"/>
                </a:cubicBezTo>
                <a:cubicBezTo>
                  <a:pt x="4625" y="7032"/>
                  <a:pt x="4638" y="7006"/>
                  <a:pt x="4658" y="7013"/>
                </a:cubicBezTo>
                <a:cubicBezTo>
                  <a:pt x="4638" y="7025"/>
                  <a:pt x="4619" y="7044"/>
                  <a:pt x="4586" y="7044"/>
                </a:cubicBezTo>
                <a:cubicBezTo>
                  <a:pt x="4586" y="7032"/>
                  <a:pt x="4593" y="7038"/>
                  <a:pt x="4613" y="7032"/>
                </a:cubicBezTo>
                <a:cubicBezTo>
                  <a:pt x="4606" y="7019"/>
                  <a:pt x="4593" y="7019"/>
                  <a:pt x="4580" y="7019"/>
                </a:cubicBezTo>
                <a:cubicBezTo>
                  <a:pt x="4580" y="6993"/>
                  <a:pt x="4580" y="6987"/>
                  <a:pt x="4613" y="6980"/>
                </a:cubicBezTo>
                <a:cubicBezTo>
                  <a:pt x="4619" y="6961"/>
                  <a:pt x="4599" y="6974"/>
                  <a:pt x="4586" y="6968"/>
                </a:cubicBezTo>
                <a:cubicBezTo>
                  <a:pt x="4599" y="6936"/>
                  <a:pt x="4651" y="6955"/>
                  <a:pt x="4658" y="6918"/>
                </a:cubicBezTo>
                <a:close/>
                <a:moveTo>
                  <a:pt x="4586" y="6910"/>
                </a:moveTo>
                <a:cubicBezTo>
                  <a:pt x="4606" y="6917"/>
                  <a:pt x="4599" y="6936"/>
                  <a:pt x="4594" y="6948"/>
                </a:cubicBezTo>
                <a:cubicBezTo>
                  <a:pt x="4567" y="6948"/>
                  <a:pt x="4548" y="6948"/>
                  <a:pt x="4535" y="6942"/>
                </a:cubicBezTo>
                <a:cubicBezTo>
                  <a:pt x="4535" y="6916"/>
                  <a:pt x="4574" y="6923"/>
                  <a:pt x="4586" y="6910"/>
                </a:cubicBezTo>
                <a:close/>
                <a:moveTo>
                  <a:pt x="4684" y="6885"/>
                </a:moveTo>
                <a:cubicBezTo>
                  <a:pt x="4690" y="6891"/>
                  <a:pt x="4651" y="6910"/>
                  <a:pt x="4651" y="6910"/>
                </a:cubicBezTo>
                <a:cubicBezTo>
                  <a:pt x="4631" y="6897"/>
                  <a:pt x="4670" y="6891"/>
                  <a:pt x="4684" y="6885"/>
                </a:cubicBezTo>
                <a:close/>
                <a:moveTo>
                  <a:pt x="2597" y="6885"/>
                </a:moveTo>
                <a:cubicBezTo>
                  <a:pt x="2616" y="6891"/>
                  <a:pt x="2604" y="6910"/>
                  <a:pt x="2597" y="6916"/>
                </a:cubicBezTo>
                <a:cubicBezTo>
                  <a:pt x="2578" y="6916"/>
                  <a:pt x="2597" y="6891"/>
                  <a:pt x="2578" y="6897"/>
                </a:cubicBezTo>
                <a:cubicBezTo>
                  <a:pt x="2578" y="6891"/>
                  <a:pt x="2597" y="6897"/>
                  <a:pt x="2597" y="6885"/>
                </a:cubicBezTo>
                <a:close/>
                <a:moveTo>
                  <a:pt x="5258" y="6878"/>
                </a:moveTo>
                <a:cubicBezTo>
                  <a:pt x="5226" y="6886"/>
                  <a:pt x="5168" y="6859"/>
                  <a:pt x="5168" y="6917"/>
                </a:cubicBezTo>
                <a:cubicBezTo>
                  <a:pt x="5135" y="6930"/>
                  <a:pt x="5078" y="6917"/>
                  <a:pt x="5065" y="6949"/>
                </a:cubicBezTo>
                <a:cubicBezTo>
                  <a:pt x="5104" y="7000"/>
                  <a:pt x="5232" y="6936"/>
                  <a:pt x="5258" y="6878"/>
                </a:cubicBezTo>
                <a:close/>
                <a:moveTo>
                  <a:pt x="4449" y="6869"/>
                </a:moveTo>
                <a:cubicBezTo>
                  <a:pt x="4427" y="6868"/>
                  <a:pt x="4407" y="6886"/>
                  <a:pt x="4412" y="6891"/>
                </a:cubicBezTo>
                <a:cubicBezTo>
                  <a:pt x="4425" y="6891"/>
                  <a:pt x="4457" y="6904"/>
                  <a:pt x="4463" y="6872"/>
                </a:cubicBezTo>
                <a:cubicBezTo>
                  <a:pt x="4459" y="6870"/>
                  <a:pt x="4454" y="6869"/>
                  <a:pt x="4449" y="6869"/>
                </a:cubicBezTo>
                <a:close/>
                <a:moveTo>
                  <a:pt x="4591" y="6849"/>
                </a:moveTo>
                <a:cubicBezTo>
                  <a:pt x="4599" y="6849"/>
                  <a:pt x="4608" y="6854"/>
                  <a:pt x="4618" y="6866"/>
                </a:cubicBezTo>
                <a:cubicBezTo>
                  <a:pt x="4599" y="6878"/>
                  <a:pt x="4547" y="6872"/>
                  <a:pt x="4534" y="6891"/>
                </a:cubicBezTo>
                <a:cubicBezTo>
                  <a:pt x="4534" y="6885"/>
                  <a:pt x="4515" y="6891"/>
                  <a:pt x="4522" y="6872"/>
                </a:cubicBezTo>
                <a:cubicBezTo>
                  <a:pt x="4553" y="6868"/>
                  <a:pt x="4572" y="6848"/>
                  <a:pt x="4591" y="6849"/>
                </a:cubicBezTo>
                <a:close/>
                <a:moveTo>
                  <a:pt x="6769" y="6827"/>
                </a:moveTo>
                <a:cubicBezTo>
                  <a:pt x="6789" y="6865"/>
                  <a:pt x="6685" y="6910"/>
                  <a:pt x="6647" y="6910"/>
                </a:cubicBezTo>
                <a:cubicBezTo>
                  <a:pt x="6679" y="6878"/>
                  <a:pt x="6738" y="6859"/>
                  <a:pt x="6769" y="6827"/>
                </a:cubicBezTo>
                <a:close/>
                <a:moveTo>
                  <a:pt x="5265" y="6827"/>
                </a:moveTo>
                <a:cubicBezTo>
                  <a:pt x="5232" y="6827"/>
                  <a:pt x="5181" y="6840"/>
                  <a:pt x="5200" y="6871"/>
                </a:cubicBezTo>
                <a:cubicBezTo>
                  <a:pt x="5206" y="6840"/>
                  <a:pt x="5232" y="6865"/>
                  <a:pt x="5265" y="6852"/>
                </a:cubicBezTo>
                <a:cubicBezTo>
                  <a:pt x="5265" y="6852"/>
                  <a:pt x="5265" y="6852"/>
                  <a:pt x="5265" y="6827"/>
                </a:cubicBezTo>
                <a:close/>
                <a:moveTo>
                  <a:pt x="5781" y="6796"/>
                </a:moveTo>
                <a:cubicBezTo>
                  <a:pt x="5820" y="6827"/>
                  <a:pt x="5859" y="6827"/>
                  <a:pt x="5891" y="6796"/>
                </a:cubicBezTo>
                <a:cubicBezTo>
                  <a:pt x="5872" y="6814"/>
                  <a:pt x="5904" y="6808"/>
                  <a:pt x="5924" y="6808"/>
                </a:cubicBezTo>
                <a:cubicBezTo>
                  <a:pt x="5885" y="6847"/>
                  <a:pt x="5822" y="6866"/>
                  <a:pt x="5763" y="6878"/>
                </a:cubicBezTo>
                <a:cubicBezTo>
                  <a:pt x="5763" y="6866"/>
                  <a:pt x="5769" y="6866"/>
                  <a:pt x="5769" y="6853"/>
                </a:cubicBezTo>
                <a:cubicBezTo>
                  <a:pt x="5717" y="6847"/>
                  <a:pt x="5717" y="6892"/>
                  <a:pt x="5672" y="6892"/>
                </a:cubicBezTo>
                <a:cubicBezTo>
                  <a:pt x="5685" y="6904"/>
                  <a:pt x="5704" y="6886"/>
                  <a:pt x="5724" y="6886"/>
                </a:cubicBezTo>
                <a:cubicBezTo>
                  <a:pt x="5691" y="6905"/>
                  <a:pt x="5685" y="6943"/>
                  <a:pt x="5626" y="6937"/>
                </a:cubicBezTo>
                <a:cubicBezTo>
                  <a:pt x="5633" y="6911"/>
                  <a:pt x="5626" y="6917"/>
                  <a:pt x="5620" y="6898"/>
                </a:cubicBezTo>
                <a:cubicBezTo>
                  <a:pt x="5652" y="6841"/>
                  <a:pt x="5736" y="6847"/>
                  <a:pt x="5781" y="6796"/>
                </a:cubicBezTo>
                <a:close/>
                <a:moveTo>
                  <a:pt x="5396" y="6775"/>
                </a:moveTo>
                <a:cubicBezTo>
                  <a:pt x="5372" y="6774"/>
                  <a:pt x="5363" y="6791"/>
                  <a:pt x="5368" y="6801"/>
                </a:cubicBezTo>
                <a:cubicBezTo>
                  <a:pt x="5387" y="6801"/>
                  <a:pt x="5407" y="6795"/>
                  <a:pt x="5407" y="6776"/>
                </a:cubicBezTo>
                <a:cubicBezTo>
                  <a:pt x="5403" y="6775"/>
                  <a:pt x="5399" y="6775"/>
                  <a:pt x="5396" y="6775"/>
                </a:cubicBezTo>
                <a:close/>
                <a:moveTo>
                  <a:pt x="4826" y="6769"/>
                </a:moveTo>
                <a:cubicBezTo>
                  <a:pt x="4819" y="6776"/>
                  <a:pt x="4800" y="6776"/>
                  <a:pt x="4806" y="6795"/>
                </a:cubicBezTo>
                <a:cubicBezTo>
                  <a:pt x="4735" y="6795"/>
                  <a:pt x="4696" y="6859"/>
                  <a:pt x="4625" y="6846"/>
                </a:cubicBezTo>
                <a:cubicBezTo>
                  <a:pt x="4677" y="6814"/>
                  <a:pt x="4755" y="6776"/>
                  <a:pt x="4826" y="6769"/>
                </a:cubicBezTo>
                <a:close/>
                <a:moveTo>
                  <a:pt x="4586" y="6751"/>
                </a:moveTo>
                <a:cubicBezTo>
                  <a:pt x="4534" y="6789"/>
                  <a:pt x="4463" y="6840"/>
                  <a:pt x="4380" y="6821"/>
                </a:cubicBezTo>
                <a:cubicBezTo>
                  <a:pt x="4373" y="6802"/>
                  <a:pt x="4406" y="6821"/>
                  <a:pt x="4399" y="6796"/>
                </a:cubicBezTo>
                <a:cubicBezTo>
                  <a:pt x="4406" y="6802"/>
                  <a:pt x="4406" y="6808"/>
                  <a:pt x="4406" y="6814"/>
                </a:cubicBezTo>
                <a:cubicBezTo>
                  <a:pt x="4444" y="6776"/>
                  <a:pt x="4515" y="6763"/>
                  <a:pt x="4586" y="6751"/>
                </a:cubicBezTo>
                <a:close/>
                <a:moveTo>
                  <a:pt x="6053" y="6750"/>
                </a:moveTo>
                <a:cubicBezTo>
                  <a:pt x="6055" y="6750"/>
                  <a:pt x="6057" y="6750"/>
                  <a:pt x="6059" y="6751"/>
                </a:cubicBezTo>
                <a:cubicBezTo>
                  <a:pt x="6039" y="6776"/>
                  <a:pt x="5988" y="6769"/>
                  <a:pt x="5968" y="6796"/>
                </a:cubicBezTo>
                <a:cubicBezTo>
                  <a:pt x="5975" y="6783"/>
                  <a:pt x="6021" y="6749"/>
                  <a:pt x="6053" y="6750"/>
                </a:cubicBezTo>
                <a:close/>
                <a:moveTo>
                  <a:pt x="3391" y="6749"/>
                </a:moveTo>
                <a:cubicBezTo>
                  <a:pt x="3393" y="6749"/>
                  <a:pt x="3396" y="6750"/>
                  <a:pt x="3398" y="6751"/>
                </a:cubicBezTo>
                <a:cubicBezTo>
                  <a:pt x="3398" y="6770"/>
                  <a:pt x="3385" y="6770"/>
                  <a:pt x="3385" y="6789"/>
                </a:cubicBezTo>
                <a:cubicBezTo>
                  <a:pt x="3366" y="6783"/>
                  <a:pt x="3333" y="6796"/>
                  <a:pt x="3327" y="6782"/>
                </a:cubicBezTo>
                <a:cubicBezTo>
                  <a:pt x="3327" y="6757"/>
                  <a:pt x="3372" y="6789"/>
                  <a:pt x="3372" y="6751"/>
                </a:cubicBezTo>
                <a:cubicBezTo>
                  <a:pt x="3377" y="6762"/>
                  <a:pt x="3378" y="6748"/>
                  <a:pt x="3391" y="6749"/>
                </a:cubicBezTo>
                <a:close/>
                <a:moveTo>
                  <a:pt x="5930" y="6744"/>
                </a:moveTo>
                <a:cubicBezTo>
                  <a:pt x="5930" y="6751"/>
                  <a:pt x="5936" y="6757"/>
                  <a:pt x="5936" y="6757"/>
                </a:cubicBezTo>
                <a:cubicBezTo>
                  <a:pt x="5911" y="6777"/>
                  <a:pt x="5885" y="6789"/>
                  <a:pt x="5852" y="6796"/>
                </a:cubicBezTo>
                <a:cubicBezTo>
                  <a:pt x="5852" y="6757"/>
                  <a:pt x="5904" y="6763"/>
                  <a:pt x="5930" y="6744"/>
                </a:cubicBezTo>
                <a:close/>
                <a:moveTo>
                  <a:pt x="6840" y="6732"/>
                </a:moveTo>
                <a:cubicBezTo>
                  <a:pt x="6847" y="6771"/>
                  <a:pt x="6750" y="6816"/>
                  <a:pt x="6685" y="6835"/>
                </a:cubicBezTo>
                <a:cubicBezTo>
                  <a:pt x="6673" y="6841"/>
                  <a:pt x="6692" y="6841"/>
                  <a:pt x="6679" y="6854"/>
                </a:cubicBezTo>
                <a:cubicBezTo>
                  <a:pt x="6589" y="6848"/>
                  <a:pt x="6595" y="6931"/>
                  <a:pt x="6518" y="6937"/>
                </a:cubicBezTo>
                <a:cubicBezTo>
                  <a:pt x="6531" y="6911"/>
                  <a:pt x="6570" y="6923"/>
                  <a:pt x="6576" y="6892"/>
                </a:cubicBezTo>
                <a:cubicBezTo>
                  <a:pt x="6531" y="6892"/>
                  <a:pt x="6518" y="6917"/>
                  <a:pt x="6479" y="6923"/>
                </a:cubicBezTo>
                <a:cubicBezTo>
                  <a:pt x="6576" y="6840"/>
                  <a:pt x="6731" y="6796"/>
                  <a:pt x="6840" y="6732"/>
                </a:cubicBezTo>
                <a:close/>
                <a:moveTo>
                  <a:pt x="4638" y="6725"/>
                </a:moveTo>
                <a:cubicBezTo>
                  <a:pt x="4638" y="6744"/>
                  <a:pt x="4619" y="6751"/>
                  <a:pt x="4599" y="6757"/>
                </a:cubicBezTo>
                <a:cubicBezTo>
                  <a:pt x="4605" y="6751"/>
                  <a:pt x="4605" y="6744"/>
                  <a:pt x="4599" y="6744"/>
                </a:cubicBezTo>
                <a:cubicBezTo>
                  <a:pt x="4605" y="6732"/>
                  <a:pt x="4618" y="6725"/>
                  <a:pt x="4638" y="6725"/>
                </a:cubicBezTo>
                <a:close/>
                <a:moveTo>
                  <a:pt x="666" y="6719"/>
                </a:moveTo>
                <a:cubicBezTo>
                  <a:pt x="692" y="6725"/>
                  <a:pt x="653" y="6732"/>
                  <a:pt x="666" y="6751"/>
                </a:cubicBezTo>
                <a:cubicBezTo>
                  <a:pt x="666" y="6751"/>
                  <a:pt x="666" y="6751"/>
                  <a:pt x="640" y="6751"/>
                </a:cubicBezTo>
                <a:cubicBezTo>
                  <a:pt x="640" y="6732"/>
                  <a:pt x="672" y="6744"/>
                  <a:pt x="666" y="6719"/>
                </a:cubicBezTo>
                <a:close/>
                <a:moveTo>
                  <a:pt x="4941" y="6708"/>
                </a:moveTo>
                <a:cubicBezTo>
                  <a:pt x="4947" y="6707"/>
                  <a:pt x="4953" y="6708"/>
                  <a:pt x="4961" y="6712"/>
                </a:cubicBezTo>
                <a:cubicBezTo>
                  <a:pt x="4948" y="6738"/>
                  <a:pt x="4916" y="6732"/>
                  <a:pt x="4897" y="6756"/>
                </a:cubicBezTo>
                <a:cubicBezTo>
                  <a:pt x="4890" y="6750"/>
                  <a:pt x="4877" y="6750"/>
                  <a:pt x="4877" y="6731"/>
                </a:cubicBezTo>
                <a:cubicBezTo>
                  <a:pt x="4903" y="6741"/>
                  <a:pt x="4917" y="6710"/>
                  <a:pt x="4941" y="6708"/>
                </a:cubicBezTo>
                <a:close/>
                <a:moveTo>
                  <a:pt x="6059" y="6693"/>
                </a:moveTo>
                <a:cubicBezTo>
                  <a:pt x="6033" y="6713"/>
                  <a:pt x="5994" y="6713"/>
                  <a:pt x="5982" y="6744"/>
                </a:cubicBezTo>
                <a:cubicBezTo>
                  <a:pt x="5975" y="6738"/>
                  <a:pt x="5956" y="6738"/>
                  <a:pt x="5949" y="6732"/>
                </a:cubicBezTo>
                <a:cubicBezTo>
                  <a:pt x="5975" y="6712"/>
                  <a:pt x="6014" y="6693"/>
                  <a:pt x="6059" y="6693"/>
                </a:cubicBezTo>
                <a:close/>
                <a:moveTo>
                  <a:pt x="6130" y="6661"/>
                </a:moveTo>
                <a:cubicBezTo>
                  <a:pt x="6143" y="6661"/>
                  <a:pt x="6092" y="6680"/>
                  <a:pt x="6072" y="6687"/>
                </a:cubicBezTo>
                <a:cubicBezTo>
                  <a:pt x="6072" y="6655"/>
                  <a:pt x="6118" y="6674"/>
                  <a:pt x="6130" y="6661"/>
                </a:cubicBezTo>
                <a:close/>
                <a:moveTo>
                  <a:pt x="1667" y="6655"/>
                </a:moveTo>
                <a:cubicBezTo>
                  <a:pt x="1648" y="6706"/>
                  <a:pt x="1602" y="6732"/>
                  <a:pt x="1551" y="6744"/>
                </a:cubicBezTo>
                <a:cubicBezTo>
                  <a:pt x="1564" y="6725"/>
                  <a:pt x="1571" y="6687"/>
                  <a:pt x="1583" y="6661"/>
                </a:cubicBezTo>
                <a:cubicBezTo>
                  <a:pt x="1615" y="6668"/>
                  <a:pt x="1641" y="6674"/>
                  <a:pt x="1667" y="6655"/>
                </a:cubicBezTo>
                <a:close/>
                <a:moveTo>
                  <a:pt x="6027" y="6654"/>
                </a:moveTo>
                <a:cubicBezTo>
                  <a:pt x="6021" y="6680"/>
                  <a:pt x="5962" y="6687"/>
                  <a:pt x="5949" y="6693"/>
                </a:cubicBezTo>
                <a:cubicBezTo>
                  <a:pt x="5962" y="6668"/>
                  <a:pt x="6008" y="6668"/>
                  <a:pt x="6027" y="6654"/>
                </a:cubicBezTo>
                <a:close/>
                <a:moveTo>
                  <a:pt x="3623" y="6624"/>
                </a:moveTo>
                <a:cubicBezTo>
                  <a:pt x="3611" y="6624"/>
                  <a:pt x="3595" y="6636"/>
                  <a:pt x="3599" y="6648"/>
                </a:cubicBezTo>
                <a:cubicBezTo>
                  <a:pt x="3605" y="6661"/>
                  <a:pt x="3624" y="6648"/>
                  <a:pt x="3637" y="6642"/>
                </a:cubicBezTo>
                <a:cubicBezTo>
                  <a:pt x="3637" y="6629"/>
                  <a:pt x="3631" y="6625"/>
                  <a:pt x="3623" y="6624"/>
                </a:cubicBezTo>
                <a:close/>
                <a:moveTo>
                  <a:pt x="6317" y="6623"/>
                </a:moveTo>
                <a:cubicBezTo>
                  <a:pt x="6317" y="6642"/>
                  <a:pt x="6291" y="6642"/>
                  <a:pt x="6279" y="6642"/>
                </a:cubicBezTo>
                <a:cubicBezTo>
                  <a:pt x="6285" y="6635"/>
                  <a:pt x="6298" y="6623"/>
                  <a:pt x="6317" y="6623"/>
                </a:cubicBezTo>
                <a:close/>
                <a:moveTo>
                  <a:pt x="5616" y="6609"/>
                </a:moveTo>
                <a:cubicBezTo>
                  <a:pt x="5605" y="6610"/>
                  <a:pt x="5595" y="6625"/>
                  <a:pt x="5590" y="6634"/>
                </a:cubicBezTo>
                <a:lnTo>
                  <a:pt x="5590" y="6635"/>
                </a:lnTo>
                <a:lnTo>
                  <a:pt x="5588" y="6635"/>
                </a:lnTo>
                <a:cubicBezTo>
                  <a:pt x="5586" y="6641"/>
                  <a:pt x="5586" y="6640"/>
                  <a:pt x="5588" y="6637"/>
                </a:cubicBezTo>
                <a:lnTo>
                  <a:pt x="5590" y="6635"/>
                </a:lnTo>
                <a:lnTo>
                  <a:pt x="5593" y="6633"/>
                </a:lnTo>
                <a:cubicBezTo>
                  <a:pt x="5606" y="6630"/>
                  <a:pt x="5626" y="6632"/>
                  <a:pt x="5620" y="6610"/>
                </a:cubicBezTo>
                <a:cubicBezTo>
                  <a:pt x="5619" y="6610"/>
                  <a:pt x="5618" y="6609"/>
                  <a:pt x="5616" y="6609"/>
                </a:cubicBezTo>
                <a:close/>
                <a:moveTo>
                  <a:pt x="543" y="6604"/>
                </a:moveTo>
                <a:cubicBezTo>
                  <a:pt x="550" y="6604"/>
                  <a:pt x="556" y="6629"/>
                  <a:pt x="576" y="6610"/>
                </a:cubicBezTo>
                <a:cubicBezTo>
                  <a:pt x="595" y="6616"/>
                  <a:pt x="562" y="6616"/>
                  <a:pt x="569" y="6635"/>
                </a:cubicBezTo>
                <a:cubicBezTo>
                  <a:pt x="563" y="6635"/>
                  <a:pt x="556" y="6629"/>
                  <a:pt x="543" y="6629"/>
                </a:cubicBezTo>
                <a:cubicBezTo>
                  <a:pt x="511" y="6673"/>
                  <a:pt x="427" y="6648"/>
                  <a:pt x="407" y="6712"/>
                </a:cubicBezTo>
                <a:cubicBezTo>
                  <a:pt x="395" y="6706"/>
                  <a:pt x="381" y="6706"/>
                  <a:pt x="375" y="6699"/>
                </a:cubicBezTo>
                <a:cubicBezTo>
                  <a:pt x="427" y="6649"/>
                  <a:pt x="492" y="6642"/>
                  <a:pt x="543" y="6604"/>
                </a:cubicBezTo>
                <a:close/>
                <a:moveTo>
                  <a:pt x="1441" y="6603"/>
                </a:moveTo>
                <a:cubicBezTo>
                  <a:pt x="1443" y="6603"/>
                  <a:pt x="1445" y="6603"/>
                  <a:pt x="1447" y="6604"/>
                </a:cubicBezTo>
                <a:cubicBezTo>
                  <a:pt x="1454" y="6623"/>
                  <a:pt x="1434" y="6623"/>
                  <a:pt x="1428" y="6635"/>
                </a:cubicBezTo>
                <a:cubicBezTo>
                  <a:pt x="1435" y="6655"/>
                  <a:pt x="1454" y="6655"/>
                  <a:pt x="1447" y="6687"/>
                </a:cubicBezTo>
                <a:cubicBezTo>
                  <a:pt x="1466" y="6687"/>
                  <a:pt x="1486" y="6687"/>
                  <a:pt x="1498" y="6679"/>
                </a:cubicBezTo>
                <a:cubicBezTo>
                  <a:pt x="1504" y="6712"/>
                  <a:pt x="1518" y="6724"/>
                  <a:pt x="1530" y="6743"/>
                </a:cubicBezTo>
                <a:cubicBezTo>
                  <a:pt x="1485" y="6756"/>
                  <a:pt x="1421" y="6724"/>
                  <a:pt x="1401" y="6795"/>
                </a:cubicBezTo>
                <a:cubicBezTo>
                  <a:pt x="1395" y="6814"/>
                  <a:pt x="1421" y="6801"/>
                  <a:pt x="1421" y="6814"/>
                </a:cubicBezTo>
                <a:cubicBezTo>
                  <a:pt x="1421" y="6839"/>
                  <a:pt x="1402" y="6839"/>
                  <a:pt x="1376" y="6839"/>
                </a:cubicBezTo>
                <a:cubicBezTo>
                  <a:pt x="1382" y="6871"/>
                  <a:pt x="1350" y="6865"/>
                  <a:pt x="1337" y="6884"/>
                </a:cubicBezTo>
                <a:cubicBezTo>
                  <a:pt x="1324" y="6864"/>
                  <a:pt x="1350" y="6858"/>
                  <a:pt x="1357" y="6833"/>
                </a:cubicBezTo>
                <a:cubicBezTo>
                  <a:pt x="1357" y="6820"/>
                  <a:pt x="1357" y="6820"/>
                  <a:pt x="1344" y="6814"/>
                </a:cubicBezTo>
                <a:cubicBezTo>
                  <a:pt x="1331" y="6827"/>
                  <a:pt x="1267" y="6904"/>
                  <a:pt x="1293" y="6852"/>
                </a:cubicBezTo>
                <a:cubicBezTo>
                  <a:pt x="1286" y="6833"/>
                  <a:pt x="1260" y="6840"/>
                  <a:pt x="1260" y="6821"/>
                </a:cubicBezTo>
                <a:cubicBezTo>
                  <a:pt x="1241" y="6821"/>
                  <a:pt x="1260" y="6846"/>
                  <a:pt x="1241" y="6840"/>
                </a:cubicBezTo>
                <a:cubicBezTo>
                  <a:pt x="1253" y="6763"/>
                  <a:pt x="1408" y="6821"/>
                  <a:pt x="1357" y="6712"/>
                </a:cubicBezTo>
                <a:cubicBezTo>
                  <a:pt x="1350" y="6706"/>
                  <a:pt x="1331" y="6706"/>
                  <a:pt x="1324" y="6706"/>
                </a:cubicBezTo>
                <a:cubicBezTo>
                  <a:pt x="1331" y="6667"/>
                  <a:pt x="1383" y="6674"/>
                  <a:pt x="1389" y="6635"/>
                </a:cubicBezTo>
                <a:cubicBezTo>
                  <a:pt x="1438" y="6648"/>
                  <a:pt x="1413" y="6604"/>
                  <a:pt x="1441" y="6603"/>
                </a:cubicBezTo>
                <a:close/>
                <a:moveTo>
                  <a:pt x="3282" y="6578"/>
                </a:moveTo>
                <a:cubicBezTo>
                  <a:pt x="3205" y="6636"/>
                  <a:pt x="3114" y="6674"/>
                  <a:pt x="3036" y="6732"/>
                </a:cubicBezTo>
                <a:cubicBezTo>
                  <a:pt x="3140" y="6687"/>
                  <a:pt x="3230" y="6655"/>
                  <a:pt x="3302" y="6585"/>
                </a:cubicBezTo>
                <a:cubicBezTo>
                  <a:pt x="3295" y="6585"/>
                  <a:pt x="3288" y="6578"/>
                  <a:pt x="3282" y="6578"/>
                </a:cubicBezTo>
                <a:close/>
                <a:moveTo>
                  <a:pt x="6350" y="6540"/>
                </a:moveTo>
                <a:cubicBezTo>
                  <a:pt x="6350" y="6565"/>
                  <a:pt x="6311" y="6578"/>
                  <a:pt x="6305" y="6571"/>
                </a:cubicBezTo>
                <a:cubicBezTo>
                  <a:pt x="6266" y="6597"/>
                  <a:pt x="6234" y="6629"/>
                  <a:pt x="6175" y="6629"/>
                </a:cubicBezTo>
                <a:cubicBezTo>
                  <a:pt x="6214" y="6591"/>
                  <a:pt x="6305" y="6565"/>
                  <a:pt x="6350" y="6540"/>
                </a:cubicBezTo>
                <a:close/>
                <a:moveTo>
                  <a:pt x="5716" y="6521"/>
                </a:moveTo>
                <a:cubicBezTo>
                  <a:pt x="5724" y="6552"/>
                  <a:pt x="5698" y="6552"/>
                  <a:pt x="5690" y="6578"/>
                </a:cubicBezTo>
                <a:cubicBezTo>
                  <a:pt x="5730" y="6572"/>
                  <a:pt x="5769" y="6559"/>
                  <a:pt x="5781" y="6521"/>
                </a:cubicBezTo>
                <a:cubicBezTo>
                  <a:pt x="5755" y="6527"/>
                  <a:pt x="5736" y="6540"/>
                  <a:pt x="5716" y="6521"/>
                </a:cubicBezTo>
                <a:close/>
                <a:moveTo>
                  <a:pt x="4703" y="6521"/>
                </a:moveTo>
                <a:cubicBezTo>
                  <a:pt x="4677" y="6521"/>
                  <a:pt x="4664" y="6533"/>
                  <a:pt x="4651" y="6546"/>
                </a:cubicBezTo>
                <a:cubicBezTo>
                  <a:pt x="4676" y="6552"/>
                  <a:pt x="4676" y="6521"/>
                  <a:pt x="4696" y="6540"/>
                </a:cubicBezTo>
                <a:cubicBezTo>
                  <a:pt x="4696" y="6527"/>
                  <a:pt x="4696" y="6527"/>
                  <a:pt x="4703" y="6521"/>
                </a:cubicBezTo>
                <a:close/>
                <a:moveTo>
                  <a:pt x="1693" y="6508"/>
                </a:moveTo>
                <a:cubicBezTo>
                  <a:pt x="1680" y="6508"/>
                  <a:pt x="1667" y="6521"/>
                  <a:pt x="1661" y="6533"/>
                </a:cubicBezTo>
                <a:cubicBezTo>
                  <a:pt x="1667" y="6533"/>
                  <a:pt x="1667" y="6546"/>
                  <a:pt x="1673" y="6546"/>
                </a:cubicBezTo>
                <a:cubicBezTo>
                  <a:pt x="1699" y="6546"/>
                  <a:pt x="1706" y="6527"/>
                  <a:pt x="1693" y="6508"/>
                </a:cubicBezTo>
                <a:close/>
                <a:moveTo>
                  <a:pt x="1505" y="6501"/>
                </a:moveTo>
                <a:cubicBezTo>
                  <a:pt x="1512" y="6514"/>
                  <a:pt x="1480" y="6540"/>
                  <a:pt x="1454" y="6540"/>
                </a:cubicBezTo>
                <a:cubicBezTo>
                  <a:pt x="1466" y="6520"/>
                  <a:pt x="1492" y="6520"/>
                  <a:pt x="1505" y="6501"/>
                </a:cubicBezTo>
                <a:close/>
                <a:moveTo>
                  <a:pt x="1557" y="6469"/>
                </a:moveTo>
                <a:cubicBezTo>
                  <a:pt x="1577" y="6482"/>
                  <a:pt x="1545" y="6495"/>
                  <a:pt x="1545" y="6501"/>
                </a:cubicBezTo>
                <a:cubicBezTo>
                  <a:pt x="1519" y="6488"/>
                  <a:pt x="1557" y="6482"/>
                  <a:pt x="1557" y="6469"/>
                </a:cubicBezTo>
                <a:close/>
                <a:moveTo>
                  <a:pt x="6092" y="6450"/>
                </a:moveTo>
                <a:cubicBezTo>
                  <a:pt x="6085" y="6469"/>
                  <a:pt x="6105" y="6463"/>
                  <a:pt x="6111" y="6457"/>
                </a:cubicBezTo>
                <a:cubicBezTo>
                  <a:pt x="6118" y="6457"/>
                  <a:pt x="6118" y="6476"/>
                  <a:pt x="6124" y="6482"/>
                </a:cubicBezTo>
                <a:cubicBezTo>
                  <a:pt x="6104" y="6501"/>
                  <a:pt x="6085" y="6514"/>
                  <a:pt x="6053" y="6514"/>
                </a:cubicBezTo>
                <a:cubicBezTo>
                  <a:pt x="6072" y="6488"/>
                  <a:pt x="6059" y="6463"/>
                  <a:pt x="6092" y="6450"/>
                </a:cubicBezTo>
                <a:close/>
                <a:moveTo>
                  <a:pt x="5271" y="6431"/>
                </a:moveTo>
                <a:cubicBezTo>
                  <a:pt x="5265" y="6443"/>
                  <a:pt x="5239" y="6443"/>
                  <a:pt x="5220" y="6450"/>
                </a:cubicBezTo>
                <a:cubicBezTo>
                  <a:pt x="5232" y="6437"/>
                  <a:pt x="5251" y="6431"/>
                  <a:pt x="5271" y="6431"/>
                </a:cubicBezTo>
                <a:close/>
                <a:moveTo>
                  <a:pt x="5998" y="6427"/>
                </a:moveTo>
                <a:lnTo>
                  <a:pt x="5994" y="6431"/>
                </a:lnTo>
                <a:cubicBezTo>
                  <a:pt x="5995" y="6430"/>
                  <a:pt x="5996" y="6429"/>
                  <a:pt x="5997" y="6428"/>
                </a:cubicBezTo>
                <a:lnTo>
                  <a:pt x="5998" y="6427"/>
                </a:lnTo>
                <a:close/>
                <a:moveTo>
                  <a:pt x="7338" y="6405"/>
                </a:moveTo>
                <a:cubicBezTo>
                  <a:pt x="7332" y="6418"/>
                  <a:pt x="7319" y="6424"/>
                  <a:pt x="7306" y="6424"/>
                </a:cubicBezTo>
                <a:cubicBezTo>
                  <a:pt x="7306" y="6405"/>
                  <a:pt x="7319" y="6405"/>
                  <a:pt x="7338" y="6405"/>
                </a:cubicBezTo>
                <a:close/>
                <a:moveTo>
                  <a:pt x="6362" y="6405"/>
                </a:moveTo>
                <a:cubicBezTo>
                  <a:pt x="6343" y="6443"/>
                  <a:pt x="6305" y="6469"/>
                  <a:pt x="6246" y="6469"/>
                </a:cubicBezTo>
                <a:cubicBezTo>
                  <a:pt x="6279" y="6444"/>
                  <a:pt x="6311" y="6412"/>
                  <a:pt x="6362" y="6405"/>
                </a:cubicBezTo>
                <a:close/>
                <a:moveTo>
                  <a:pt x="5348" y="6387"/>
                </a:moveTo>
                <a:cubicBezTo>
                  <a:pt x="5362" y="6393"/>
                  <a:pt x="5368" y="6405"/>
                  <a:pt x="5374" y="6418"/>
                </a:cubicBezTo>
                <a:cubicBezTo>
                  <a:pt x="5361" y="6424"/>
                  <a:pt x="5342" y="6424"/>
                  <a:pt x="5322" y="6418"/>
                </a:cubicBezTo>
                <a:cubicBezTo>
                  <a:pt x="5322" y="6399"/>
                  <a:pt x="5348" y="6405"/>
                  <a:pt x="5348" y="6387"/>
                </a:cubicBezTo>
                <a:close/>
                <a:moveTo>
                  <a:pt x="5411" y="6382"/>
                </a:moveTo>
                <a:cubicBezTo>
                  <a:pt x="5417" y="6382"/>
                  <a:pt x="5423" y="6383"/>
                  <a:pt x="5426" y="6387"/>
                </a:cubicBezTo>
                <a:cubicBezTo>
                  <a:pt x="5426" y="6405"/>
                  <a:pt x="5400" y="6393"/>
                  <a:pt x="5387" y="6412"/>
                </a:cubicBezTo>
                <a:cubicBezTo>
                  <a:pt x="5368" y="6398"/>
                  <a:pt x="5392" y="6383"/>
                  <a:pt x="5411" y="6382"/>
                </a:cubicBezTo>
                <a:close/>
                <a:moveTo>
                  <a:pt x="5504" y="6379"/>
                </a:moveTo>
                <a:cubicBezTo>
                  <a:pt x="5459" y="6431"/>
                  <a:pt x="5407" y="6482"/>
                  <a:pt x="5330" y="6501"/>
                </a:cubicBezTo>
                <a:cubicBezTo>
                  <a:pt x="5310" y="6488"/>
                  <a:pt x="5342" y="6482"/>
                  <a:pt x="5330" y="6462"/>
                </a:cubicBezTo>
                <a:cubicBezTo>
                  <a:pt x="5388" y="6456"/>
                  <a:pt x="5427" y="6386"/>
                  <a:pt x="5504" y="6379"/>
                </a:cubicBezTo>
                <a:close/>
                <a:moveTo>
                  <a:pt x="889" y="6373"/>
                </a:moveTo>
                <a:cubicBezTo>
                  <a:pt x="901" y="6373"/>
                  <a:pt x="913" y="6377"/>
                  <a:pt x="924" y="6387"/>
                </a:cubicBezTo>
                <a:cubicBezTo>
                  <a:pt x="911" y="6432"/>
                  <a:pt x="859" y="6444"/>
                  <a:pt x="814" y="6457"/>
                </a:cubicBezTo>
                <a:cubicBezTo>
                  <a:pt x="819" y="6414"/>
                  <a:pt x="853" y="6374"/>
                  <a:pt x="889" y="6373"/>
                </a:cubicBezTo>
                <a:close/>
                <a:moveTo>
                  <a:pt x="2138" y="6360"/>
                </a:moveTo>
                <a:cubicBezTo>
                  <a:pt x="2145" y="6379"/>
                  <a:pt x="2119" y="6373"/>
                  <a:pt x="2112" y="6379"/>
                </a:cubicBezTo>
                <a:cubicBezTo>
                  <a:pt x="2100" y="6373"/>
                  <a:pt x="2126" y="6360"/>
                  <a:pt x="2138" y="6360"/>
                </a:cubicBezTo>
                <a:close/>
                <a:moveTo>
                  <a:pt x="6137" y="6342"/>
                </a:moveTo>
                <a:cubicBezTo>
                  <a:pt x="6117" y="6386"/>
                  <a:pt x="6059" y="6392"/>
                  <a:pt x="6039" y="6437"/>
                </a:cubicBezTo>
                <a:cubicBezTo>
                  <a:pt x="6028" y="6437"/>
                  <a:pt x="6012" y="6418"/>
                  <a:pt x="5999" y="6426"/>
                </a:cubicBezTo>
                <a:lnTo>
                  <a:pt x="5998" y="6427"/>
                </a:lnTo>
                <a:lnTo>
                  <a:pt x="6000" y="6425"/>
                </a:lnTo>
                <a:cubicBezTo>
                  <a:pt x="6029" y="6395"/>
                  <a:pt x="6088" y="6365"/>
                  <a:pt x="6137" y="6342"/>
                </a:cubicBezTo>
                <a:close/>
                <a:moveTo>
                  <a:pt x="6614" y="6341"/>
                </a:moveTo>
                <a:cubicBezTo>
                  <a:pt x="6628" y="6348"/>
                  <a:pt x="6640" y="6354"/>
                  <a:pt x="6634" y="6379"/>
                </a:cubicBezTo>
                <a:cubicBezTo>
                  <a:pt x="6595" y="6379"/>
                  <a:pt x="6608" y="6431"/>
                  <a:pt x="6563" y="6437"/>
                </a:cubicBezTo>
                <a:cubicBezTo>
                  <a:pt x="6557" y="6463"/>
                  <a:pt x="6602" y="6450"/>
                  <a:pt x="6595" y="6476"/>
                </a:cubicBezTo>
                <a:cubicBezTo>
                  <a:pt x="6583" y="6488"/>
                  <a:pt x="6550" y="6482"/>
                  <a:pt x="6544" y="6501"/>
                </a:cubicBezTo>
                <a:cubicBezTo>
                  <a:pt x="6524" y="6495"/>
                  <a:pt x="6557" y="6482"/>
                  <a:pt x="6557" y="6469"/>
                </a:cubicBezTo>
                <a:cubicBezTo>
                  <a:pt x="6492" y="6437"/>
                  <a:pt x="6447" y="6527"/>
                  <a:pt x="6388" y="6520"/>
                </a:cubicBezTo>
                <a:cubicBezTo>
                  <a:pt x="6376" y="6520"/>
                  <a:pt x="6382" y="6552"/>
                  <a:pt x="6356" y="6539"/>
                </a:cubicBezTo>
                <a:cubicBezTo>
                  <a:pt x="6395" y="6475"/>
                  <a:pt x="6485" y="6456"/>
                  <a:pt x="6517" y="6398"/>
                </a:cubicBezTo>
                <a:cubicBezTo>
                  <a:pt x="6531" y="6398"/>
                  <a:pt x="6524" y="6424"/>
                  <a:pt x="6537" y="6424"/>
                </a:cubicBezTo>
                <a:cubicBezTo>
                  <a:pt x="6563" y="6392"/>
                  <a:pt x="6588" y="6366"/>
                  <a:pt x="6614" y="6341"/>
                </a:cubicBezTo>
                <a:close/>
                <a:moveTo>
                  <a:pt x="5968" y="6322"/>
                </a:moveTo>
                <a:cubicBezTo>
                  <a:pt x="5930" y="6322"/>
                  <a:pt x="5885" y="6342"/>
                  <a:pt x="5897" y="6373"/>
                </a:cubicBezTo>
                <a:cubicBezTo>
                  <a:pt x="5917" y="6348"/>
                  <a:pt x="5956" y="6354"/>
                  <a:pt x="5968" y="6322"/>
                </a:cubicBezTo>
                <a:close/>
                <a:moveTo>
                  <a:pt x="5613" y="6315"/>
                </a:moveTo>
                <a:cubicBezTo>
                  <a:pt x="5588" y="6329"/>
                  <a:pt x="5562" y="6373"/>
                  <a:pt x="5529" y="6360"/>
                </a:cubicBezTo>
                <a:cubicBezTo>
                  <a:pt x="5536" y="6348"/>
                  <a:pt x="5543" y="6342"/>
                  <a:pt x="5548" y="6341"/>
                </a:cubicBezTo>
                <a:cubicBezTo>
                  <a:pt x="5542" y="6328"/>
                  <a:pt x="5529" y="6353"/>
                  <a:pt x="5516" y="6347"/>
                </a:cubicBezTo>
                <a:cubicBezTo>
                  <a:pt x="5542" y="6309"/>
                  <a:pt x="5587" y="6334"/>
                  <a:pt x="5613" y="6315"/>
                </a:cubicBezTo>
                <a:close/>
                <a:moveTo>
                  <a:pt x="5698" y="6309"/>
                </a:moveTo>
                <a:cubicBezTo>
                  <a:pt x="5710" y="6329"/>
                  <a:pt x="5685" y="6354"/>
                  <a:pt x="5659" y="6354"/>
                </a:cubicBezTo>
                <a:cubicBezTo>
                  <a:pt x="5639" y="6328"/>
                  <a:pt x="5685" y="6322"/>
                  <a:pt x="5698" y="6309"/>
                </a:cubicBezTo>
                <a:close/>
                <a:moveTo>
                  <a:pt x="6677" y="6306"/>
                </a:moveTo>
                <a:cubicBezTo>
                  <a:pt x="6680" y="6306"/>
                  <a:pt x="6684" y="6307"/>
                  <a:pt x="6686" y="6310"/>
                </a:cubicBezTo>
                <a:cubicBezTo>
                  <a:pt x="6680" y="6323"/>
                  <a:pt x="6660" y="6316"/>
                  <a:pt x="6660" y="6329"/>
                </a:cubicBezTo>
                <a:cubicBezTo>
                  <a:pt x="6644" y="6324"/>
                  <a:pt x="6662" y="6306"/>
                  <a:pt x="6677" y="6306"/>
                </a:cubicBezTo>
                <a:close/>
                <a:moveTo>
                  <a:pt x="6434" y="6297"/>
                </a:moveTo>
                <a:cubicBezTo>
                  <a:pt x="6434" y="6315"/>
                  <a:pt x="6421" y="6315"/>
                  <a:pt x="6401" y="6315"/>
                </a:cubicBezTo>
                <a:cubicBezTo>
                  <a:pt x="6407" y="6309"/>
                  <a:pt x="6421" y="6303"/>
                  <a:pt x="6434" y="6297"/>
                </a:cubicBezTo>
                <a:close/>
                <a:moveTo>
                  <a:pt x="5458" y="6290"/>
                </a:moveTo>
                <a:cubicBezTo>
                  <a:pt x="5446" y="6315"/>
                  <a:pt x="5420" y="6323"/>
                  <a:pt x="5400" y="6335"/>
                </a:cubicBezTo>
                <a:cubicBezTo>
                  <a:pt x="5387" y="6309"/>
                  <a:pt x="5439" y="6303"/>
                  <a:pt x="5458" y="6290"/>
                </a:cubicBezTo>
                <a:close/>
                <a:moveTo>
                  <a:pt x="7462" y="6270"/>
                </a:moveTo>
                <a:cubicBezTo>
                  <a:pt x="7468" y="6277"/>
                  <a:pt x="7468" y="6289"/>
                  <a:pt x="7474" y="6296"/>
                </a:cubicBezTo>
                <a:cubicBezTo>
                  <a:pt x="7448" y="6302"/>
                  <a:pt x="7442" y="6328"/>
                  <a:pt x="7455" y="6347"/>
                </a:cubicBezTo>
                <a:cubicBezTo>
                  <a:pt x="7436" y="6341"/>
                  <a:pt x="7429" y="6322"/>
                  <a:pt x="7403" y="6315"/>
                </a:cubicBezTo>
                <a:cubicBezTo>
                  <a:pt x="7410" y="6297"/>
                  <a:pt x="7448" y="6335"/>
                  <a:pt x="7455" y="6290"/>
                </a:cubicBezTo>
                <a:cubicBezTo>
                  <a:pt x="7447" y="6290"/>
                  <a:pt x="7441" y="6284"/>
                  <a:pt x="7435" y="6284"/>
                </a:cubicBezTo>
                <a:cubicBezTo>
                  <a:pt x="7428" y="6265"/>
                  <a:pt x="7461" y="6284"/>
                  <a:pt x="7462" y="6270"/>
                </a:cubicBezTo>
                <a:close/>
                <a:moveTo>
                  <a:pt x="5904" y="6259"/>
                </a:moveTo>
                <a:cubicBezTo>
                  <a:pt x="5885" y="6278"/>
                  <a:pt x="5852" y="6278"/>
                  <a:pt x="5840" y="6297"/>
                </a:cubicBezTo>
                <a:cubicBezTo>
                  <a:pt x="5872" y="6304"/>
                  <a:pt x="5930" y="6278"/>
                  <a:pt x="5904" y="6259"/>
                </a:cubicBezTo>
                <a:close/>
                <a:moveTo>
                  <a:pt x="7370" y="6246"/>
                </a:moveTo>
                <a:cubicBezTo>
                  <a:pt x="7377" y="6265"/>
                  <a:pt x="7351" y="6252"/>
                  <a:pt x="7357" y="6271"/>
                </a:cubicBezTo>
                <a:cubicBezTo>
                  <a:pt x="7350" y="6265"/>
                  <a:pt x="7350" y="6259"/>
                  <a:pt x="7338" y="6259"/>
                </a:cubicBezTo>
                <a:cubicBezTo>
                  <a:pt x="7345" y="6252"/>
                  <a:pt x="7357" y="6245"/>
                  <a:pt x="7370" y="6246"/>
                </a:cubicBezTo>
                <a:close/>
                <a:moveTo>
                  <a:pt x="6130" y="6240"/>
                </a:moveTo>
                <a:cubicBezTo>
                  <a:pt x="6085" y="6246"/>
                  <a:pt x="6059" y="6265"/>
                  <a:pt x="6008" y="6271"/>
                </a:cubicBezTo>
                <a:cubicBezTo>
                  <a:pt x="5995" y="6290"/>
                  <a:pt x="6021" y="6290"/>
                  <a:pt x="6008" y="6303"/>
                </a:cubicBezTo>
                <a:cubicBezTo>
                  <a:pt x="6066" y="6303"/>
                  <a:pt x="6098" y="6271"/>
                  <a:pt x="6130" y="6240"/>
                </a:cubicBezTo>
                <a:close/>
                <a:moveTo>
                  <a:pt x="7081" y="6236"/>
                </a:moveTo>
                <a:cubicBezTo>
                  <a:pt x="7090" y="6236"/>
                  <a:pt x="7097" y="6242"/>
                  <a:pt x="7099" y="6259"/>
                </a:cubicBezTo>
                <a:cubicBezTo>
                  <a:pt x="7073" y="6259"/>
                  <a:pt x="7041" y="6265"/>
                  <a:pt x="7028" y="6290"/>
                </a:cubicBezTo>
                <a:cubicBezTo>
                  <a:pt x="7019" y="6277"/>
                  <a:pt x="7056" y="6236"/>
                  <a:pt x="7081" y="6236"/>
                </a:cubicBezTo>
                <a:close/>
                <a:moveTo>
                  <a:pt x="26" y="6233"/>
                </a:moveTo>
                <a:cubicBezTo>
                  <a:pt x="52" y="6245"/>
                  <a:pt x="58" y="6265"/>
                  <a:pt x="91" y="6251"/>
                </a:cubicBezTo>
                <a:cubicBezTo>
                  <a:pt x="97" y="6278"/>
                  <a:pt x="58" y="6265"/>
                  <a:pt x="58" y="6290"/>
                </a:cubicBezTo>
                <a:cubicBezTo>
                  <a:pt x="39" y="6284"/>
                  <a:pt x="26" y="6265"/>
                  <a:pt x="0" y="6271"/>
                </a:cubicBezTo>
                <a:cubicBezTo>
                  <a:pt x="6" y="6251"/>
                  <a:pt x="13" y="6239"/>
                  <a:pt x="26" y="6233"/>
                </a:cubicBezTo>
                <a:close/>
                <a:moveTo>
                  <a:pt x="1370" y="6223"/>
                </a:moveTo>
                <a:cubicBezTo>
                  <a:pt x="1389" y="6222"/>
                  <a:pt x="1407" y="6229"/>
                  <a:pt x="1415" y="6233"/>
                </a:cubicBezTo>
                <a:cubicBezTo>
                  <a:pt x="1396" y="6239"/>
                  <a:pt x="1357" y="6251"/>
                  <a:pt x="1338" y="6233"/>
                </a:cubicBezTo>
                <a:cubicBezTo>
                  <a:pt x="1347" y="6225"/>
                  <a:pt x="1359" y="6223"/>
                  <a:pt x="1370" y="6223"/>
                </a:cubicBezTo>
                <a:close/>
                <a:moveTo>
                  <a:pt x="6452" y="6214"/>
                </a:moveTo>
                <a:cubicBezTo>
                  <a:pt x="6440" y="6240"/>
                  <a:pt x="6427" y="6259"/>
                  <a:pt x="6401" y="6271"/>
                </a:cubicBezTo>
                <a:cubicBezTo>
                  <a:pt x="6401" y="6259"/>
                  <a:pt x="6401" y="6252"/>
                  <a:pt x="6388" y="6252"/>
                </a:cubicBezTo>
                <a:cubicBezTo>
                  <a:pt x="6401" y="6233"/>
                  <a:pt x="6421" y="6220"/>
                  <a:pt x="6452" y="6214"/>
                </a:cubicBezTo>
                <a:close/>
                <a:moveTo>
                  <a:pt x="6705" y="6207"/>
                </a:moveTo>
                <a:cubicBezTo>
                  <a:pt x="6705" y="6207"/>
                  <a:pt x="6711" y="6214"/>
                  <a:pt x="6718" y="6214"/>
                </a:cubicBezTo>
                <a:cubicBezTo>
                  <a:pt x="6711" y="6239"/>
                  <a:pt x="6660" y="6207"/>
                  <a:pt x="6673" y="6259"/>
                </a:cubicBezTo>
                <a:cubicBezTo>
                  <a:pt x="6673" y="6259"/>
                  <a:pt x="6673" y="6259"/>
                  <a:pt x="6634" y="6259"/>
                </a:cubicBezTo>
                <a:cubicBezTo>
                  <a:pt x="6615" y="6290"/>
                  <a:pt x="6576" y="6310"/>
                  <a:pt x="6550" y="6335"/>
                </a:cubicBezTo>
                <a:cubicBezTo>
                  <a:pt x="6486" y="6329"/>
                  <a:pt x="6460" y="6405"/>
                  <a:pt x="6382" y="6405"/>
                </a:cubicBezTo>
                <a:cubicBezTo>
                  <a:pt x="6388" y="6399"/>
                  <a:pt x="6388" y="6393"/>
                  <a:pt x="6376" y="6393"/>
                </a:cubicBezTo>
                <a:cubicBezTo>
                  <a:pt x="6408" y="6360"/>
                  <a:pt x="6460" y="6316"/>
                  <a:pt x="6518" y="6329"/>
                </a:cubicBezTo>
                <a:cubicBezTo>
                  <a:pt x="6569" y="6278"/>
                  <a:pt x="6640" y="6246"/>
                  <a:pt x="6705" y="6207"/>
                </a:cubicBezTo>
                <a:close/>
                <a:moveTo>
                  <a:pt x="3325" y="6205"/>
                </a:moveTo>
                <a:cubicBezTo>
                  <a:pt x="3321" y="6205"/>
                  <a:pt x="3317" y="6206"/>
                  <a:pt x="3314" y="6207"/>
                </a:cubicBezTo>
                <a:cubicBezTo>
                  <a:pt x="3314" y="6207"/>
                  <a:pt x="3314" y="6207"/>
                  <a:pt x="3314" y="6226"/>
                </a:cubicBezTo>
                <a:cubicBezTo>
                  <a:pt x="3333" y="6226"/>
                  <a:pt x="3353" y="6245"/>
                  <a:pt x="3353" y="6214"/>
                </a:cubicBezTo>
                <a:cubicBezTo>
                  <a:pt x="3348" y="6209"/>
                  <a:pt x="3336" y="6204"/>
                  <a:pt x="3325" y="6205"/>
                </a:cubicBezTo>
                <a:close/>
                <a:moveTo>
                  <a:pt x="7687" y="6195"/>
                </a:moveTo>
                <a:cubicBezTo>
                  <a:pt x="7674" y="6201"/>
                  <a:pt x="7654" y="6220"/>
                  <a:pt x="7687" y="6220"/>
                </a:cubicBezTo>
                <a:cubicBezTo>
                  <a:pt x="7668" y="6245"/>
                  <a:pt x="7642" y="6201"/>
                  <a:pt x="7603" y="6220"/>
                </a:cubicBezTo>
                <a:cubicBezTo>
                  <a:pt x="7609" y="6188"/>
                  <a:pt x="7654" y="6201"/>
                  <a:pt x="7687" y="6195"/>
                </a:cubicBezTo>
                <a:close/>
                <a:moveTo>
                  <a:pt x="5930" y="6195"/>
                </a:moveTo>
                <a:cubicBezTo>
                  <a:pt x="5917" y="6226"/>
                  <a:pt x="5866" y="6214"/>
                  <a:pt x="5852" y="6265"/>
                </a:cubicBezTo>
                <a:cubicBezTo>
                  <a:pt x="5885" y="6240"/>
                  <a:pt x="5956" y="6226"/>
                  <a:pt x="5930" y="6195"/>
                </a:cubicBezTo>
                <a:close/>
                <a:moveTo>
                  <a:pt x="6905" y="6181"/>
                </a:moveTo>
                <a:cubicBezTo>
                  <a:pt x="6931" y="6181"/>
                  <a:pt x="6931" y="6214"/>
                  <a:pt x="6956" y="6200"/>
                </a:cubicBezTo>
                <a:cubicBezTo>
                  <a:pt x="6930" y="6232"/>
                  <a:pt x="6859" y="6251"/>
                  <a:pt x="6847" y="6200"/>
                </a:cubicBezTo>
                <a:cubicBezTo>
                  <a:pt x="6866" y="6200"/>
                  <a:pt x="6873" y="6206"/>
                  <a:pt x="6879" y="6213"/>
                </a:cubicBezTo>
                <a:cubicBezTo>
                  <a:pt x="6885" y="6200"/>
                  <a:pt x="6892" y="6188"/>
                  <a:pt x="6905" y="6181"/>
                </a:cubicBezTo>
                <a:close/>
                <a:moveTo>
                  <a:pt x="7583" y="6169"/>
                </a:moveTo>
                <a:cubicBezTo>
                  <a:pt x="7603" y="6175"/>
                  <a:pt x="7590" y="6201"/>
                  <a:pt x="7571" y="6200"/>
                </a:cubicBezTo>
                <a:cubicBezTo>
                  <a:pt x="7564" y="6181"/>
                  <a:pt x="7590" y="6188"/>
                  <a:pt x="7583" y="6169"/>
                </a:cubicBezTo>
                <a:close/>
                <a:moveTo>
                  <a:pt x="1300" y="6168"/>
                </a:moveTo>
                <a:cubicBezTo>
                  <a:pt x="1305" y="6168"/>
                  <a:pt x="1311" y="6168"/>
                  <a:pt x="1317" y="6169"/>
                </a:cubicBezTo>
                <a:cubicBezTo>
                  <a:pt x="1266" y="6200"/>
                  <a:pt x="1233" y="6245"/>
                  <a:pt x="1156" y="6251"/>
                </a:cubicBezTo>
                <a:cubicBezTo>
                  <a:pt x="1117" y="6297"/>
                  <a:pt x="1027" y="6379"/>
                  <a:pt x="937" y="6354"/>
                </a:cubicBezTo>
                <a:cubicBezTo>
                  <a:pt x="963" y="6342"/>
                  <a:pt x="1008" y="6328"/>
                  <a:pt x="1040" y="6297"/>
                </a:cubicBezTo>
                <a:cubicBezTo>
                  <a:pt x="1060" y="6278"/>
                  <a:pt x="1072" y="6251"/>
                  <a:pt x="1111" y="6239"/>
                </a:cubicBezTo>
                <a:cubicBezTo>
                  <a:pt x="1131" y="6233"/>
                  <a:pt x="1117" y="6258"/>
                  <a:pt x="1137" y="6251"/>
                </a:cubicBezTo>
                <a:cubicBezTo>
                  <a:pt x="1151" y="6233"/>
                  <a:pt x="1176" y="6226"/>
                  <a:pt x="1202" y="6226"/>
                </a:cubicBezTo>
                <a:cubicBezTo>
                  <a:pt x="1215" y="6226"/>
                  <a:pt x="1208" y="6207"/>
                  <a:pt x="1208" y="6201"/>
                </a:cubicBezTo>
                <a:cubicBezTo>
                  <a:pt x="1242" y="6190"/>
                  <a:pt x="1261" y="6169"/>
                  <a:pt x="1300" y="6168"/>
                </a:cubicBezTo>
                <a:close/>
                <a:moveTo>
                  <a:pt x="7441" y="6162"/>
                </a:moveTo>
                <a:cubicBezTo>
                  <a:pt x="7455" y="6162"/>
                  <a:pt x="7474" y="6162"/>
                  <a:pt x="7493" y="6169"/>
                </a:cubicBezTo>
                <a:cubicBezTo>
                  <a:pt x="7500" y="6214"/>
                  <a:pt x="7455" y="6207"/>
                  <a:pt x="7435" y="6226"/>
                </a:cubicBezTo>
                <a:cubicBezTo>
                  <a:pt x="7428" y="6207"/>
                  <a:pt x="7467" y="6194"/>
                  <a:pt x="7441" y="6162"/>
                </a:cubicBezTo>
                <a:close/>
                <a:moveTo>
                  <a:pt x="4510" y="6157"/>
                </a:moveTo>
                <a:cubicBezTo>
                  <a:pt x="4465" y="6157"/>
                  <a:pt x="4445" y="6176"/>
                  <a:pt x="4439" y="6208"/>
                </a:cubicBezTo>
                <a:cubicBezTo>
                  <a:pt x="4381" y="6202"/>
                  <a:pt x="4310" y="6278"/>
                  <a:pt x="4245" y="6247"/>
                </a:cubicBezTo>
                <a:cubicBezTo>
                  <a:pt x="4149" y="6298"/>
                  <a:pt x="4052" y="6342"/>
                  <a:pt x="3948" y="6394"/>
                </a:cubicBezTo>
                <a:cubicBezTo>
                  <a:pt x="3967" y="6394"/>
                  <a:pt x="3974" y="6375"/>
                  <a:pt x="4000" y="6381"/>
                </a:cubicBezTo>
                <a:cubicBezTo>
                  <a:pt x="4000" y="6387"/>
                  <a:pt x="4006" y="6387"/>
                  <a:pt x="4012" y="6394"/>
                </a:cubicBezTo>
                <a:cubicBezTo>
                  <a:pt x="3896" y="6400"/>
                  <a:pt x="3819" y="6432"/>
                  <a:pt x="3748" y="6477"/>
                </a:cubicBezTo>
                <a:cubicBezTo>
                  <a:pt x="3812" y="6470"/>
                  <a:pt x="3870" y="6450"/>
                  <a:pt x="3941" y="6432"/>
                </a:cubicBezTo>
                <a:cubicBezTo>
                  <a:pt x="3935" y="6444"/>
                  <a:pt x="3941" y="6450"/>
                  <a:pt x="3948" y="6457"/>
                </a:cubicBezTo>
                <a:cubicBezTo>
                  <a:pt x="3915" y="6464"/>
                  <a:pt x="3832" y="6464"/>
                  <a:pt x="3805" y="6495"/>
                </a:cubicBezTo>
                <a:cubicBezTo>
                  <a:pt x="3741" y="6489"/>
                  <a:pt x="3696" y="6489"/>
                  <a:pt x="3670" y="6521"/>
                </a:cubicBezTo>
                <a:cubicBezTo>
                  <a:pt x="3682" y="6521"/>
                  <a:pt x="3696" y="6521"/>
                  <a:pt x="3702" y="6533"/>
                </a:cubicBezTo>
                <a:cubicBezTo>
                  <a:pt x="3682" y="6546"/>
                  <a:pt x="3663" y="6559"/>
                  <a:pt x="3670" y="6591"/>
                </a:cubicBezTo>
                <a:cubicBezTo>
                  <a:pt x="3682" y="6559"/>
                  <a:pt x="3766" y="6578"/>
                  <a:pt x="3786" y="6540"/>
                </a:cubicBezTo>
                <a:cubicBezTo>
                  <a:pt x="3772" y="6533"/>
                  <a:pt x="3760" y="6540"/>
                  <a:pt x="3760" y="6533"/>
                </a:cubicBezTo>
                <a:cubicBezTo>
                  <a:pt x="3831" y="6553"/>
                  <a:pt x="3908" y="6469"/>
                  <a:pt x="3986" y="6508"/>
                </a:cubicBezTo>
                <a:cubicBezTo>
                  <a:pt x="4037" y="6488"/>
                  <a:pt x="4095" y="6438"/>
                  <a:pt x="4140" y="6457"/>
                </a:cubicBezTo>
                <a:cubicBezTo>
                  <a:pt x="4140" y="6444"/>
                  <a:pt x="4147" y="6444"/>
                  <a:pt x="4147" y="6432"/>
                </a:cubicBezTo>
                <a:cubicBezTo>
                  <a:pt x="4095" y="6438"/>
                  <a:pt x="4024" y="6476"/>
                  <a:pt x="3992" y="6457"/>
                </a:cubicBezTo>
                <a:cubicBezTo>
                  <a:pt x="3992" y="6450"/>
                  <a:pt x="4012" y="6457"/>
                  <a:pt x="4012" y="6444"/>
                </a:cubicBezTo>
                <a:cubicBezTo>
                  <a:pt x="3993" y="6438"/>
                  <a:pt x="3993" y="6450"/>
                  <a:pt x="3973" y="6450"/>
                </a:cubicBezTo>
                <a:cubicBezTo>
                  <a:pt x="3986" y="6424"/>
                  <a:pt x="4005" y="6437"/>
                  <a:pt x="3986" y="6412"/>
                </a:cubicBezTo>
                <a:cubicBezTo>
                  <a:pt x="4031" y="6405"/>
                  <a:pt x="4063" y="6393"/>
                  <a:pt x="4095" y="6380"/>
                </a:cubicBezTo>
                <a:cubicBezTo>
                  <a:pt x="4095" y="6393"/>
                  <a:pt x="4121" y="6380"/>
                  <a:pt x="4115" y="6405"/>
                </a:cubicBezTo>
                <a:cubicBezTo>
                  <a:pt x="4166" y="6348"/>
                  <a:pt x="4218" y="6360"/>
                  <a:pt x="4302" y="6354"/>
                </a:cubicBezTo>
                <a:cubicBezTo>
                  <a:pt x="4315" y="6342"/>
                  <a:pt x="4308" y="6335"/>
                  <a:pt x="4302" y="6323"/>
                </a:cubicBezTo>
                <a:cubicBezTo>
                  <a:pt x="4386" y="6290"/>
                  <a:pt x="4509" y="6271"/>
                  <a:pt x="4606" y="6202"/>
                </a:cubicBezTo>
                <a:cubicBezTo>
                  <a:pt x="4561" y="6195"/>
                  <a:pt x="4510" y="6240"/>
                  <a:pt x="4484" y="6214"/>
                </a:cubicBezTo>
                <a:cubicBezTo>
                  <a:pt x="4510" y="6208"/>
                  <a:pt x="4497" y="6188"/>
                  <a:pt x="4510" y="6157"/>
                </a:cubicBezTo>
                <a:close/>
                <a:moveTo>
                  <a:pt x="6892" y="6131"/>
                </a:moveTo>
                <a:cubicBezTo>
                  <a:pt x="6886" y="6150"/>
                  <a:pt x="6873" y="6156"/>
                  <a:pt x="6847" y="6156"/>
                </a:cubicBezTo>
                <a:cubicBezTo>
                  <a:pt x="6854" y="6137"/>
                  <a:pt x="6873" y="6137"/>
                  <a:pt x="6892" y="6131"/>
                </a:cubicBezTo>
                <a:close/>
                <a:moveTo>
                  <a:pt x="1105" y="6124"/>
                </a:moveTo>
                <a:cubicBezTo>
                  <a:pt x="1098" y="6143"/>
                  <a:pt x="1086" y="6150"/>
                  <a:pt x="1060" y="6150"/>
                </a:cubicBezTo>
                <a:cubicBezTo>
                  <a:pt x="1079" y="6143"/>
                  <a:pt x="1079" y="6124"/>
                  <a:pt x="1105" y="6124"/>
                </a:cubicBezTo>
                <a:close/>
                <a:moveTo>
                  <a:pt x="246" y="6118"/>
                </a:moveTo>
                <a:cubicBezTo>
                  <a:pt x="232" y="6143"/>
                  <a:pt x="239" y="6163"/>
                  <a:pt x="220" y="6188"/>
                </a:cubicBezTo>
                <a:cubicBezTo>
                  <a:pt x="188" y="6195"/>
                  <a:pt x="181" y="6163"/>
                  <a:pt x="168" y="6188"/>
                </a:cubicBezTo>
                <a:cubicBezTo>
                  <a:pt x="175" y="6169"/>
                  <a:pt x="207" y="6124"/>
                  <a:pt x="246" y="6118"/>
                </a:cubicBezTo>
                <a:close/>
                <a:moveTo>
                  <a:pt x="7178" y="6105"/>
                </a:moveTo>
                <a:cubicBezTo>
                  <a:pt x="7185" y="6105"/>
                  <a:pt x="7192" y="6106"/>
                  <a:pt x="7196" y="6111"/>
                </a:cubicBezTo>
                <a:cubicBezTo>
                  <a:pt x="7189" y="6131"/>
                  <a:pt x="7170" y="6105"/>
                  <a:pt x="7151" y="6124"/>
                </a:cubicBezTo>
                <a:cubicBezTo>
                  <a:pt x="7158" y="6117"/>
                  <a:pt x="7158" y="6111"/>
                  <a:pt x="7151" y="6111"/>
                </a:cubicBezTo>
                <a:cubicBezTo>
                  <a:pt x="7155" y="6111"/>
                  <a:pt x="7167" y="6106"/>
                  <a:pt x="7178" y="6105"/>
                </a:cubicBezTo>
                <a:close/>
                <a:moveTo>
                  <a:pt x="6066" y="6105"/>
                </a:moveTo>
                <a:cubicBezTo>
                  <a:pt x="6053" y="6124"/>
                  <a:pt x="5982" y="6130"/>
                  <a:pt x="5994" y="6175"/>
                </a:cubicBezTo>
                <a:cubicBezTo>
                  <a:pt x="5988" y="6175"/>
                  <a:pt x="5982" y="6175"/>
                  <a:pt x="5982" y="6181"/>
                </a:cubicBezTo>
                <a:cubicBezTo>
                  <a:pt x="5982" y="6175"/>
                  <a:pt x="5982" y="6162"/>
                  <a:pt x="5975" y="6162"/>
                </a:cubicBezTo>
                <a:cubicBezTo>
                  <a:pt x="5962" y="6175"/>
                  <a:pt x="5975" y="6175"/>
                  <a:pt x="5975" y="6195"/>
                </a:cubicBezTo>
                <a:cubicBezTo>
                  <a:pt x="6001" y="6188"/>
                  <a:pt x="6013" y="6163"/>
                  <a:pt x="6033" y="6188"/>
                </a:cubicBezTo>
                <a:cubicBezTo>
                  <a:pt x="6047" y="6175"/>
                  <a:pt x="6053" y="6162"/>
                  <a:pt x="6059" y="6150"/>
                </a:cubicBezTo>
                <a:cubicBezTo>
                  <a:pt x="6047" y="6131"/>
                  <a:pt x="6033" y="6169"/>
                  <a:pt x="6021" y="6150"/>
                </a:cubicBezTo>
                <a:cubicBezTo>
                  <a:pt x="6039" y="6150"/>
                  <a:pt x="6085" y="6111"/>
                  <a:pt x="6066" y="6105"/>
                </a:cubicBezTo>
                <a:close/>
                <a:moveTo>
                  <a:pt x="1596" y="6093"/>
                </a:moveTo>
                <a:cubicBezTo>
                  <a:pt x="1596" y="6137"/>
                  <a:pt x="1602" y="6137"/>
                  <a:pt x="1602" y="6188"/>
                </a:cubicBezTo>
                <a:cubicBezTo>
                  <a:pt x="1596" y="6162"/>
                  <a:pt x="1570" y="6137"/>
                  <a:pt x="1531" y="6150"/>
                </a:cubicBezTo>
                <a:cubicBezTo>
                  <a:pt x="1525" y="6143"/>
                  <a:pt x="1525" y="6137"/>
                  <a:pt x="1525" y="6124"/>
                </a:cubicBezTo>
                <a:cubicBezTo>
                  <a:pt x="1551" y="6111"/>
                  <a:pt x="1564" y="6092"/>
                  <a:pt x="1596" y="6093"/>
                </a:cubicBezTo>
                <a:close/>
                <a:moveTo>
                  <a:pt x="6951" y="6085"/>
                </a:moveTo>
                <a:lnTo>
                  <a:pt x="6951" y="6086"/>
                </a:lnTo>
                <a:lnTo>
                  <a:pt x="6951" y="6086"/>
                </a:lnTo>
                <a:lnTo>
                  <a:pt x="6951" y="6085"/>
                </a:lnTo>
                <a:close/>
                <a:moveTo>
                  <a:pt x="6932" y="6084"/>
                </a:moveTo>
                <a:cubicBezTo>
                  <a:pt x="6939" y="6085"/>
                  <a:pt x="6948" y="6089"/>
                  <a:pt x="6951" y="6086"/>
                </a:cubicBezTo>
                <a:lnTo>
                  <a:pt x="6951" y="6086"/>
                </a:lnTo>
                <a:lnTo>
                  <a:pt x="6951" y="6090"/>
                </a:lnTo>
                <a:cubicBezTo>
                  <a:pt x="6957" y="6129"/>
                  <a:pt x="6950" y="6098"/>
                  <a:pt x="6925" y="6092"/>
                </a:cubicBezTo>
                <a:cubicBezTo>
                  <a:pt x="6925" y="6086"/>
                  <a:pt x="6928" y="6084"/>
                  <a:pt x="6932" y="6084"/>
                </a:cubicBezTo>
                <a:close/>
                <a:moveTo>
                  <a:pt x="6951" y="6079"/>
                </a:moveTo>
                <a:cubicBezTo>
                  <a:pt x="6956" y="6079"/>
                  <a:pt x="6952" y="6084"/>
                  <a:pt x="6951" y="6085"/>
                </a:cubicBezTo>
                <a:lnTo>
                  <a:pt x="6951" y="6085"/>
                </a:lnTo>
                <a:lnTo>
                  <a:pt x="6951" y="6085"/>
                </a:lnTo>
                <a:cubicBezTo>
                  <a:pt x="6952" y="6083"/>
                  <a:pt x="6952" y="6082"/>
                  <a:pt x="6951" y="6079"/>
                </a:cubicBezTo>
                <a:close/>
                <a:moveTo>
                  <a:pt x="6298" y="6079"/>
                </a:moveTo>
                <a:cubicBezTo>
                  <a:pt x="6298" y="6079"/>
                  <a:pt x="6298" y="6079"/>
                  <a:pt x="6298" y="6098"/>
                </a:cubicBezTo>
                <a:cubicBezTo>
                  <a:pt x="6291" y="6111"/>
                  <a:pt x="6279" y="6086"/>
                  <a:pt x="6279" y="6105"/>
                </a:cubicBezTo>
                <a:cubicBezTo>
                  <a:pt x="6266" y="6098"/>
                  <a:pt x="6285" y="6079"/>
                  <a:pt x="6298" y="6079"/>
                </a:cubicBezTo>
                <a:close/>
                <a:moveTo>
                  <a:pt x="582" y="6079"/>
                </a:moveTo>
                <a:cubicBezTo>
                  <a:pt x="588" y="6079"/>
                  <a:pt x="588" y="6092"/>
                  <a:pt x="588" y="6105"/>
                </a:cubicBezTo>
                <a:cubicBezTo>
                  <a:pt x="588" y="6105"/>
                  <a:pt x="588" y="6105"/>
                  <a:pt x="562" y="6105"/>
                </a:cubicBezTo>
                <a:cubicBezTo>
                  <a:pt x="562" y="6092"/>
                  <a:pt x="576" y="6092"/>
                  <a:pt x="582" y="6079"/>
                </a:cubicBezTo>
                <a:close/>
                <a:moveTo>
                  <a:pt x="860" y="6079"/>
                </a:moveTo>
                <a:cubicBezTo>
                  <a:pt x="873" y="6086"/>
                  <a:pt x="866" y="6124"/>
                  <a:pt x="840" y="6117"/>
                </a:cubicBezTo>
                <a:cubicBezTo>
                  <a:pt x="828" y="6098"/>
                  <a:pt x="853" y="6086"/>
                  <a:pt x="860" y="6079"/>
                </a:cubicBezTo>
                <a:close/>
                <a:moveTo>
                  <a:pt x="6104" y="6073"/>
                </a:moveTo>
                <a:cubicBezTo>
                  <a:pt x="6098" y="6098"/>
                  <a:pt x="6098" y="6098"/>
                  <a:pt x="6078" y="6118"/>
                </a:cubicBezTo>
                <a:cubicBezTo>
                  <a:pt x="6104" y="6118"/>
                  <a:pt x="6130" y="6086"/>
                  <a:pt x="6104" y="6073"/>
                </a:cubicBezTo>
                <a:close/>
                <a:moveTo>
                  <a:pt x="7054" y="6054"/>
                </a:moveTo>
                <a:cubicBezTo>
                  <a:pt x="7047" y="6073"/>
                  <a:pt x="7047" y="6086"/>
                  <a:pt x="7035" y="6105"/>
                </a:cubicBezTo>
                <a:cubicBezTo>
                  <a:pt x="7009" y="6105"/>
                  <a:pt x="7042" y="6079"/>
                  <a:pt x="7015" y="6079"/>
                </a:cubicBezTo>
                <a:cubicBezTo>
                  <a:pt x="7028" y="6067"/>
                  <a:pt x="7034" y="6079"/>
                  <a:pt x="7054" y="6054"/>
                </a:cubicBezTo>
                <a:close/>
                <a:moveTo>
                  <a:pt x="2067" y="6048"/>
                </a:moveTo>
                <a:cubicBezTo>
                  <a:pt x="2043" y="6047"/>
                  <a:pt x="2015" y="6066"/>
                  <a:pt x="2022" y="6105"/>
                </a:cubicBezTo>
                <a:cubicBezTo>
                  <a:pt x="2029" y="6118"/>
                  <a:pt x="2048" y="6099"/>
                  <a:pt x="2048" y="6112"/>
                </a:cubicBezTo>
                <a:cubicBezTo>
                  <a:pt x="2055" y="6118"/>
                  <a:pt x="2036" y="6137"/>
                  <a:pt x="2048" y="6137"/>
                </a:cubicBezTo>
                <a:cubicBezTo>
                  <a:pt x="2080" y="6137"/>
                  <a:pt x="2112" y="6124"/>
                  <a:pt x="2132" y="6105"/>
                </a:cubicBezTo>
                <a:cubicBezTo>
                  <a:pt x="2113" y="6105"/>
                  <a:pt x="2132" y="6099"/>
                  <a:pt x="2126" y="6086"/>
                </a:cubicBezTo>
                <a:cubicBezTo>
                  <a:pt x="2126" y="6086"/>
                  <a:pt x="2126" y="6086"/>
                  <a:pt x="2100" y="6086"/>
                </a:cubicBezTo>
                <a:cubicBezTo>
                  <a:pt x="2103" y="6061"/>
                  <a:pt x="2086" y="6048"/>
                  <a:pt x="2067" y="6048"/>
                </a:cubicBezTo>
                <a:close/>
                <a:moveTo>
                  <a:pt x="7344" y="6035"/>
                </a:moveTo>
                <a:cubicBezTo>
                  <a:pt x="7344" y="6035"/>
                  <a:pt x="7344" y="6035"/>
                  <a:pt x="7364" y="6035"/>
                </a:cubicBezTo>
                <a:cubicBezTo>
                  <a:pt x="7370" y="6054"/>
                  <a:pt x="7357" y="6060"/>
                  <a:pt x="7338" y="6054"/>
                </a:cubicBezTo>
                <a:cubicBezTo>
                  <a:pt x="7338" y="6047"/>
                  <a:pt x="7351" y="6041"/>
                  <a:pt x="7344" y="6035"/>
                </a:cubicBezTo>
                <a:close/>
                <a:moveTo>
                  <a:pt x="4888" y="6033"/>
                </a:moveTo>
                <a:cubicBezTo>
                  <a:pt x="4828" y="6034"/>
                  <a:pt x="4793" y="6056"/>
                  <a:pt x="4754" y="6079"/>
                </a:cubicBezTo>
                <a:cubicBezTo>
                  <a:pt x="4754" y="6060"/>
                  <a:pt x="4729" y="6072"/>
                  <a:pt x="4741" y="6047"/>
                </a:cubicBezTo>
                <a:cubicBezTo>
                  <a:pt x="4722" y="6053"/>
                  <a:pt x="4710" y="6066"/>
                  <a:pt x="4690" y="6066"/>
                </a:cubicBezTo>
                <a:cubicBezTo>
                  <a:pt x="4696" y="6105"/>
                  <a:pt x="4651" y="6098"/>
                  <a:pt x="4645" y="6124"/>
                </a:cubicBezTo>
                <a:cubicBezTo>
                  <a:pt x="4677" y="6136"/>
                  <a:pt x="4716" y="6162"/>
                  <a:pt x="4755" y="6124"/>
                </a:cubicBezTo>
                <a:cubicBezTo>
                  <a:pt x="4761" y="6105"/>
                  <a:pt x="4741" y="6098"/>
                  <a:pt x="4761" y="6092"/>
                </a:cubicBezTo>
                <a:cubicBezTo>
                  <a:pt x="4774" y="6124"/>
                  <a:pt x="4826" y="6092"/>
                  <a:pt x="4871" y="6092"/>
                </a:cubicBezTo>
                <a:cubicBezTo>
                  <a:pt x="4877" y="6073"/>
                  <a:pt x="4864" y="6073"/>
                  <a:pt x="4871" y="6060"/>
                </a:cubicBezTo>
                <a:cubicBezTo>
                  <a:pt x="4883" y="6073"/>
                  <a:pt x="4883" y="6060"/>
                  <a:pt x="4903" y="6060"/>
                </a:cubicBezTo>
                <a:cubicBezTo>
                  <a:pt x="4897" y="6041"/>
                  <a:pt x="4909" y="6041"/>
                  <a:pt x="4915" y="6034"/>
                </a:cubicBezTo>
                <a:cubicBezTo>
                  <a:pt x="4905" y="6033"/>
                  <a:pt x="4896" y="6032"/>
                  <a:pt x="4888" y="6033"/>
                </a:cubicBezTo>
                <a:close/>
                <a:moveTo>
                  <a:pt x="446" y="6031"/>
                </a:moveTo>
                <a:cubicBezTo>
                  <a:pt x="454" y="6031"/>
                  <a:pt x="461" y="6034"/>
                  <a:pt x="466" y="6041"/>
                </a:cubicBezTo>
                <a:cubicBezTo>
                  <a:pt x="459" y="6060"/>
                  <a:pt x="434" y="6054"/>
                  <a:pt x="415" y="6053"/>
                </a:cubicBezTo>
                <a:cubicBezTo>
                  <a:pt x="419" y="6041"/>
                  <a:pt x="433" y="6032"/>
                  <a:pt x="446" y="6031"/>
                </a:cubicBezTo>
                <a:close/>
                <a:moveTo>
                  <a:pt x="1286" y="6028"/>
                </a:moveTo>
                <a:cubicBezTo>
                  <a:pt x="1286" y="6041"/>
                  <a:pt x="1273" y="6041"/>
                  <a:pt x="1260" y="6041"/>
                </a:cubicBezTo>
                <a:cubicBezTo>
                  <a:pt x="1253" y="6028"/>
                  <a:pt x="1273" y="6028"/>
                  <a:pt x="1286" y="6028"/>
                </a:cubicBezTo>
                <a:close/>
                <a:moveTo>
                  <a:pt x="7692" y="6022"/>
                </a:moveTo>
                <a:cubicBezTo>
                  <a:pt x="7700" y="6021"/>
                  <a:pt x="7710" y="6023"/>
                  <a:pt x="7720" y="6028"/>
                </a:cubicBezTo>
                <a:cubicBezTo>
                  <a:pt x="7661" y="6092"/>
                  <a:pt x="7597" y="6111"/>
                  <a:pt x="7519" y="6156"/>
                </a:cubicBezTo>
                <a:cubicBezTo>
                  <a:pt x="7519" y="6124"/>
                  <a:pt x="7564" y="6130"/>
                  <a:pt x="7564" y="6098"/>
                </a:cubicBezTo>
                <a:cubicBezTo>
                  <a:pt x="7619" y="6093"/>
                  <a:pt x="7645" y="6024"/>
                  <a:pt x="7692" y="6022"/>
                </a:cubicBezTo>
                <a:close/>
                <a:moveTo>
                  <a:pt x="4959" y="6014"/>
                </a:moveTo>
                <a:cubicBezTo>
                  <a:pt x="4942" y="6014"/>
                  <a:pt x="4941" y="6030"/>
                  <a:pt x="4935" y="6041"/>
                </a:cubicBezTo>
                <a:cubicBezTo>
                  <a:pt x="4954" y="6041"/>
                  <a:pt x="4968" y="6034"/>
                  <a:pt x="4968" y="6015"/>
                </a:cubicBezTo>
                <a:cubicBezTo>
                  <a:pt x="4965" y="6015"/>
                  <a:pt x="4962" y="6014"/>
                  <a:pt x="4959" y="6014"/>
                </a:cubicBezTo>
                <a:close/>
                <a:moveTo>
                  <a:pt x="4755" y="6009"/>
                </a:moveTo>
                <a:cubicBezTo>
                  <a:pt x="4722" y="6009"/>
                  <a:pt x="4703" y="6022"/>
                  <a:pt x="4696" y="6041"/>
                </a:cubicBezTo>
                <a:cubicBezTo>
                  <a:pt x="4716" y="6028"/>
                  <a:pt x="4761" y="6041"/>
                  <a:pt x="4755" y="6009"/>
                </a:cubicBezTo>
                <a:close/>
                <a:moveTo>
                  <a:pt x="1583" y="6009"/>
                </a:moveTo>
                <a:cubicBezTo>
                  <a:pt x="1583" y="6015"/>
                  <a:pt x="1576" y="6015"/>
                  <a:pt x="1570" y="6028"/>
                </a:cubicBezTo>
                <a:cubicBezTo>
                  <a:pt x="1583" y="6022"/>
                  <a:pt x="1583" y="6034"/>
                  <a:pt x="1602" y="6034"/>
                </a:cubicBezTo>
                <a:cubicBezTo>
                  <a:pt x="1595" y="6022"/>
                  <a:pt x="1595" y="6009"/>
                  <a:pt x="1583" y="6009"/>
                </a:cubicBezTo>
                <a:close/>
                <a:moveTo>
                  <a:pt x="6272" y="5990"/>
                </a:moveTo>
                <a:cubicBezTo>
                  <a:pt x="6246" y="5996"/>
                  <a:pt x="6240" y="6015"/>
                  <a:pt x="6221" y="6029"/>
                </a:cubicBezTo>
                <a:cubicBezTo>
                  <a:pt x="6246" y="6041"/>
                  <a:pt x="6260" y="6003"/>
                  <a:pt x="6272" y="5990"/>
                </a:cubicBezTo>
                <a:close/>
                <a:moveTo>
                  <a:pt x="6082" y="5989"/>
                </a:moveTo>
                <a:cubicBezTo>
                  <a:pt x="6083" y="5989"/>
                  <a:pt x="6084" y="5990"/>
                  <a:pt x="6085" y="5990"/>
                </a:cubicBezTo>
                <a:cubicBezTo>
                  <a:pt x="6085" y="5990"/>
                  <a:pt x="6085" y="5990"/>
                  <a:pt x="6085" y="6015"/>
                </a:cubicBezTo>
                <a:cubicBezTo>
                  <a:pt x="6067" y="6021"/>
                  <a:pt x="6066" y="5988"/>
                  <a:pt x="6082" y="5989"/>
                </a:cubicBezTo>
                <a:close/>
                <a:moveTo>
                  <a:pt x="6679" y="5989"/>
                </a:moveTo>
                <a:cubicBezTo>
                  <a:pt x="6666" y="5988"/>
                  <a:pt x="6664" y="6002"/>
                  <a:pt x="6647" y="5996"/>
                </a:cubicBezTo>
                <a:cubicBezTo>
                  <a:pt x="6647" y="6022"/>
                  <a:pt x="6653" y="6034"/>
                  <a:pt x="6653" y="6054"/>
                </a:cubicBezTo>
                <a:cubicBezTo>
                  <a:pt x="6679" y="6054"/>
                  <a:pt x="6698" y="5990"/>
                  <a:pt x="6692" y="5996"/>
                </a:cubicBezTo>
                <a:cubicBezTo>
                  <a:pt x="6692" y="6003"/>
                  <a:pt x="6679" y="6003"/>
                  <a:pt x="6685" y="5990"/>
                </a:cubicBezTo>
                <a:cubicBezTo>
                  <a:pt x="6683" y="5989"/>
                  <a:pt x="6681" y="5989"/>
                  <a:pt x="6679" y="5989"/>
                </a:cubicBezTo>
                <a:close/>
                <a:moveTo>
                  <a:pt x="5026" y="5984"/>
                </a:moveTo>
                <a:cubicBezTo>
                  <a:pt x="5033" y="6009"/>
                  <a:pt x="4974" y="5977"/>
                  <a:pt x="4974" y="6015"/>
                </a:cubicBezTo>
                <a:cubicBezTo>
                  <a:pt x="5000" y="6015"/>
                  <a:pt x="5052" y="5996"/>
                  <a:pt x="5026" y="5984"/>
                </a:cubicBezTo>
                <a:close/>
                <a:moveTo>
                  <a:pt x="4711" y="5961"/>
                </a:moveTo>
                <a:cubicBezTo>
                  <a:pt x="4703" y="5962"/>
                  <a:pt x="4696" y="5964"/>
                  <a:pt x="4684" y="5964"/>
                </a:cubicBezTo>
                <a:cubicBezTo>
                  <a:pt x="4690" y="5977"/>
                  <a:pt x="4677" y="6009"/>
                  <a:pt x="4690" y="6008"/>
                </a:cubicBezTo>
                <a:cubicBezTo>
                  <a:pt x="4690" y="5977"/>
                  <a:pt x="4716" y="6008"/>
                  <a:pt x="4729" y="5989"/>
                </a:cubicBezTo>
                <a:cubicBezTo>
                  <a:pt x="4729" y="5989"/>
                  <a:pt x="4729" y="5989"/>
                  <a:pt x="4729" y="5964"/>
                </a:cubicBezTo>
                <a:cubicBezTo>
                  <a:pt x="4721" y="5962"/>
                  <a:pt x="4716" y="5961"/>
                  <a:pt x="4711" y="5961"/>
                </a:cubicBezTo>
                <a:close/>
                <a:moveTo>
                  <a:pt x="1732" y="5958"/>
                </a:moveTo>
                <a:cubicBezTo>
                  <a:pt x="1738" y="5964"/>
                  <a:pt x="1744" y="5970"/>
                  <a:pt x="1744" y="5977"/>
                </a:cubicBezTo>
                <a:cubicBezTo>
                  <a:pt x="1757" y="5970"/>
                  <a:pt x="1777" y="5977"/>
                  <a:pt x="1770" y="5958"/>
                </a:cubicBezTo>
                <a:cubicBezTo>
                  <a:pt x="1758" y="5958"/>
                  <a:pt x="1738" y="5958"/>
                  <a:pt x="1732" y="5958"/>
                </a:cubicBezTo>
                <a:close/>
                <a:moveTo>
                  <a:pt x="6873" y="5957"/>
                </a:moveTo>
                <a:cubicBezTo>
                  <a:pt x="6892" y="5963"/>
                  <a:pt x="6899" y="5976"/>
                  <a:pt x="6912" y="5976"/>
                </a:cubicBezTo>
                <a:cubicBezTo>
                  <a:pt x="6912" y="5982"/>
                  <a:pt x="6906" y="5989"/>
                  <a:pt x="6906" y="5995"/>
                </a:cubicBezTo>
                <a:cubicBezTo>
                  <a:pt x="6906" y="6014"/>
                  <a:pt x="6913" y="5982"/>
                  <a:pt x="6925" y="5989"/>
                </a:cubicBezTo>
                <a:cubicBezTo>
                  <a:pt x="6932" y="6015"/>
                  <a:pt x="6906" y="6015"/>
                  <a:pt x="6899" y="6027"/>
                </a:cubicBezTo>
                <a:cubicBezTo>
                  <a:pt x="6880" y="6027"/>
                  <a:pt x="6887" y="6008"/>
                  <a:pt x="6861" y="6015"/>
                </a:cubicBezTo>
                <a:cubicBezTo>
                  <a:pt x="6867" y="6002"/>
                  <a:pt x="6880" y="6002"/>
                  <a:pt x="6873" y="5983"/>
                </a:cubicBezTo>
                <a:cubicBezTo>
                  <a:pt x="6854" y="5990"/>
                  <a:pt x="6866" y="6022"/>
                  <a:pt x="6835" y="6015"/>
                </a:cubicBezTo>
                <a:cubicBezTo>
                  <a:pt x="6828" y="5976"/>
                  <a:pt x="6867" y="5989"/>
                  <a:pt x="6873" y="5957"/>
                </a:cubicBezTo>
                <a:close/>
                <a:moveTo>
                  <a:pt x="1401" y="5956"/>
                </a:moveTo>
                <a:cubicBezTo>
                  <a:pt x="1407" y="5956"/>
                  <a:pt x="1415" y="5958"/>
                  <a:pt x="1422" y="5958"/>
                </a:cubicBezTo>
                <a:cubicBezTo>
                  <a:pt x="1422" y="5964"/>
                  <a:pt x="1422" y="5964"/>
                  <a:pt x="1429" y="5964"/>
                </a:cubicBezTo>
                <a:cubicBezTo>
                  <a:pt x="1429" y="5977"/>
                  <a:pt x="1415" y="5977"/>
                  <a:pt x="1409" y="5977"/>
                </a:cubicBezTo>
                <a:cubicBezTo>
                  <a:pt x="1409" y="5964"/>
                  <a:pt x="1395" y="5964"/>
                  <a:pt x="1389" y="5964"/>
                </a:cubicBezTo>
                <a:cubicBezTo>
                  <a:pt x="1389" y="5958"/>
                  <a:pt x="1394" y="5956"/>
                  <a:pt x="1401" y="5956"/>
                </a:cubicBezTo>
                <a:close/>
                <a:moveTo>
                  <a:pt x="7652" y="5932"/>
                </a:moveTo>
                <a:cubicBezTo>
                  <a:pt x="7671" y="5931"/>
                  <a:pt x="7650" y="5970"/>
                  <a:pt x="7680" y="5958"/>
                </a:cubicBezTo>
                <a:cubicBezTo>
                  <a:pt x="7674" y="5977"/>
                  <a:pt x="7661" y="5996"/>
                  <a:pt x="7648" y="6015"/>
                </a:cubicBezTo>
                <a:cubicBezTo>
                  <a:pt x="7583" y="6003"/>
                  <a:pt x="7564" y="6073"/>
                  <a:pt x="7519" y="6094"/>
                </a:cubicBezTo>
                <a:cubicBezTo>
                  <a:pt x="7500" y="6101"/>
                  <a:pt x="7500" y="6082"/>
                  <a:pt x="7481" y="6082"/>
                </a:cubicBezTo>
                <a:cubicBezTo>
                  <a:pt x="7435" y="6094"/>
                  <a:pt x="7448" y="6203"/>
                  <a:pt x="7383" y="6177"/>
                </a:cubicBezTo>
                <a:cubicBezTo>
                  <a:pt x="7365" y="6209"/>
                  <a:pt x="7326" y="6229"/>
                  <a:pt x="7300" y="6248"/>
                </a:cubicBezTo>
                <a:cubicBezTo>
                  <a:pt x="7293" y="6240"/>
                  <a:pt x="7286" y="6228"/>
                  <a:pt x="7280" y="6209"/>
                </a:cubicBezTo>
                <a:cubicBezTo>
                  <a:pt x="7228" y="6221"/>
                  <a:pt x="7202" y="6260"/>
                  <a:pt x="7151" y="6266"/>
                </a:cubicBezTo>
                <a:cubicBezTo>
                  <a:pt x="7169" y="6235"/>
                  <a:pt x="7222" y="6235"/>
                  <a:pt x="7196" y="6184"/>
                </a:cubicBezTo>
                <a:cubicBezTo>
                  <a:pt x="7170" y="6177"/>
                  <a:pt x="7170" y="6196"/>
                  <a:pt x="7144" y="6203"/>
                </a:cubicBezTo>
                <a:cubicBezTo>
                  <a:pt x="7157" y="6184"/>
                  <a:pt x="7163" y="6165"/>
                  <a:pt x="7196" y="6171"/>
                </a:cubicBezTo>
                <a:cubicBezTo>
                  <a:pt x="7202" y="6151"/>
                  <a:pt x="7209" y="6132"/>
                  <a:pt x="7222" y="6126"/>
                </a:cubicBezTo>
                <a:cubicBezTo>
                  <a:pt x="7228" y="6126"/>
                  <a:pt x="7241" y="6145"/>
                  <a:pt x="7248" y="6126"/>
                </a:cubicBezTo>
                <a:cubicBezTo>
                  <a:pt x="7274" y="6139"/>
                  <a:pt x="7215" y="6151"/>
                  <a:pt x="7248" y="6151"/>
                </a:cubicBezTo>
                <a:cubicBezTo>
                  <a:pt x="7235" y="6170"/>
                  <a:pt x="7196" y="6190"/>
                  <a:pt x="7215" y="6221"/>
                </a:cubicBezTo>
                <a:cubicBezTo>
                  <a:pt x="7267" y="6202"/>
                  <a:pt x="7312" y="6176"/>
                  <a:pt x="7331" y="6119"/>
                </a:cubicBezTo>
                <a:cubicBezTo>
                  <a:pt x="7383" y="6119"/>
                  <a:pt x="7428" y="6113"/>
                  <a:pt x="7422" y="6061"/>
                </a:cubicBezTo>
                <a:cubicBezTo>
                  <a:pt x="7448" y="6068"/>
                  <a:pt x="7422" y="6086"/>
                  <a:pt x="7455" y="6080"/>
                </a:cubicBezTo>
                <a:cubicBezTo>
                  <a:pt x="7461" y="6067"/>
                  <a:pt x="7468" y="6054"/>
                  <a:pt x="7481" y="6041"/>
                </a:cubicBezTo>
                <a:cubicBezTo>
                  <a:pt x="7487" y="6048"/>
                  <a:pt x="7481" y="6054"/>
                  <a:pt x="7481" y="6060"/>
                </a:cubicBezTo>
                <a:cubicBezTo>
                  <a:pt x="7481" y="6073"/>
                  <a:pt x="7487" y="6054"/>
                  <a:pt x="7493" y="6067"/>
                </a:cubicBezTo>
                <a:cubicBezTo>
                  <a:pt x="7493" y="5978"/>
                  <a:pt x="7603" y="5996"/>
                  <a:pt x="7648" y="5933"/>
                </a:cubicBezTo>
                <a:cubicBezTo>
                  <a:pt x="7650" y="5932"/>
                  <a:pt x="7651" y="5932"/>
                  <a:pt x="7652" y="5932"/>
                </a:cubicBezTo>
                <a:close/>
                <a:moveTo>
                  <a:pt x="1383" y="5926"/>
                </a:moveTo>
                <a:cubicBezTo>
                  <a:pt x="1395" y="5939"/>
                  <a:pt x="1350" y="5951"/>
                  <a:pt x="1338" y="5958"/>
                </a:cubicBezTo>
                <a:cubicBezTo>
                  <a:pt x="1324" y="5945"/>
                  <a:pt x="1370" y="5933"/>
                  <a:pt x="1383" y="5926"/>
                </a:cubicBezTo>
                <a:close/>
                <a:moveTo>
                  <a:pt x="841" y="5922"/>
                </a:moveTo>
                <a:cubicBezTo>
                  <a:pt x="849" y="5922"/>
                  <a:pt x="857" y="5923"/>
                  <a:pt x="866" y="5926"/>
                </a:cubicBezTo>
                <a:cubicBezTo>
                  <a:pt x="866" y="5939"/>
                  <a:pt x="860" y="5951"/>
                  <a:pt x="840" y="5951"/>
                </a:cubicBezTo>
                <a:cubicBezTo>
                  <a:pt x="866" y="5970"/>
                  <a:pt x="834" y="6003"/>
                  <a:pt x="815" y="6002"/>
                </a:cubicBezTo>
                <a:cubicBezTo>
                  <a:pt x="809" y="6002"/>
                  <a:pt x="809" y="5989"/>
                  <a:pt x="809" y="5977"/>
                </a:cubicBezTo>
                <a:cubicBezTo>
                  <a:pt x="770" y="5990"/>
                  <a:pt x="738" y="6003"/>
                  <a:pt x="705" y="6022"/>
                </a:cubicBezTo>
                <a:cubicBezTo>
                  <a:pt x="750" y="5994"/>
                  <a:pt x="785" y="5922"/>
                  <a:pt x="841" y="5922"/>
                </a:cubicBezTo>
                <a:close/>
                <a:moveTo>
                  <a:pt x="1151" y="5906"/>
                </a:moveTo>
                <a:cubicBezTo>
                  <a:pt x="1151" y="5919"/>
                  <a:pt x="1151" y="5933"/>
                  <a:pt x="1125" y="5932"/>
                </a:cubicBezTo>
                <a:cubicBezTo>
                  <a:pt x="1138" y="5919"/>
                  <a:pt x="1131" y="5906"/>
                  <a:pt x="1151" y="5906"/>
                </a:cubicBezTo>
                <a:close/>
                <a:moveTo>
                  <a:pt x="1828" y="5894"/>
                </a:moveTo>
                <a:cubicBezTo>
                  <a:pt x="1828" y="5913"/>
                  <a:pt x="1842" y="5932"/>
                  <a:pt x="1848" y="5913"/>
                </a:cubicBezTo>
                <a:cubicBezTo>
                  <a:pt x="1842" y="5913"/>
                  <a:pt x="1854" y="5906"/>
                  <a:pt x="1854" y="5900"/>
                </a:cubicBezTo>
                <a:cubicBezTo>
                  <a:pt x="1841" y="5900"/>
                  <a:pt x="1841" y="5894"/>
                  <a:pt x="1828" y="5894"/>
                </a:cubicBezTo>
                <a:close/>
                <a:moveTo>
                  <a:pt x="5401" y="5881"/>
                </a:moveTo>
                <a:cubicBezTo>
                  <a:pt x="5401" y="5894"/>
                  <a:pt x="5387" y="5900"/>
                  <a:pt x="5381" y="5906"/>
                </a:cubicBezTo>
                <a:cubicBezTo>
                  <a:pt x="5393" y="5919"/>
                  <a:pt x="5420" y="5906"/>
                  <a:pt x="5420" y="5887"/>
                </a:cubicBezTo>
                <a:cubicBezTo>
                  <a:pt x="5413" y="5887"/>
                  <a:pt x="5407" y="5881"/>
                  <a:pt x="5401" y="5881"/>
                </a:cubicBezTo>
                <a:close/>
                <a:moveTo>
                  <a:pt x="7551" y="5876"/>
                </a:moveTo>
                <a:cubicBezTo>
                  <a:pt x="7571" y="5882"/>
                  <a:pt x="7532" y="5882"/>
                  <a:pt x="7545" y="5895"/>
                </a:cubicBezTo>
                <a:cubicBezTo>
                  <a:pt x="7545" y="5920"/>
                  <a:pt x="7570" y="5914"/>
                  <a:pt x="7596" y="5920"/>
                </a:cubicBezTo>
                <a:cubicBezTo>
                  <a:pt x="7557" y="5958"/>
                  <a:pt x="7506" y="6009"/>
                  <a:pt x="7447" y="6009"/>
                </a:cubicBezTo>
                <a:cubicBezTo>
                  <a:pt x="7428" y="5996"/>
                  <a:pt x="7461" y="5970"/>
                  <a:pt x="7441" y="5951"/>
                </a:cubicBezTo>
                <a:cubicBezTo>
                  <a:pt x="7454" y="5951"/>
                  <a:pt x="7460" y="5970"/>
                  <a:pt x="7480" y="5958"/>
                </a:cubicBezTo>
                <a:cubicBezTo>
                  <a:pt x="7506" y="5933"/>
                  <a:pt x="7506" y="5881"/>
                  <a:pt x="7551" y="5876"/>
                </a:cubicBezTo>
                <a:close/>
                <a:moveTo>
                  <a:pt x="329" y="5868"/>
                </a:moveTo>
                <a:cubicBezTo>
                  <a:pt x="329" y="5900"/>
                  <a:pt x="284" y="5900"/>
                  <a:pt x="278" y="5932"/>
                </a:cubicBezTo>
                <a:cubicBezTo>
                  <a:pt x="265" y="5932"/>
                  <a:pt x="272" y="5913"/>
                  <a:pt x="265" y="5913"/>
                </a:cubicBezTo>
                <a:cubicBezTo>
                  <a:pt x="259" y="5913"/>
                  <a:pt x="259" y="5913"/>
                  <a:pt x="259" y="5913"/>
                </a:cubicBezTo>
                <a:cubicBezTo>
                  <a:pt x="265" y="5900"/>
                  <a:pt x="310" y="5887"/>
                  <a:pt x="329" y="5868"/>
                </a:cubicBezTo>
                <a:close/>
                <a:moveTo>
                  <a:pt x="1485" y="5867"/>
                </a:moveTo>
                <a:cubicBezTo>
                  <a:pt x="1487" y="5867"/>
                  <a:pt x="1489" y="5867"/>
                  <a:pt x="1492" y="5869"/>
                </a:cubicBezTo>
                <a:cubicBezTo>
                  <a:pt x="1492" y="5869"/>
                  <a:pt x="1492" y="5869"/>
                  <a:pt x="1492" y="5881"/>
                </a:cubicBezTo>
                <a:cubicBezTo>
                  <a:pt x="1479" y="5881"/>
                  <a:pt x="1473" y="5875"/>
                  <a:pt x="1466" y="5887"/>
                </a:cubicBezTo>
                <a:cubicBezTo>
                  <a:pt x="1454" y="5887"/>
                  <a:pt x="1466" y="5881"/>
                  <a:pt x="1466" y="5875"/>
                </a:cubicBezTo>
                <a:cubicBezTo>
                  <a:pt x="1477" y="5875"/>
                  <a:pt x="1479" y="5868"/>
                  <a:pt x="1485" y="5867"/>
                </a:cubicBezTo>
                <a:close/>
                <a:moveTo>
                  <a:pt x="6718" y="5857"/>
                </a:moveTo>
                <a:cubicBezTo>
                  <a:pt x="6692" y="5902"/>
                  <a:pt x="6628" y="5934"/>
                  <a:pt x="6640" y="5992"/>
                </a:cubicBezTo>
                <a:cubicBezTo>
                  <a:pt x="6685" y="5985"/>
                  <a:pt x="6724" y="5915"/>
                  <a:pt x="6763" y="5934"/>
                </a:cubicBezTo>
                <a:cubicBezTo>
                  <a:pt x="6763" y="5959"/>
                  <a:pt x="6724" y="5940"/>
                  <a:pt x="6730" y="5959"/>
                </a:cubicBezTo>
                <a:cubicBezTo>
                  <a:pt x="6737" y="5978"/>
                  <a:pt x="6769" y="5966"/>
                  <a:pt x="6763" y="5953"/>
                </a:cubicBezTo>
                <a:cubicBezTo>
                  <a:pt x="6782" y="5953"/>
                  <a:pt x="6769" y="5966"/>
                  <a:pt x="6769" y="5978"/>
                </a:cubicBezTo>
                <a:cubicBezTo>
                  <a:pt x="6744" y="5991"/>
                  <a:pt x="6738" y="5978"/>
                  <a:pt x="6718" y="5985"/>
                </a:cubicBezTo>
                <a:cubicBezTo>
                  <a:pt x="6718" y="5997"/>
                  <a:pt x="6725" y="6004"/>
                  <a:pt x="6738" y="6004"/>
                </a:cubicBezTo>
                <a:cubicBezTo>
                  <a:pt x="6711" y="6048"/>
                  <a:pt x="6640" y="6105"/>
                  <a:pt x="6602" y="6099"/>
                </a:cubicBezTo>
                <a:cubicBezTo>
                  <a:pt x="6595" y="6105"/>
                  <a:pt x="6595" y="6112"/>
                  <a:pt x="6589" y="6118"/>
                </a:cubicBezTo>
                <a:cubicBezTo>
                  <a:pt x="6582" y="6112"/>
                  <a:pt x="6569" y="6112"/>
                  <a:pt x="6569" y="6093"/>
                </a:cubicBezTo>
                <a:cubicBezTo>
                  <a:pt x="6524" y="6099"/>
                  <a:pt x="6492" y="6157"/>
                  <a:pt x="6427" y="6150"/>
                </a:cubicBezTo>
                <a:cubicBezTo>
                  <a:pt x="6421" y="6195"/>
                  <a:pt x="6304" y="6233"/>
                  <a:pt x="6220" y="6240"/>
                </a:cubicBezTo>
                <a:cubicBezTo>
                  <a:pt x="6214" y="6233"/>
                  <a:pt x="6214" y="6227"/>
                  <a:pt x="6220" y="6214"/>
                </a:cubicBezTo>
                <a:cubicBezTo>
                  <a:pt x="6188" y="6221"/>
                  <a:pt x="6162" y="6233"/>
                  <a:pt x="6162" y="6278"/>
                </a:cubicBezTo>
                <a:cubicBezTo>
                  <a:pt x="6162" y="6285"/>
                  <a:pt x="6175" y="6278"/>
                  <a:pt x="6188" y="6285"/>
                </a:cubicBezTo>
                <a:cubicBezTo>
                  <a:pt x="6072" y="6374"/>
                  <a:pt x="5923" y="6425"/>
                  <a:pt x="5794" y="6508"/>
                </a:cubicBezTo>
                <a:cubicBezTo>
                  <a:pt x="5794" y="6521"/>
                  <a:pt x="5814" y="6514"/>
                  <a:pt x="5814" y="6527"/>
                </a:cubicBezTo>
                <a:cubicBezTo>
                  <a:pt x="5871" y="6502"/>
                  <a:pt x="5910" y="6463"/>
                  <a:pt x="5968" y="6444"/>
                </a:cubicBezTo>
                <a:cubicBezTo>
                  <a:pt x="5897" y="6540"/>
                  <a:pt x="5735" y="6547"/>
                  <a:pt x="5652" y="6630"/>
                </a:cubicBezTo>
                <a:cubicBezTo>
                  <a:pt x="5671" y="6649"/>
                  <a:pt x="5697" y="6611"/>
                  <a:pt x="5716" y="6636"/>
                </a:cubicBezTo>
                <a:cubicBezTo>
                  <a:pt x="5736" y="6616"/>
                  <a:pt x="5755" y="6597"/>
                  <a:pt x="5781" y="6591"/>
                </a:cubicBezTo>
                <a:cubicBezTo>
                  <a:pt x="5794" y="6604"/>
                  <a:pt x="5788" y="6611"/>
                  <a:pt x="5781" y="6630"/>
                </a:cubicBezTo>
                <a:cubicBezTo>
                  <a:pt x="5833" y="6617"/>
                  <a:pt x="5840" y="6566"/>
                  <a:pt x="5885" y="6553"/>
                </a:cubicBezTo>
                <a:cubicBezTo>
                  <a:pt x="5885" y="6553"/>
                  <a:pt x="5885" y="6553"/>
                  <a:pt x="5885" y="6578"/>
                </a:cubicBezTo>
                <a:cubicBezTo>
                  <a:pt x="5930" y="6578"/>
                  <a:pt x="5917" y="6527"/>
                  <a:pt x="5956" y="6527"/>
                </a:cubicBezTo>
                <a:cubicBezTo>
                  <a:pt x="5962" y="6533"/>
                  <a:pt x="5936" y="6552"/>
                  <a:pt x="5956" y="6552"/>
                </a:cubicBezTo>
                <a:cubicBezTo>
                  <a:pt x="5924" y="6590"/>
                  <a:pt x="5853" y="6590"/>
                  <a:pt x="5833" y="6635"/>
                </a:cubicBezTo>
                <a:cubicBezTo>
                  <a:pt x="5866" y="6629"/>
                  <a:pt x="5892" y="6610"/>
                  <a:pt x="5924" y="6604"/>
                </a:cubicBezTo>
                <a:cubicBezTo>
                  <a:pt x="5918" y="6617"/>
                  <a:pt x="5912" y="6630"/>
                  <a:pt x="5924" y="6642"/>
                </a:cubicBezTo>
                <a:cubicBezTo>
                  <a:pt x="5866" y="6674"/>
                  <a:pt x="5782" y="6680"/>
                  <a:pt x="5756" y="6738"/>
                </a:cubicBezTo>
                <a:cubicBezTo>
                  <a:pt x="5769" y="6757"/>
                  <a:pt x="5802" y="6738"/>
                  <a:pt x="5814" y="6751"/>
                </a:cubicBezTo>
                <a:cubicBezTo>
                  <a:pt x="5743" y="6808"/>
                  <a:pt x="5621" y="6821"/>
                  <a:pt x="5562" y="6885"/>
                </a:cubicBezTo>
                <a:cubicBezTo>
                  <a:pt x="5569" y="6904"/>
                  <a:pt x="5589" y="6885"/>
                  <a:pt x="5601" y="6885"/>
                </a:cubicBezTo>
                <a:cubicBezTo>
                  <a:pt x="5569" y="6917"/>
                  <a:pt x="5536" y="6949"/>
                  <a:pt x="5543" y="7000"/>
                </a:cubicBezTo>
                <a:cubicBezTo>
                  <a:pt x="5465" y="7025"/>
                  <a:pt x="5394" y="7058"/>
                  <a:pt x="5311" y="7077"/>
                </a:cubicBezTo>
                <a:cubicBezTo>
                  <a:pt x="5337" y="7044"/>
                  <a:pt x="5401" y="6987"/>
                  <a:pt x="5440" y="7013"/>
                </a:cubicBezTo>
                <a:cubicBezTo>
                  <a:pt x="5472" y="6981"/>
                  <a:pt x="5517" y="6961"/>
                  <a:pt x="5550" y="6936"/>
                </a:cubicBezTo>
                <a:cubicBezTo>
                  <a:pt x="5544" y="6923"/>
                  <a:pt x="5531" y="6917"/>
                  <a:pt x="5505" y="6917"/>
                </a:cubicBezTo>
                <a:cubicBezTo>
                  <a:pt x="5505" y="6904"/>
                  <a:pt x="5505" y="6891"/>
                  <a:pt x="5511" y="6878"/>
                </a:cubicBezTo>
                <a:cubicBezTo>
                  <a:pt x="5479" y="6885"/>
                  <a:pt x="5420" y="6898"/>
                  <a:pt x="5382" y="6923"/>
                </a:cubicBezTo>
                <a:cubicBezTo>
                  <a:pt x="5368" y="6949"/>
                  <a:pt x="5394" y="6962"/>
                  <a:pt x="5388" y="6975"/>
                </a:cubicBezTo>
                <a:cubicBezTo>
                  <a:pt x="5369" y="7026"/>
                  <a:pt x="5304" y="7006"/>
                  <a:pt x="5278" y="7045"/>
                </a:cubicBezTo>
                <a:cubicBezTo>
                  <a:pt x="5213" y="7045"/>
                  <a:pt x="5142" y="7084"/>
                  <a:pt x="5078" y="7096"/>
                </a:cubicBezTo>
                <a:cubicBezTo>
                  <a:pt x="5071" y="7096"/>
                  <a:pt x="5084" y="7103"/>
                  <a:pt x="5078" y="7115"/>
                </a:cubicBezTo>
                <a:cubicBezTo>
                  <a:pt x="5005" y="7139"/>
                  <a:pt x="4972" y="7202"/>
                  <a:pt x="4890" y="7218"/>
                </a:cubicBezTo>
                <a:lnTo>
                  <a:pt x="4874" y="7220"/>
                </a:lnTo>
                <a:lnTo>
                  <a:pt x="4876" y="7219"/>
                </a:lnTo>
                <a:cubicBezTo>
                  <a:pt x="4879" y="7217"/>
                  <a:pt x="4879" y="7212"/>
                  <a:pt x="4879" y="7208"/>
                </a:cubicBezTo>
                <a:cubicBezTo>
                  <a:pt x="4859" y="7201"/>
                  <a:pt x="4859" y="7214"/>
                  <a:pt x="4853" y="7208"/>
                </a:cubicBezTo>
                <a:cubicBezTo>
                  <a:pt x="4840" y="7214"/>
                  <a:pt x="4853" y="7214"/>
                  <a:pt x="4840" y="7220"/>
                </a:cubicBezTo>
                <a:cubicBezTo>
                  <a:pt x="4743" y="7220"/>
                  <a:pt x="4724" y="7297"/>
                  <a:pt x="4620" y="7291"/>
                </a:cubicBezTo>
                <a:cubicBezTo>
                  <a:pt x="4620" y="7272"/>
                  <a:pt x="4633" y="7265"/>
                  <a:pt x="4653" y="7265"/>
                </a:cubicBezTo>
                <a:cubicBezTo>
                  <a:pt x="4646" y="7253"/>
                  <a:pt x="4634" y="7253"/>
                  <a:pt x="4646" y="7240"/>
                </a:cubicBezTo>
                <a:cubicBezTo>
                  <a:pt x="4666" y="7234"/>
                  <a:pt x="4685" y="7221"/>
                  <a:pt x="4705" y="7240"/>
                </a:cubicBezTo>
                <a:cubicBezTo>
                  <a:pt x="4736" y="7190"/>
                  <a:pt x="4827" y="7196"/>
                  <a:pt x="4866" y="7151"/>
                </a:cubicBezTo>
                <a:cubicBezTo>
                  <a:pt x="4912" y="7170"/>
                  <a:pt x="4918" y="7118"/>
                  <a:pt x="4963" y="7106"/>
                </a:cubicBezTo>
                <a:cubicBezTo>
                  <a:pt x="5002" y="7093"/>
                  <a:pt x="5009" y="7055"/>
                  <a:pt x="5060" y="7048"/>
                </a:cubicBezTo>
                <a:cubicBezTo>
                  <a:pt x="4958" y="7061"/>
                  <a:pt x="4860" y="7106"/>
                  <a:pt x="4757" y="7131"/>
                </a:cubicBezTo>
                <a:cubicBezTo>
                  <a:pt x="4757" y="7131"/>
                  <a:pt x="4757" y="7131"/>
                  <a:pt x="4757" y="7118"/>
                </a:cubicBezTo>
                <a:cubicBezTo>
                  <a:pt x="4725" y="7112"/>
                  <a:pt x="4699" y="7118"/>
                  <a:pt x="4680" y="7131"/>
                </a:cubicBezTo>
                <a:cubicBezTo>
                  <a:pt x="4680" y="7137"/>
                  <a:pt x="4693" y="7131"/>
                  <a:pt x="4699" y="7131"/>
                </a:cubicBezTo>
                <a:cubicBezTo>
                  <a:pt x="4693" y="7189"/>
                  <a:pt x="4615" y="7182"/>
                  <a:pt x="4564" y="7201"/>
                </a:cubicBezTo>
                <a:cubicBezTo>
                  <a:pt x="4486" y="7221"/>
                  <a:pt x="4415" y="7246"/>
                  <a:pt x="4312" y="7246"/>
                </a:cubicBezTo>
                <a:cubicBezTo>
                  <a:pt x="4298" y="7253"/>
                  <a:pt x="4312" y="7278"/>
                  <a:pt x="4292" y="7272"/>
                </a:cubicBezTo>
                <a:cubicBezTo>
                  <a:pt x="4285" y="7246"/>
                  <a:pt x="4305" y="7252"/>
                  <a:pt x="4305" y="7233"/>
                </a:cubicBezTo>
                <a:cubicBezTo>
                  <a:pt x="4291" y="7227"/>
                  <a:pt x="4266" y="7233"/>
                  <a:pt x="4246" y="7220"/>
                </a:cubicBezTo>
                <a:cubicBezTo>
                  <a:pt x="4278" y="7163"/>
                  <a:pt x="4401" y="7201"/>
                  <a:pt x="4421" y="7131"/>
                </a:cubicBezTo>
                <a:cubicBezTo>
                  <a:pt x="4524" y="7163"/>
                  <a:pt x="4595" y="7073"/>
                  <a:pt x="4718" y="7067"/>
                </a:cubicBezTo>
                <a:cubicBezTo>
                  <a:pt x="4718" y="7080"/>
                  <a:pt x="4705" y="7080"/>
                  <a:pt x="4705" y="7086"/>
                </a:cubicBezTo>
                <a:cubicBezTo>
                  <a:pt x="4731" y="7099"/>
                  <a:pt x="4763" y="7073"/>
                  <a:pt x="4770" y="7047"/>
                </a:cubicBezTo>
                <a:cubicBezTo>
                  <a:pt x="4802" y="7047"/>
                  <a:pt x="4815" y="7085"/>
                  <a:pt x="4847" y="7066"/>
                </a:cubicBezTo>
                <a:cubicBezTo>
                  <a:pt x="4860" y="7066"/>
                  <a:pt x="4847" y="7028"/>
                  <a:pt x="4873" y="7041"/>
                </a:cubicBezTo>
                <a:cubicBezTo>
                  <a:pt x="4880" y="7015"/>
                  <a:pt x="4854" y="7021"/>
                  <a:pt x="4860" y="7002"/>
                </a:cubicBezTo>
                <a:cubicBezTo>
                  <a:pt x="4853" y="7009"/>
                  <a:pt x="4841" y="7009"/>
                  <a:pt x="4841" y="7015"/>
                </a:cubicBezTo>
                <a:cubicBezTo>
                  <a:pt x="4827" y="7015"/>
                  <a:pt x="4841" y="6990"/>
                  <a:pt x="4821" y="6996"/>
                </a:cubicBezTo>
                <a:cubicBezTo>
                  <a:pt x="4827" y="6976"/>
                  <a:pt x="4853" y="6976"/>
                  <a:pt x="4866" y="6957"/>
                </a:cubicBezTo>
                <a:cubicBezTo>
                  <a:pt x="4879" y="6951"/>
                  <a:pt x="4892" y="6957"/>
                  <a:pt x="4898" y="6964"/>
                </a:cubicBezTo>
                <a:cubicBezTo>
                  <a:pt x="4918" y="6938"/>
                  <a:pt x="4957" y="6931"/>
                  <a:pt x="5002" y="6925"/>
                </a:cubicBezTo>
                <a:cubicBezTo>
                  <a:pt x="4995" y="6912"/>
                  <a:pt x="4983" y="6912"/>
                  <a:pt x="4963" y="6912"/>
                </a:cubicBezTo>
                <a:cubicBezTo>
                  <a:pt x="4989" y="6893"/>
                  <a:pt x="5022" y="6880"/>
                  <a:pt x="5054" y="6874"/>
                </a:cubicBezTo>
                <a:cubicBezTo>
                  <a:pt x="5086" y="6912"/>
                  <a:pt x="5157" y="6855"/>
                  <a:pt x="5196" y="6842"/>
                </a:cubicBezTo>
                <a:cubicBezTo>
                  <a:pt x="5183" y="6823"/>
                  <a:pt x="5171" y="6848"/>
                  <a:pt x="5151" y="6842"/>
                </a:cubicBezTo>
                <a:cubicBezTo>
                  <a:pt x="5164" y="6823"/>
                  <a:pt x="5190" y="6817"/>
                  <a:pt x="5216" y="6817"/>
                </a:cubicBezTo>
                <a:cubicBezTo>
                  <a:pt x="5210" y="6823"/>
                  <a:pt x="5203" y="6829"/>
                  <a:pt x="5203" y="6836"/>
                </a:cubicBezTo>
                <a:cubicBezTo>
                  <a:pt x="5222" y="6836"/>
                  <a:pt x="5236" y="6823"/>
                  <a:pt x="5248" y="6817"/>
                </a:cubicBezTo>
                <a:cubicBezTo>
                  <a:pt x="5248" y="6811"/>
                  <a:pt x="5242" y="6804"/>
                  <a:pt x="5242" y="6798"/>
                </a:cubicBezTo>
                <a:cubicBezTo>
                  <a:pt x="5319" y="6792"/>
                  <a:pt x="5364" y="6740"/>
                  <a:pt x="5429" y="6709"/>
                </a:cubicBezTo>
                <a:cubicBezTo>
                  <a:pt x="5442" y="6709"/>
                  <a:pt x="5442" y="6721"/>
                  <a:pt x="5435" y="6734"/>
                </a:cubicBezTo>
                <a:cubicBezTo>
                  <a:pt x="5461" y="6740"/>
                  <a:pt x="5467" y="6709"/>
                  <a:pt x="5487" y="6728"/>
                </a:cubicBezTo>
                <a:cubicBezTo>
                  <a:pt x="5487" y="6753"/>
                  <a:pt x="5448" y="6728"/>
                  <a:pt x="5454" y="6753"/>
                </a:cubicBezTo>
                <a:cubicBezTo>
                  <a:pt x="5474" y="6759"/>
                  <a:pt x="5519" y="6721"/>
                  <a:pt x="5545" y="6753"/>
                </a:cubicBezTo>
                <a:cubicBezTo>
                  <a:pt x="5552" y="6753"/>
                  <a:pt x="5552" y="6740"/>
                  <a:pt x="5565" y="6740"/>
                </a:cubicBezTo>
                <a:cubicBezTo>
                  <a:pt x="5559" y="6721"/>
                  <a:pt x="5540" y="6715"/>
                  <a:pt x="5514" y="6721"/>
                </a:cubicBezTo>
                <a:cubicBezTo>
                  <a:pt x="5546" y="6683"/>
                  <a:pt x="5604" y="6657"/>
                  <a:pt x="5649" y="6651"/>
                </a:cubicBezTo>
                <a:cubicBezTo>
                  <a:pt x="5624" y="6606"/>
                  <a:pt x="5578" y="6683"/>
                  <a:pt x="5533" y="6676"/>
                </a:cubicBezTo>
                <a:cubicBezTo>
                  <a:pt x="5546" y="6664"/>
                  <a:pt x="5533" y="6651"/>
                  <a:pt x="5514" y="6651"/>
                </a:cubicBezTo>
                <a:cubicBezTo>
                  <a:pt x="5514" y="6632"/>
                  <a:pt x="5532" y="6638"/>
                  <a:pt x="5526" y="6626"/>
                </a:cubicBezTo>
                <a:cubicBezTo>
                  <a:pt x="5487" y="6645"/>
                  <a:pt x="5416" y="6632"/>
                  <a:pt x="5404" y="6690"/>
                </a:cubicBezTo>
                <a:cubicBezTo>
                  <a:pt x="5300" y="6741"/>
                  <a:pt x="5191" y="6773"/>
                  <a:pt x="5113" y="6799"/>
                </a:cubicBezTo>
                <a:cubicBezTo>
                  <a:pt x="5107" y="6792"/>
                  <a:pt x="5119" y="6773"/>
                  <a:pt x="5139" y="6773"/>
                </a:cubicBezTo>
                <a:cubicBezTo>
                  <a:pt x="5132" y="6761"/>
                  <a:pt x="5119" y="6761"/>
                  <a:pt x="5119" y="6742"/>
                </a:cubicBezTo>
                <a:cubicBezTo>
                  <a:pt x="5172" y="6729"/>
                  <a:pt x="5198" y="6698"/>
                  <a:pt x="5249" y="6710"/>
                </a:cubicBezTo>
                <a:cubicBezTo>
                  <a:pt x="5255" y="6704"/>
                  <a:pt x="5255" y="6691"/>
                  <a:pt x="5255" y="6685"/>
                </a:cubicBezTo>
                <a:cubicBezTo>
                  <a:pt x="5313" y="6691"/>
                  <a:pt x="5416" y="6634"/>
                  <a:pt x="5487" y="6602"/>
                </a:cubicBezTo>
                <a:cubicBezTo>
                  <a:pt x="5559" y="6563"/>
                  <a:pt x="5636" y="6538"/>
                  <a:pt x="5675" y="6480"/>
                </a:cubicBezTo>
                <a:cubicBezTo>
                  <a:pt x="5687" y="6480"/>
                  <a:pt x="5681" y="6499"/>
                  <a:pt x="5687" y="6506"/>
                </a:cubicBezTo>
                <a:cubicBezTo>
                  <a:pt x="5726" y="6480"/>
                  <a:pt x="5765" y="6462"/>
                  <a:pt x="5784" y="6423"/>
                </a:cubicBezTo>
                <a:cubicBezTo>
                  <a:pt x="5739" y="6442"/>
                  <a:pt x="5642" y="6467"/>
                  <a:pt x="5584" y="6506"/>
                </a:cubicBezTo>
                <a:cubicBezTo>
                  <a:pt x="5551" y="6532"/>
                  <a:pt x="5544" y="6557"/>
                  <a:pt x="5493" y="6544"/>
                </a:cubicBezTo>
                <a:cubicBezTo>
                  <a:pt x="5525" y="6493"/>
                  <a:pt x="5590" y="6500"/>
                  <a:pt x="5641" y="6462"/>
                </a:cubicBezTo>
                <a:cubicBezTo>
                  <a:pt x="5668" y="6449"/>
                  <a:pt x="5680" y="6423"/>
                  <a:pt x="5719" y="6404"/>
                </a:cubicBezTo>
                <a:cubicBezTo>
                  <a:pt x="5731" y="6404"/>
                  <a:pt x="5731" y="6417"/>
                  <a:pt x="5751" y="6410"/>
                </a:cubicBezTo>
                <a:cubicBezTo>
                  <a:pt x="5777" y="6385"/>
                  <a:pt x="5784" y="6340"/>
                  <a:pt x="5822" y="6327"/>
                </a:cubicBezTo>
                <a:cubicBezTo>
                  <a:pt x="5816" y="6308"/>
                  <a:pt x="5809" y="6308"/>
                  <a:pt x="5829" y="6296"/>
                </a:cubicBezTo>
                <a:cubicBezTo>
                  <a:pt x="5829" y="6283"/>
                  <a:pt x="5816" y="6283"/>
                  <a:pt x="5816" y="6277"/>
                </a:cubicBezTo>
                <a:cubicBezTo>
                  <a:pt x="5810" y="6296"/>
                  <a:pt x="5784" y="6270"/>
                  <a:pt x="5777" y="6296"/>
                </a:cubicBezTo>
                <a:cubicBezTo>
                  <a:pt x="5764" y="6276"/>
                  <a:pt x="5796" y="6251"/>
                  <a:pt x="5822" y="6244"/>
                </a:cubicBezTo>
                <a:cubicBezTo>
                  <a:pt x="5816" y="6219"/>
                  <a:pt x="5776" y="6244"/>
                  <a:pt x="5796" y="6213"/>
                </a:cubicBezTo>
                <a:cubicBezTo>
                  <a:pt x="5777" y="6213"/>
                  <a:pt x="5771" y="6219"/>
                  <a:pt x="5745" y="6213"/>
                </a:cubicBezTo>
                <a:cubicBezTo>
                  <a:pt x="5758" y="6199"/>
                  <a:pt x="5790" y="6193"/>
                  <a:pt x="5796" y="6174"/>
                </a:cubicBezTo>
                <a:cubicBezTo>
                  <a:pt x="5887" y="6218"/>
                  <a:pt x="5952" y="6174"/>
                  <a:pt x="5997" y="6123"/>
                </a:cubicBezTo>
                <a:cubicBezTo>
                  <a:pt x="5997" y="6110"/>
                  <a:pt x="5983" y="6110"/>
                  <a:pt x="5971" y="6110"/>
                </a:cubicBezTo>
                <a:cubicBezTo>
                  <a:pt x="5971" y="6084"/>
                  <a:pt x="5984" y="6078"/>
                  <a:pt x="5997" y="6065"/>
                </a:cubicBezTo>
                <a:cubicBezTo>
                  <a:pt x="6016" y="6065"/>
                  <a:pt x="6029" y="6071"/>
                  <a:pt x="6042" y="6071"/>
                </a:cubicBezTo>
                <a:cubicBezTo>
                  <a:pt x="6119" y="6020"/>
                  <a:pt x="6216" y="5981"/>
                  <a:pt x="6274" y="5905"/>
                </a:cubicBezTo>
                <a:cubicBezTo>
                  <a:pt x="6287" y="5924"/>
                  <a:pt x="6299" y="5911"/>
                  <a:pt x="6325" y="5905"/>
                </a:cubicBezTo>
                <a:cubicBezTo>
                  <a:pt x="6319" y="5931"/>
                  <a:pt x="6325" y="5937"/>
                  <a:pt x="6332" y="5963"/>
                </a:cubicBezTo>
                <a:cubicBezTo>
                  <a:pt x="6312" y="5956"/>
                  <a:pt x="6306" y="5963"/>
                  <a:pt x="6299" y="5969"/>
                </a:cubicBezTo>
                <a:cubicBezTo>
                  <a:pt x="6299" y="5981"/>
                  <a:pt x="6319" y="5975"/>
                  <a:pt x="6332" y="5975"/>
                </a:cubicBezTo>
                <a:cubicBezTo>
                  <a:pt x="6332" y="5988"/>
                  <a:pt x="6312" y="5981"/>
                  <a:pt x="6312" y="5994"/>
                </a:cubicBezTo>
                <a:cubicBezTo>
                  <a:pt x="6331" y="6007"/>
                  <a:pt x="6396" y="5974"/>
                  <a:pt x="6363" y="5955"/>
                </a:cubicBezTo>
                <a:cubicBezTo>
                  <a:pt x="6363" y="5929"/>
                  <a:pt x="6370" y="5917"/>
                  <a:pt x="6389" y="5910"/>
                </a:cubicBezTo>
                <a:cubicBezTo>
                  <a:pt x="6382" y="5943"/>
                  <a:pt x="6402" y="5949"/>
                  <a:pt x="6402" y="5968"/>
                </a:cubicBezTo>
                <a:cubicBezTo>
                  <a:pt x="6324" y="5993"/>
                  <a:pt x="6311" y="6095"/>
                  <a:pt x="6201" y="6064"/>
                </a:cubicBezTo>
                <a:cubicBezTo>
                  <a:pt x="6195" y="6051"/>
                  <a:pt x="6201" y="6051"/>
                  <a:pt x="6208" y="6045"/>
                </a:cubicBezTo>
                <a:cubicBezTo>
                  <a:pt x="6188" y="6038"/>
                  <a:pt x="6195" y="6057"/>
                  <a:pt x="6175" y="6051"/>
                </a:cubicBezTo>
                <a:cubicBezTo>
                  <a:pt x="6188" y="6064"/>
                  <a:pt x="6195" y="6077"/>
                  <a:pt x="6208" y="6096"/>
                </a:cubicBezTo>
                <a:cubicBezTo>
                  <a:pt x="6175" y="6115"/>
                  <a:pt x="6150" y="6141"/>
                  <a:pt x="6130" y="6166"/>
                </a:cubicBezTo>
                <a:cubicBezTo>
                  <a:pt x="6169" y="6179"/>
                  <a:pt x="6214" y="6140"/>
                  <a:pt x="6246" y="6128"/>
                </a:cubicBezTo>
                <a:cubicBezTo>
                  <a:pt x="6246" y="6140"/>
                  <a:pt x="6246" y="6146"/>
                  <a:pt x="6253" y="6153"/>
                </a:cubicBezTo>
                <a:cubicBezTo>
                  <a:pt x="6291" y="6128"/>
                  <a:pt x="6324" y="6089"/>
                  <a:pt x="6362" y="6057"/>
                </a:cubicBezTo>
                <a:cubicBezTo>
                  <a:pt x="6421" y="6070"/>
                  <a:pt x="6415" y="6025"/>
                  <a:pt x="6466" y="6012"/>
                </a:cubicBezTo>
                <a:cubicBezTo>
                  <a:pt x="6460" y="6025"/>
                  <a:pt x="6447" y="6025"/>
                  <a:pt x="6453" y="6044"/>
                </a:cubicBezTo>
                <a:cubicBezTo>
                  <a:pt x="6479" y="6038"/>
                  <a:pt x="6498" y="6031"/>
                  <a:pt x="6492" y="5986"/>
                </a:cubicBezTo>
                <a:cubicBezTo>
                  <a:pt x="6524" y="5986"/>
                  <a:pt x="6505" y="6005"/>
                  <a:pt x="6512" y="6018"/>
                </a:cubicBezTo>
                <a:cubicBezTo>
                  <a:pt x="6544" y="6005"/>
                  <a:pt x="6557" y="5973"/>
                  <a:pt x="6595" y="5966"/>
                </a:cubicBezTo>
                <a:cubicBezTo>
                  <a:pt x="6563" y="5902"/>
                  <a:pt x="6659" y="5870"/>
                  <a:pt x="6718" y="5857"/>
                </a:cubicBezTo>
                <a:close/>
                <a:moveTo>
                  <a:pt x="5446" y="5856"/>
                </a:moveTo>
                <a:cubicBezTo>
                  <a:pt x="5446" y="5862"/>
                  <a:pt x="5439" y="5869"/>
                  <a:pt x="5439" y="5881"/>
                </a:cubicBezTo>
                <a:cubicBezTo>
                  <a:pt x="5465" y="5887"/>
                  <a:pt x="5472" y="5856"/>
                  <a:pt x="5446" y="5856"/>
                </a:cubicBezTo>
                <a:close/>
                <a:moveTo>
                  <a:pt x="6526" y="5848"/>
                </a:moveTo>
                <a:cubicBezTo>
                  <a:pt x="6529" y="5848"/>
                  <a:pt x="6533" y="5848"/>
                  <a:pt x="6537" y="5849"/>
                </a:cubicBezTo>
                <a:cubicBezTo>
                  <a:pt x="6537" y="5881"/>
                  <a:pt x="6543" y="5881"/>
                  <a:pt x="6537" y="5906"/>
                </a:cubicBezTo>
                <a:cubicBezTo>
                  <a:pt x="6498" y="5900"/>
                  <a:pt x="6466" y="5945"/>
                  <a:pt x="6421" y="5945"/>
                </a:cubicBezTo>
                <a:cubicBezTo>
                  <a:pt x="6415" y="5906"/>
                  <a:pt x="6441" y="5900"/>
                  <a:pt x="6421" y="5868"/>
                </a:cubicBezTo>
                <a:cubicBezTo>
                  <a:pt x="6441" y="5849"/>
                  <a:pt x="6466" y="5855"/>
                  <a:pt x="6492" y="5861"/>
                </a:cubicBezTo>
                <a:cubicBezTo>
                  <a:pt x="6466" y="5875"/>
                  <a:pt x="6446" y="5881"/>
                  <a:pt x="6434" y="5906"/>
                </a:cubicBezTo>
                <a:cubicBezTo>
                  <a:pt x="6482" y="5918"/>
                  <a:pt x="6474" y="5846"/>
                  <a:pt x="6526" y="5848"/>
                </a:cubicBezTo>
                <a:close/>
                <a:moveTo>
                  <a:pt x="1899" y="5846"/>
                </a:moveTo>
                <a:cubicBezTo>
                  <a:pt x="1883" y="5846"/>
                  <a:pt x="1868" y="5857"/>
                  <a:pt x="1868" y="5875"/>
                </a:cubicBezTo>
                <a:cubicBezTo>
                  <a:pt x="1880" y="5881"/>
                  <a:pt x="1880" y="5881"/>
                  <a:pt x="1900" y="5881"/>
                </a:cubicBezTo>
                <a:cubicBezTo>
                  <a:pt x="1913" y="5869"/>
                  <a:pt x="1893" y="5856"/>
                  <a:pt x="1913" y="5856"/>
                </a:cubicBezTo>
                <a:cubicBezTo>
                  <a:pt x="1913" y="5856"/>
                  <a:pt x="1919" y="5862"/>
                  <a:pt x="1919" y="5856"/>
                </a:cubicBezTo>
                <a:cubicBezTo>
                  <a:pt x="1913" y="5850"/>
                  <a:pt x="1906" y="5847"/>
                  <a:pt x="1899" y="5846"/>
                </a:cubicBezTo>
                <a:close/>
                <a:moveTo>
                  <a:pt x="6370" y="5842"/>
                </a:moveTo>
                <a:cubicBezTo>
                  <a:pt x="6382" y="5842"/>
                  <a:pt x="6370" y="5849"/>
                  <a:pt x="6370" y="5861"/>
                </a:cubicBezTo>
                <a:cubicBezTo>
                  <a:pt x="6356" y="5861"/>
                  <a:pt x="6356" y="5849"/>
                  <a:pt x="6343" y="5855"/>
                </a:cubicBezTo>
                <a:cubicBezTo>
                  <a:pt x="6343" y="5830"/>
                  <a:pt x="6363" y="5855"/>
                  <a:pt x="6370" y="5842"/>
                </a:cubicBezTo>
                <a:close/>
                <a:moveTo>
                  <a:pt x="7072" y="5836"/>
                </a:moveTo>
                <a:cubicBezTo>
                  <a:pt x="7079" y="5842"/>
                  <a:pt x="7086" y="5849"/>
                  <a:pt x="7098" y="5855"/>
                </a:cubicBezTo>
                <a:cubicBezTo>
                  <a:pt x="7079" y="5868"/>
                  <a:pt x="7092" y="5894"/>
                  <a:pt x="7086" y="5906"/>
                </a:cubicBezTo>
                <a:cubicBezTo>
                  <a:pt x="7047" y="5887"/>
                  <a:pt x="7022" y="5906"/>
                  <a:pt x="7008" y="5939"/>
                </a:cubicBezTo>
                <a:cubicBezTo>
                  <a:pt x="6989" y="5887"/>
                  <a:pt x="7060" y="5875"/>
                  <a:pt x="7072" y="5836"/>
                </a:cubicBezTo>
                <a:close/>
                <a:moveTo>
                  <a:pt x="1006" y="5829"/>
                </a:moveTo>
                <a:cubicBezTo>
                  <a:pt x="1008" y="5829"/>
                  <a:pt x="1012" y="5829"/>
                  <a:pt x="1015" y="5830"/>
                </a:cubicBezTo>
                <a:cubicBezTo>
                  <a:pt x="995" y="5862"/>
                  <a:pt x="963" y="5875"/>
                  <a:pt x="924" y="5887"/>
                </a:cubicBezTo>
                <a:cubicBezTo>
                  <a:pt x="948" y="5870"/>
                  <a:pt x="962" y="5829"/>
                  <a:pt x="1006" y="5829"/>
                </a:cubicBezTo>
                <a:close/>
                <a:moveTo>
                  <a:pt x="7415" y="5817"/>
                </a:moveTo>
                <a:cubicBezTo>
                  <a:pt x="7421" y="5843"/>
                  <a:pt x="7402" y="5837"/>
                  <a:pt x="7409" y="5856"/>
                </a:cubicBezTo>
                <a:cubicBezTo>
                  <a:pt x="7428" y="5856"/>
                  <a:pt x="7435" y="5842"/>
                  <a:pt x="7435" y="5824"/>
                </a:cubicBezTo>
                <a:cubicBezTo>
                  <a:pt x="7428" y="5824"/>
                  <a:pt x="7421" y="5824"/>
                  <a:pt x="7415" y="5817"/>
                </a:cubicBezTo>
                <a:close/>
                <a:moveTo>
                  <a:pt x="6647" y="5811"/>
                </a:moveTo>
                <a:cubicBezTo>
                  <a:pt x="6647" y="5830"/>
                  <a:pt x="6666" y="5817"/>
                  <a:pt x="6659" y="5842"/>
                </a:cubicBezTo>
                <a:cubicBezTo>
                  <a:pt x="6621" y="5842"/>
                  <a:pt x="6602" y="5862"/>
                  <a:pt x="6582" y="5881"/>
                </a:cubicBezTo>
                <a:cubicBezTo>
                  <a:pt x="6582" y="5862"/>
                  <a:pt x="6621" y="5824"/>
                  <a:pt x="6647" y="5811"/>
                </a:cubicBezTo>
                <a:close/>
                <a:moveTo>
                  <a:pt x="629" y="5802"/>
                </a:moveTo>
                <a:cubicBezTo>
                  <a:pt x="636" y="5801"/>
                  <a:pt x="644" y="5804"/>
                  <a:pt x="652" y="5811"/>
                </a:cubicBezTo>
                <a:cubicBezTo>
                  <a:pt x="627" y="5836"/>
                  <a:pt x="595" y="5850"/>
                  <a:pt x="569" y="5875"/>
                </a:cubicBezTo>
                <a:cubicBezTo>
                  <a:pt x="562" y="5869"/>
                  <a:pt x="569" y="5856"/>
                  <a:pt x="561" y="5856"/>
                </a:cubicBezTo>
                <a:cubicBezTo>
                  <a:pt x="582" y="5840"/>
                  <a:pt x="602" y="5802"/>
                  <a:pt x="629" y="5802"/>
                </a:cubicBezTo>
                <a:close/>
                <a:moveTo>
                  <a:pt x="7196" y="5792"/>
                </a:moveTo>
                <a:cubicBezTo>
                  <a:pt x="7190" y="5811"/>
                  <a:pt x="7170" y="5830"/>
                  <a:pt x="7158" y="5811"/>
                </a:cubicBezTo>
                <a:cubicBezTo>
                  <a:pt x="7151" y="5843"/>
                  <a:pt x="7197" y="5831"/>
                  <a:pt x="7177" y="5862"/>
                </a:cubicBezTo>
                <a:cubicBezTo>
                  <a:pt x="7177" y="5875"/>
                  <a:pt x="7197" y="5862"/>
                  <a:pt x="7203" y="5869"/>
                </a:cubicBezTo>
                <a:cubicBezTo>
                  <a:pt x="7210" y="5894"/>
                  <a:pt x="7217" y="5920"/>
                  <a:pt x="7197" y="5939"/>
                </a:cubicBezTo>
                <a:cubicBezTo>
                  <a:pt x="7203" y="5945"/>
                  <a:pt x="7203" y="5945"/>
                  <a:pt x="7203" y="5951"/>
                </a:cubicBezTo>
                <a:cubicBezTo>
                  <a:pt x="7243" y="5933"/>
                  <a:pt x="7282" y="5920"/>
                  <a:pt x="7294" y="5875"/>
                </a:cubicBezTo>
                <a:cubicBezTo>
                  <a:pt x="7327" y="5888"/>
                  <a:pt x="7339" y="5856"/>
                  <a:pt x="7378" y="5843"/>
                </a:cubicBezTo>
                <a:cubicBezTo>
                  <a:pt x="7403" y="5887"/>
                  <a:pt x="7300" y="5887"/>
                  <a:pt x="7320" y="5926"/>
                </a:cubicBezTo>
                <a:cubicBezTo>
                  <a:pt x="7293" y="5939"/>
                  <a:pt x="7281" y="5977"/>
                  <a:pt x="7248" y="5958"/>
                </a:cubicBezTo>
                <a:cubicBezTo>
                  <a:pt x="7235" y="5964"/>
                  <a:pt x="7242" y="5977"/>
                  <a:pt x="7222" y="5970"/>
                </a:cubicBezTo>
                <a:cubicBezTo>
                  <a:pt x="7229" y="6009"/>
                  <a:pt x="7203" y="6015"/>
                  <a:pt x="7196" y="6041"/>
                </a:cubicBezTo>
                <a:cubicBezTo>
                  <a:pt x="7177" y="6041"/>
                  <a:pt x="7144" y="6047"/>
                  <a:pt x="7146" y="6079"/>
                </a:cubicBezTo>
                <a:cubicBezTo>
                  <a:pt x="7126" y="6079"/>
                  <a:pt x="7126" y="6092"/>
                  <a:pt x="7120" y="6079"/>
                </a:cubicBezTo>
                <a:cubicBezTo>
                  <a:pt x="7113" y="6067"/>
                  <a:pt x="7126" y="6067"/>
                  <a:pt x="7126" y="6048"/>
                </a:cubicBezTo>
                <a:cubicBezTo>
                  <a:pt x="7101" y="6048"/>
                  <a:pt x="7101" y="6067"/>
                  <a:pt x="7075" y="6067"/>
                </a:cubicBezTo>
                <a:cubicBezTo>
                  <a:pt x="7081" y="6041"/>
                  <a:pt x="7107" y="6041"/>
                  <a:pt x="7120" y="6028"/>
                </a:cubicBezTo>
                <a:cubicBezTo>
                  <a:pt x="7132" y="6028"/>
                  <a:pt x="7126" y="6047"/>
                  <a:pt x="7126" y="6060"/>
                </a:cubicBezTo>
                <a:cubicBezTo>
                  <a:pt x="7151" y="6053"/>
                  <a:pt x="7139" y="6022"/>
                  <a:pt x="7177" y="6041"/>
                </a:cubicBezTo>
                <a:cubicBezTo>
                  <a:pt x="7177" y="6041"/>
                  <a:pt x="7177" y="6041"/>
                  <a:pt x="7177" y="6028"/>
                </a:cubicBezTo>
                <a:cubicBezTo>
                  <a:pt x="7164" y="6028"/>
                  <a:pt x="7138" y="5977"/>
                  <a:pt x="7158" y="5958"/>
                </a:cubicBezTo>
                <a:cubicBezTo>
                  <a:pt x="7158" y="5951"/>
                  <a:pt x="7151" y="5964"/>
                  <a:pt x="7138" y="5958"/>
                </a:cubicBezTo>
                <a:cubicBezTo>
                  <a:pt x="7151" y="5920"/>
                  <a:pt x="7151" y="5900"/>
                  <a:pt x="7170" y="5875"/>
                </a:cubicBezTo>
                <a:cubicBezTo>
                  <a:pt x="7144" y="5881"/>
                  <a:pt x="7170" y="5831"/>
                  <a:pt x="7132" y="5850"/>
                </a:cubicBezTo>
                <a:cubicBezTo>
                  <a:pt x="7132" y="5817"/>
                  <a:pt x="7164" y="5798"/>
                  <a:pt x="7196" y="5792"/>
                </a:cubicBezTo>
                <a:close/>
                <a:moveTo>
                  <a:pt x="5394" y="5784"/>
                </a:moveTo>
                <a:cubicBezTo>
                  <a:pt x="5359" y="5784"/>
                  <a:pt x="5340" y="5797"/>
                  <a:pt x="5330" y="5817"/>
                </a:cubicBezTo>
                <a:cubicBezTo>
                  <a:pt x="5362" y="5824"/>
                  <a:pt x="5407" y="5824"/>
                  <a:pt x="5420" y="5786"/>
                </a:cubicBezTo>
                <a:cubicBezTo>
                  <a:pt x="5411" y="5784"/>
                  <a:pt x="5402" y="5784"/>
                  <a:pt x="5394" y="5784"/>
                </a:cubicBezTo>
                <a:close/>
                <a:moveTo>
                  <a:pt x="1948" y="5782"/>
                </a:moveTo>
                <a:cubicBezTo>
                  <a:pt x="1947" y="5782"/>
                  <a:pt x="1946" y="5783"/>
                  <a:pt x="1944" y="5785"/>
                </a:cubicBezTo>
                <a:cubicBezTo>
                  <a:pt x="1944" y="5804"/>
                  <a:pt x="1924" y="5797"/>
                  <a:pt x="1912" y="5791"/>
                </a:cubicBezTo>
                <a:cubicBezTo>
                  <a:pt x="1918" y="5817"/>
                  <a:pt x="1951" y="5804"/>
                  <a:pt x="1944" y="5842"/>
                </a:cubicBezTo>
                <a:cubicBezTo>
                  <a:pt x="1944" y="5842"/>
                  <a:pt x="1944" y="5842"/>
                  <a:pt x="1970" y="5842"/>
                </a:cubicBezTo>
                <a:cubicBezTo>
                  <a:pt x="1977" y="5824"/>
                  <a:pt x="1990" y="5824"/>
                  <a:pt x="1989" y="5797"/>
                </a:cubicBezTo>
                <a:cubicBezTo>
                  <a:pt x="1983" y="5785"/>
                  <a:pt x="1951" y="5804"/>
                  <a:pt x="1951" y="5791"/>
                </a:cubicBezTo>
                <a:cubicBezTo>
                  <a:pt x="1951" y="5786"/>
                  <a:pt x="1951" y="5782"/>
                  <a:pt x="1948" y="5782"/>
                </a:cubicBezTo>
                <a:close/>
                <a:moveTo>
                  <a:pt x="7480" y="5779"/>
                </a:moveTo>
                <a:cubicBezTo>
                  <a:pt x="7493" y="5779"/>
                  <a:pt x="7487" y="5811"/>
                  <a:pt x="7526" y="5797"/>
                </a:cubicBezTo>
                <a:cubicBezTo>
                  <a:pt x="7533" y="5828"/>
                  <a:pt x="7513" y="5842"/>
                  <a:pt x="7507" y="5873"/>
                </a:cubicBezTo>
                <a:cubicBezTo>
                  <a:pt x="7494" y="5861"/>
                  <a:pt x="7500" y="5854"/>
                  <a:pt x="7500" y="5842"/>
                </a:cubicBezTo>
                <a:cubicBezTo>
                  <a:pt x="7500" y="5842"/>
                  <a:pt x="7500" y="5842"/>
                  <a:pt x="7481" y="5842"/>
                </a:cubicBezTo>
                <a:cubicBezTo>
                  <a:pt x="7500" y="5868"/>
                  <a:pt x="7474" y="5874"/>
                  <a:pt x="7448" y="5887"/>
                </a:cubicBezTo>
                <a:cubicBezTo>
                  <a:pt x="7448" y="5880"/>
                  <a:pt x="7455" y="5874"/>
                  <a:pt x="7461" y="5868"/>
                </a:cubicBezTo>
                <a:cubicBezTo>
                  <a:pt x="7441" y="5855"/>
                  <a:pt x="7422" y="5874"/>
                  <a:pt x="7402" y="5874"/>
                </a:cubicBezTo>
                <a:cubicBezTo>
                  <a:pt x="7396" y="5848"/>
                  <a:pt x="7396" y="5848"/>
                  <a:pt x="7402" y="5816"/>
                </a:cubicBezTo>
                <a:cubicBezTo>
                  <a:pt x="7415" y="5810"/>
                  <a:pt x="7435" y="5804"/>
                  <a:pt x="7435" y="5791"/>
                </a:cubicBezTo>
                <a:cubicBezTo>
                  <a:pt x="7447" y="5791"/>
                  <a:pt x="7474" y="5797"/>
                  <a:pt x="7480" y="5779"/>
                </a:cubicBezTo>
                <a:close/>
                <a:moveTo>
                  <a:pt x="1383" y="5773"/>
                </a:moveTo>
                <a:cubicBezTo>
                  <a:pt x="1370" y="5773"/>
                  <a:pt x="1350" y="5779"/>
                  <a:pt x="1350" y="5792"/>
                </a:cubicBezTo>
                <a:cubicBezTo>
                  <a:pt x="1370" y="5798"/>
                  <a:pt x="1383" y="5785"/>
                  <a:pt x="1383" y="5773"/>
                </a:cubicBezTo>
                <a:close/>
                <a:moveTo>
                  <a:pt x="7564" y="5767"/>
                </a:moveTo>
                <a:cubicBezTo>
                  <a:pt x="7564" y="5779"/>
                  <a:pt x="7558" y="5786"/>
                  <a:pt x="7558" y="5798"/>
                </a:cubicBezTo>
                <a:cubicBezTo>
                  <a:pt x="7545" y="5805"/>
                  <a:pt x="7545" y="5798"/>
                  <a:pt x="7538" y="5792"/>
                </a:cubicBezTo>
                <a:cubicBezTo>
                  <a:pt x="7538" y="5779"/>
                  <a:pt x="7551" y="5766"/>
                  <a:pt x="7564" y="5767"/>
                </a:cubicBezTo>
                <a:close/>
                <a:moveTo>
                  <a:pt x="287" y="5766"/>
                </a:moveTo>
                <a:cubicBezTo>
                  <a:pt x="293" y="5766"/>
                  <a:pt x="299" y="5767"/>
                  <a:pt x="304" y="5772"/>
                </a:cubicBezTo>
                <a:cubicBezTo>
                  <a:pt x="298" y="5792"/>
                  <a:pt x="272" y="5785"/>
                  <a:pt x="265" y="5797"/>
                </a:cubicBezTo>
                <a:cubicBezTo>
                  <a:pt x="251" y="5788"/>
                  <a:pt x="269" y="5768"/>
                  <a:pt x="287" y="5766"/>
                </a:cubicBezTo>
                <a:close/>
                <a:moveTo>
                  <a:pt x="7222" y="5753"/>
                </a:moveTo>
                <a:cubicBezTo>
                  <a:pt x="7222" y="5753"/>
                  <a:pt x="7222" y="5753"/>
                  <a:pt x="7241" y="5753"/>
                </a:cubicBezTo>
                <a:cubicBezTo>
                  <a:pt x="7241" y="5760"/>
                  <a:pt x="7241" y="5772"/>
                  <a:pt x="7248" y="5772"/>
                </a:cubicBezTo>
                <a:cubicBezTo>
                  <a:pt x="7248" y="5785"/>
                  <a:pt x="7228" y="5772"/>
                  <a:pt x="7215" y="5779"/>
                </a:cubicBezTo>
                <a:cubicBezTo>
                  <a:pt x="7215" y="5766"/>
                  <a:pt x="7222" y="5766"/>
                  <a:pt x="7222" y="5753"/>
                </a:cubicBezTo>
                <a:close/>
                <a:moveTo>
                  <a:pt x="1990" y="5753"/>
                </a:moveTo>
                <a:cubicBezTo>
                  <a:pt x="1990" y="5760"/>
                  <a:pt x="1984" y="5766"/>
                  <a:pt x="1990" y="5772"/>
                </a:cubicBezTo>
                <a:cubicBezTo>
                  <a:pt x="1990" y="5766"/>
                  <a:pt x="1990" y="5760"/>
                  <a:pt x="1996" y="5760"/>
                </a:cubicBezTo>
                <a:cubicBezTo>
                  <a:pt x="1996" y="5785"/>
                  <a:pt x="2016" y="5785"/>
                  <a:pt x="2015" y="5805"/>
                </a:cubicBezTo>
                <a:cubicBezTo>
                  <a:pt x="2022" y="5786"/>
                  <a:pt x="2035" y="5798"/>
                  <a:pt x="2041" y="5792"/>
                </a:cubicBezTo>
                <a:cubicBezTo>
                  <a:pt x="2029" y="5772"/>
                  <a:pt x="2016" y="5753"/>
                  <a:pt x="1990" y="5753"/>
                </a:cubicBezTo>
                <a:close/>
                <a:moveTo>
                  <a:pt x="769" y="5752"/>
                </a:moveTo>
                <a:cubicBezTo>
                  <a:pt x="780" y="5753"/>
                  <a:pt x="776" y="5775"/>
                  <a:pt x="776" y="5792"/>
                </a:cubicBezTo>
                <a:cubicBezTo>
                  <a:pt x="750" y="5786"/>
                  <a:pt x="750" y="5805"/>
                  <a:pt x="718" y="5792"/>
                </a:cubicBezTo>
                <a:cubicBezTo>
                  <a:pt x="730" y="5772"/>
                  <a:pt x="757" y="5779"/>
                  <a:pt x="763" y="5753"/>
                </a:cubicBezTo>
                <a:cubicBezTo>
                  <a:pt x="765" y="5752"/>
                  <a:pt x="767" y="5752"/>
                  <a:pt x="769" y="5752"/>
                </a:cubicBezTo>
                <a:close/>
                <a:moveTo>
                  <a:pt x="7395" y="5746"/>
                </a:moveTo>
                <a:cubicBezTo>
                  <a:pt x="7399" y="5746"/>
                  <a:pt x="7404" y="5746"/>
                  <a:pt x="7409" y="5747"/>
                </a:cubicBezTo>
                <a:cubicBezTo>
                  <a:pt x="7390" y="5773"/>
                  <a:pt x="7421" y="5805"/>
                  <a:pt x="7370" y="5805"/>
                </a:cubicBezTo>
                <a:cubicBezTo>
                  <a:pt x="7377" y="5767"/>
                  <a:pt x="7325" y="5811"/>
                  <a:pt x="7319" y="5792"/>
                </a:cubicBezTo>
                <a:cubicBezTo>
                  <a:pt x="7335" y="5769"/>
                  <a:pt x="7362" y="5747"/>
                  <a:pt x="7395" y="5746"/>
                </a:cubicBezTo>
                <a:close/>
                <a:moveTo>
                  <a:pt x="2102" y="5729"/>
                </a:moveTo>
                <a:cubicBezTo>
                  <a:pt x="2088" y="5729"/>
                  <a:pt x="2069" y="5736"/>
                  <a:pt x="2060" y="5741"/>
                </a:cubicBezTo>
                <a:cubicBezTo>
                  <a:pt x="2074" y="5741"/>
                  <a:pt x="2067" y="5760"/>
                  <a:pt x="2080" y="5760"/>
                </a:cubicBezTo>
                <a:cubicBezTo>
                  <a:pt x="2086" y="5747"/>
                  <a:pt x="2112" y="5747"/>
                  <a:pt x="2119" y="5734"/>
                </a:cubicBezTo>
                <a:cubicBezTo>
                  <a:pt x="2115" y="5730"/>
                  <a:pt x="2109" y="5729"/>
                  <a:pt x="2102" y="5729"/>
                </a:cubicBezTo>
                <a:close/>
                <a:moveTo>
                  <a:pt x="6912" y="5689"/>
                </a:moveTo>
                <a:cubicBezTo>
                  <a:pt x="6899" y="5689"/>
                  <a:pt x="6880" y="5696"/>
                  <a:pt x="6886" y="5721"/>
                </a:cubicBezTo>
                <a:cubicBezTo>
                  <a:pt x="6906" y="5721"/>
                  <a:pt x="6912" y="5708"/>
                  <a:pt x="6912" y="5689"/>
                </a:cubicBezTo>
                <a:close/>
                <a:moveTo>
                  <a:pt x="1273" y="5689"/>
                </a:moveTo>
                <a:cubicBezTo>
                  <a:pt x="1260" y="5696"/>
                  <a:pt x="1234" y="5689"/>
                  <a:pt x="1234" y="5708"/>
                </a:cubicBezTo>
                <a:cubicBezTo>
                  <a:pt x="1253" y="5708"/>
                  <a:pt x="1273" y="5708"/>
                  <a:pt x="1273" y="5689"/>
                </a:cubicBezTo>
                <a:close/>
                <a:moveTo>
                  <a:pt x="5684" y="5664"/>
                </a:moveTo>
                <a:cubicBezTo>
                  <a:pt x="5664" y="5696"/>
                  <a:pt x="5639" y="5677"/>
                  <a:pt x="5619" y="5709"/>
                </a:cubicBezTo>
                <a:cubicBezTo>
                  <a:pt x="5607" y="5703"/>
                  <a:pt x="5607" y="5690"/>
                  <a:pt x="5607" y="5677"/>
                </a:cubicBezTo>
                <a:cubicBezTo>
                  <a:pt x="5581" y="5677"/>
                  <a:pt x="5562" y="5677"/>
                  <a:pt x="5562" y="5696"/>
                </a:cubicBezTo>
                <a:cubicBezTo>
                  <a:pt x="5569" y="5703"/>
                  <a:pt x="5581" y="5703"/>
                  <a:pt x="5581" y="5709"/>
                </a:cubicBezTo>
                <a:cubicBezTo>
                  <a:pt x="5575" y="5722"/>
                  <a:pt x="5562" y="5728"/>
                  <a:pt x="5549" y="5734"/>
                </a:cubicBezTo>
                <a:cubicBezTo>
                  <a:pt x="5562" y="5734"/>
                  <a:pt x="5542" y="5773"/>
                  <a:pt x="5562" y="5773"/>
                </a:cubicBezTo>
                <a:cubicBezTo>
                  <a:pt x="5562" y="5760"/>
                  <a:pt x="5575" y="5760"/>
                  <a:pt x="5581" y="5760"/>
                </a:cubicBezTo>
                <a:cubicBezTo>
                  <a:pt x="5581" y="5767"/>
                  <a:pt x="5588" y="5779"/>
                  <a:pt x="5588" y="5786"/>
                </a:cubicBezTo>
                <a:cubicBezTo>
                  <a:pt x="5574" y="5786"/>
                  <a:pt x="5562" y="5792"/>
                  <a:pt x="5562" y="5805"/>
                </a:cubicBezTo>
                <a:cubicBezTo>
                  <a:pt x="5600" y="5817"/>
                  <a:pt x="5633" y="5772"/>
                  <a:pt x="5665" y="5753"/>
                </a:cubicBezTo>
                <a:cubicBezTo>
                  <a:pt x="5672" y="5727"/>
                  <a:pt x="5659" y="5721"/>
                  <a:pt x="5653" y="5708"/>
                </a:cubicBezTo>
                <a:cubicBezTo>
                  <a:pt x="5665" y="5708"/>
                  <a:pt x="5672" y="5721"/>
                  <a:pt x="5685" y="5715"/>
                </a:cubicBezTo>
                <a:cubicBezTo>
                  <a:pt x="5678" y="5696"/>
                  <a:pt x="5710" y="5670"/>
                  <a:pt x="5684" y="5664"/>
                </a:cubicBezTo>
                <a:close/>
                <a:moveTo>
                  <a:pt x="7745" y="5651"/>
                </a:moveTo>
                <a:cubicBezTo>
                  <a:pt x="7770" y="5651"/>
                  <a:pt x="7739" y="5677"/>
                  <a:pt x="7759" y="5683"/>
                </a:cubicBezTo>
                <a:cubicBezTo>
                  <a:pt x="7745" y="5702"/>
                  <a:pt x="7720" y="5696"/>
                  <a:pt x="7700" y="5708"/>
                </a:cubicBezTo>
                <a:cubicBezTo>
                  <a:pt x="7706" y="5670"/>
                  <a:pt x="7719" y="5670"/>
                  <a:pt x="7745" y="5651"/>
                </a:cubicBezTo>
                <a:close/>
                <a:moveTo>
                  <a:pt x="982" y="5645"/>
                </a:moveTo>
                <a:cubicBezTo>
                  <a:pt x="996" y="5651"/>
                  <a:pt x="1008" y="5651"/>
                  <a:pt x="1002" y="5670"/>
                </a:cubicBezTo>
                <a:cubicBezTo>
                  <a:pt x="1002" y="5670"/>
                  <a:pt x="1002" y="5670"/>
                  <a:pt x="982" y="5670"/>
                </a:cubicBezTo>
                <a:cubicBezTo>
                  <a:pt x="976" y="5658"/>
                  <a:pt x="982" y="5651"/>
                  <a:pt x="982" y="5645"/>
                </a:cubicBezTo>
                <a:close/>
                <a:moveTo>
                  <a:pt x="6370" y="5632"/>
                </a:moveTo>
                <a:cubicBezTo>
                  <a:pt x="6363" y="5682"/>
                  <a:pt x="6298" y="5670"/>
                  <a:pt x="6298" y="5721"/>
                </a:cubicBezTo>
                <a:cubicBezTo>
                  <a:pt x="6350" y="5715"/>
                  <a:pt x="6382" y="5689"/>
                  <a:pt x="6402" y="5644"/>
                </a:cubicBezTo>
                <a:cubicBezTo>
                  <a:pt x="6389" y="5644"/>
                  <a:pt x="6389" y="5632"/>
                  <a:pt x="6370" y="5632"/>
                </a:cubicBezTo>
                <a:close/>
                <a:moveTo>
                  <a:pt x="938" y="5626"/>
                </a:moveTo>
                <a:lnTo>
                  <a:pt x="940" y="5627"/>
                </a:lnTo>
                <a:cubicBezTo>
                  <a:pt x="976" y="5646"/>
                  <a:pt x="884" y="5677"/>
                  <a:pt x="853" y="5696"/>
                </a:cubicBezTo>
                <a:cubicBezTo>
                  <a:pt x="865" y="5659"/>
                  <a:pt x="895" y="5635"/>
                  <a:pt x="935" y="5627"/>
                </a:cubicBezTo>
                <a:lnTo>
                  <a:pt x="938" y="5626"/>
                </a:lnTo>
                <a:close/>
                <a:moveTo>
                  <a:pt x="937" y="5625"/>
                </a:moveTo>
                <a:cubicBezTo>
                  <a:pt x="944" y="5625"/>
                  <a:pt x="944" y="5625"/>
                  <a:pt x="944" y="5625"/>
                </a:cubicBezTo>
                <a:lnTo>
                  <a:pt x="938" y="5626"/>
                </a:lnTo>
                <a:lnTo>
                  <a:pt x="937" y="5625"/>
                </a:lnTo>
                <a:close/>
                <a:moveTo>
                  <a:pt x="7177" y="5613"/>
                </a:moveTo>
                <a:cubicBezTo>
                  <a:pt x="7189" y="5638"/>
                  <a:pt x="7196" y="5702"/>
                  <a:pt x="7234" y="5703"/>
                </a:cubicBezTo>
                <a:cubicBezTo>
                  <a:pt x="7222" y="5735"/>
                  <a:pt x="7209" y="5754"/>
                  <a:pt x="7183" y="5767"/>
                </a:cubicBezTo>
                <a:cubicBezTo>
                  <a:pt x="7177" y="5709"/>
                  <a:pt x="7183" y="5696"/>
                  <a:pt x="7132" y="5658"/>
                </a:cubicBezTo>
                <a:cubicBezTo>
                  <a:pt x="7138" y="5632"/>
                  <a:pt x="7164" y="5632"/>
                  <a:pt x="7177" y="5613"/>
                </a:cubicBezTo>
                <a:close/>
                <a:moveTo>
                  <a:pt x="1406" y="5597"/>
                </a:moveTo>
                <a:cubicBezTo>
                  <a:pt x="1379" y="5596"/>
                  <a:pt x="1324" y="5625"/>
                  <a:pt x="1357" y="5625"/>
                </a:cubicBezTo>
                <a:cubicBezTo>
                  <a:pt x="1331" y="5638"/>
                  <a:pt x="1299" y="5651"/>
                  <a:pt x="1286" y="5683"/>
                </a:cubicBezTo>
                <a:cubicBezTo>
                  <a:pt x="1293" y="5683"/>
                  <a:pt x="1293" y="5696"/>
                  <a:pt x="1299" y="5702"/>
                </a:cubicBezTo>
                <a:cubicBezTo>
                  <a:pt x="1363" y="5689"/>
                  <a:pt x="1376" y="5632"/>
                  <a:pt x="1416" y="5600"/>
                </a:cubicBezTo>
                <a:cubicBezTo>
                  <a:pt x="1413" y="5598"/>
                  <a:pt x="1410" y="5598"/>
                  <a:pt x="1406" y="5597"/>
                </a:cubicBezTo>
                <a:close/>
                <a:moveTo>
                  <a:pt x="1273" y="5574"/>
                </a:moveTo>
                <a:cubicBezTo>
                  <a:pt x="1260" y="5581"/>
                  <a:pt x="1228" y="5600"/>
                  <a:pt x="1241" y="5613"/>
                </a:cubicBezTo>
                <a:cubicBezTo>
                  <a:pt x="1253" y="5600"/>
                  <a:pt x="1267" y="5594"/>
                  <a:pt x="1273" y="5574"/>
                </a:cubicBezTo>
                <a:close/>
                <a:moveTo>
                  <a:pt x="7118" y="5568"/>
                </a:moveTo>
                <a:cubicBezTo>
                  <a:pt x="7061" y="5580"/>
                  <a:pt x="7002" y="5600"/>
                  <a:pt x="6995" y="5664"/>
                </a:cubicBezTo>
                <a:cubicBezTo>
                  <a:pt x="7027" y="5658"/>
                  <a:pt x="7066" y="5638"/>
                  <a:pt x="7053" y="5606"/>
                </a:cubicBezTo>
                <a:cubicBezTo>
                  <a:pt x="7079" y="5600"/>
                  <a:pt x="7072" y="5600"/>
                  <a:pt x="7098" y="5606"/>
                </a:cubicBezTo>
                <a:cubicBezTo>
                  <a:pt x="7106" y="5593"/>
                  <a:pt x="7118" y="5587"/>
                  <a:pt x="7118" y="5568"/>
                </a:cubicBezTo>
                <a:close/>
                <a:moveTo>
                  <a:pt x="1344" y="5568"/>
                </a:moveTo>
                <a:cubicBezTo>
                  <a:pt x="1312" y="5587"/>
                  <a:pt x="1293" y="5600"/>
                  <a:pt x="1267" y="5619"/>
                </a:cubicBezTo>
                <a:cubicBezTo>
                  <a:pt x="1273" y="5619"/>
                  <a:pt x="1267" y="5625"/>
                  <a:pt x="1273" y="5625"/>
                </a:cubicBezTo>
                <a:cubicBezTo>
                  <a:pt x="1299" y="5606"/>
                  <a:pt x="1331" y="5600"/>
                  <a:pt x="1344" y="5568"/>
                </a:cubicBezTo>
                <a:close/>
                <a:moveTo>
                  <a:pt x="1116" y="5559"/>
                </a:moveTo>
                <a:cubicBezTo>
                  <a:pt x="1126" y="5560"/>
                  <a:pt x="1135" y="5564"/>
                  <a:pt x="1143" y="5574"/>
                </a:cubicBezTo>
                <a:cubicBezTo>
                  <a:pt x="1125" y="5606"/>
                  <a:pt x="1072" y="5632"/>
                  <a:pt x="1040" y="5613"/>
                </a:cubicBezTo>
                <a:cubicBezTo>
                  <a:pt x="1055" y="5588"/>
                  <a:pt x="1087" y="5557"/>
                  <a:pt x="1116" y="5559"/>
                </a:cubicBezTo>
                <a:close/>
                <a:moveTo>
                  <a:pt x="7158" y="5542"/>
                </a:moveTo>
                <a:cubicBezTo>
                  <a:pt x="7145" y="5555"/>
                  <a:pt x="7125" y="5555"/>
                  <a:pt x="7125" y="5580"/>
                </a:cubicBezTo>
                <a:cubicBezTo>
                  <a:pt x="7144" y="5580"/>
                  <a:pt x="7177" y="5561"/>
                  <a:pt x="7158" y="5542"/>
                </a:cubicBezTo>
                <a:close/>
                <a:moveTo>
                  <a:pt x="1382" y="5541"/>
                </a:moveTo>
                <a:cubicBezTo>
                  <a:pt x="1366" y="5541"/>
                  <a:pt x="1352" y="5557"/>
                  <a:pt x="1363" y="5568"/>
                </a:cubicBezTo>
                <a:cubicBezTo>
                  <a:pt x="1383" y="5568"/>
                  <a:pt x="1389" y="5561"/>
                  <a:pt x="1389" y="5542"/>
                </a:cubicBezTo>
                <a:cubicBezTo>
                  <a:pt x="1387" y="5542"/>
                  <a:pt x="1384" y="5541"/>
                  <a:pt x="1382" y="5541"/>
                </a:cubicBezTo>
                <a:close/>
                <a:moveTo>
                  <a:pt x="5814" y="5530"/>
                </a:moveTo>
                <a:cubicBezTo>
                  <a:pt x="5814" y="5542"/>
                  <a:pt x="5801" y="5542"/>
                  <a:pt x="5781" y="5542"/>
                </a:cubicBezTo>
                <a:cubicBezTo>
                  <a:pt x="5775" y="5561"/>
                  <a:pt x="5761" y="5575"/>
                  <a:pt x="5749" y="5600"/>
                </a:cubicBezTo>
                <a:cubicBezTo>
                  <a:pt x="5755" y="5600"/>
                  <a:pt x="5761" y="5600"/>
                  <a:pt x="5761" y="5606"/>
                </a:cubicBezTo>
                <a:cubicBezTo>
                  <a:pt x="5788" y="5600"/>
                  <a:pt x="5806" y="5574"/>
                  <a:pt x="5826" y="5555"/>
                </a:cubicBezTo>
                <a:cubicBezTo>
                  <a:pt x="5820" y="5549"/>
                  <a:pt x="5820" y="5530"/>
                  <a:pt x="5814" y="5530"/>
                </a:cubicBezTo>
                <a:close/>
                <a:moveTo>
                  <a:pt x="659" y="5491"/>
                </a:moveTo>
                <a:cubicBezTo>
                  <a:pt x="659" y="5491"/>
                  <a:pt x="659" y="5491"/>
                  <a:pt x="679" y="5491"/>
                </a:cubicBezTo>
                <a:cubicBezTo>
                  <a:pt x="679" y="5510"/>
                  <a:pt x="659" y="5510"/>
                  <a:pt x="647" y="5516"/>
                </a:cubicBezTo>
                <a:cubicBezTo>
                  <a:pt x="647" y="5504"/>
                  <a:pt x="666" y="5510"/>
                  <a:pt x="659" y="5491"/>
                </a:cubicBezTo>
                <a:close/>
                <a:moveTo>
                  <a:pt x="5639" y="5472"/>
                </a:moveTo>
                <a:cubicBezTo>
                  <a:pt x="5608" y="5472"/>
                  <a:pt x="5600" y="5491"/>
                  <a:pt x="5588" y="5504"/>
                </a:cubicBezTo>
                <a:cubicBezTo>
                  <a:pt x="5614" y="5516"/>
                  <a:pt x="5633" y="5491"/>
                  <a:pt x="5639" y="5472"/>
                </a:cubicBezTo>
                <a:close/>
                <a:moveTo>
                  <a:pt x="6606" y="5471"/>
                </a:moveTo>
                <a:cubicBezTo>
                  <a:pt x="6591" y="5472"/>
                  <a:pt x="6598" y="5490"/>
                  <a:pt x="6576" y="5485"/>
                </a:cubicBezTo>
                <a:cubicBezTo>
                  <a:pt x="6582" y="5505"/>
                  <a:pt x="6589" y="5517"/>
                  <a:pt x="6602" y="5523"/>
                </a:cubicBezTo>
                <a:cubicBezTo>
                  <a:pt x="6608" y="5510"/>
                  <a:pt x="6614" y="5497"/>
                  <a:pt x="6614" y="5472"/>
                </a:cubicBezTo>
                <a:cubicBezTo>
                  <a:pt x="6611" y="5471"/>
                  <a:pt x="6608" y="5471"/>
                  <a:pt x="6606" y="5471"/>
                </a:cubicBezTo>
                <a:close/>
                <a:moveTo>
                  <a:pt x="1415" y="5466"/>
                </a:moveTo>
                <a:cubicBezTo>
                  <a:pt x="1357" y="5478"/>
                  <a:pt x="1338" y="5530"/>
                  <a:pt x="1299" y="5555"/>
                </a:cubicBezTo>
                <a:cubicBezTo>
                  <a:pt x="1344" y="5530"/>
                  <a:pt x="1395" y="5510"/>
                  <a:pt x="1415" y="5466"/>
                </a:cubicBezTo>
                <a:close/>
                <a:moveTo>
                  <a:pt x="5801" y="5452"/>
                </a:moveTo>
                <a:cubicBezTo>
                  <a:pt x="5807" y="5472"/>
                  <a:pt x="5807" y="5466"/>
                  <a:pt x="5801" y="5484"/>
                </a:cubicBezTo>
                <a:cubicBezTo>
                  <a:pt x="5827" y="5484"/>
                  <a:pt x="5827" y="5452"/>
                  <a:pt x="5801" y="5452"/>
                </a:cubicBezTo>
                <a:close/>
                <a:moveTo>
                  <a:pt x="7545" y="5446"/>
                </a:moveTo>
                <a:cubicBezTo>
                  <a:pt x="7519" y="5446"/>
                  <a:pt x="7506" y="5460"/>
                  <a:pt x="7493" y="5471"/>
                </a:cubicBezTo>
                <a:cubicBezTo>
                  <a:pt x="7512" y="5465"/>
                  <a:pt x="7545" y="5471"/>
                  <a:pt x="7545" y="5446"/>
                </a:cubicBezTo>
                <a:close/>
                <a:moveTo>
                  <a:pt x="5994" y="5440"/>
                </a:moveTo>
                <a:cubicBezTo>
                  <a:pt x="5962" y="5446"/>
                  <a:pt x="5949" y="5472"/>
                  <a:pt x="5968" y="5497"/>
                </a:cubicBezTo>
                <a:cubicBezTo>
                  <a:pt x="5994" y="5497"/>
                  <a:pt x="6007" y="5491"/>
                  <a:pt x="6001" y="5466"/>
                </a:cubicBezTo>
                <a:cubicBezTo>
                  <a:pt x="5968" y="5472"/>
                  <a:pt x="6008" y="5460"/>
                  <a:pt x="5994" y="5440"/>
                </a:cubicBezTo>
                <a:close/>
                <a:moveTo>
                  <a:pt x="1180" y="5434"/>
                </a:moveTo>
                <a:cubicBezTo>
                  <a:pt x="1201" y="5433"/>
                  <a:pt x="1218" y="5452"/>
                  <a:pt x="1228" y="5466"/>
                </a:cubicBezTo>
                <a:cubicBezTo>
                  <a:pt x="1196" y="5478"/>
                  <a:pt x="1183" y="5485"/>
                  <a:pt x="1151" y="5485"/>
                </a:cubicBezTo>
                <a:cubicBezTo>
                  <a:pt x="1143" y="5497"/>
                  <a:pt x="1163" y="5460"/>
                  <a:pt x="1157" y="5441"/>
                </a:cubicBezTo>
                <a:cubicBezTo>
                  <a:pt x="1165" y="5436"/>
                  <a:pt x="1173" y="5434"/>
                  <a:pt x="1180" y="5434"/>
                </a:cubicBezTo>
                <a:close/>
                <a:moveTo>
                  <a:pt x="718" y="5421"/>
                </a:moveTo>
                <a:cubicBezTo>
                  <a:pt x="730" y="5433"/>
                  <a:pt x="698" y="5460"/>
                  <a:pt x="679" y="5452"/>
                </a:cubicBezTo>
                <a:cubicBezTo>
                  <a:pt x="692" y="5440"/>
                  <a:pt x="698" y="5427"/>
                  <a:pt x="718" y="5421"/>
                </a:cubicBezTo>
                <a:close/>
                <a:moveTo>
                  <a:pt x="6251" y="5420"/>
                </a:moveTo>
                <a:cubicBezTo>
                  <a:pt x="6258" y="5419"/>
                  <a:pt x="6254" y="5433"/>
                  <a:pt x="6265" y="5433"/>
                </a:cubicBezTo>
                <a:cubicBezTo>
                  <a:pt x="6259" y="5452"/>
                  <a:pt x="6233" y="5446"/>
                  <a:pt x="6227" y="5459"/>
                </a:cubicBezTo>
                <a:cubicBezTo>
                  <a:pt x="6220" y="5459"/>
                  <a:pt x="6214" y="5446"/>
                  <a:pt x="6214" y="5433"/>
                </a:cubicBezTo>
                <a:cubicBezTo>
                  <a:pt x="6234" y="5427"/>
                  <a:pt x="6253" y="5452"/>
                  <a:pt x="6246" y="5421"/>
                </a:cubicBezTo>
                <a:cubicBezTo>
                  <a:pt x="6248" y="5420"/>
                  <a:pt x="6249" y="5420"/>
                  <a:pt x="6251" y="5420"/>
                </a:cubicBezTo>
                <a:close/>
                <a:moveTo>
                  <a:pt x="7151" y="5415"/>
                </a:moveTo>
                <a:cubicBezTo>
                  <a:pt x="7125" y="5428"/>
                  <a:pt x="7132" y="5441"/>
                  <a:pt x="7119" y="5453"/>
                </a:cubicBezTo>
                <a:cubicBezTo>
                  <a:pt x="7119" y="5427"/>
                  <a:pt x="7073" y="5466"/>
                  <a:pt x="7093" y="5472"/>
                </a:cubicBezTo>
                <a:cubicBezTo>
                  <a:pt x="7100" y="5466"/>
                  <a:pt x="7106" y="5460"/>
                  <a:pt x="7113" y="5453"/>
                </a:cubicBezTo>
                <a:cubicBezTo>
                  <a:pt x="7106" y="5472"/>
                  <a:pt x="7100" y="5485"/>
                  <a:pt x="7080" y="5485"/>
                </a:cubicBezTo>
                <a:cubicBezTo>
                  <a:pt x="7080" y="5460"/>
                  <a:pt x="7061" y="5491"/>
                  <a:pt x="7048" y="5472"/>
                </a:cubicBezTo>
                <a:cubicBezTo>
                  <a:pt x="7042" y="5491"/>
                  <a:pt x="7054" y="5485"/>
                  <a:pt x="7054" y="5504"/>
                </a:cubicBezTo>
                <a:cubicBezTo>
                  <a:pt x="7079" y="5510"/>
                  <a:pt x="7106" y="5510"/>
                  <a:pt x="7092" y="5543"/>
                </a:cubicBezTo>
                <a:cubicBezTo>
                  <a:pt x="7124" y="5523"/>
                  <a:pt x="7138" y="5530"/>
                  <a:pt x="7183" y="5498"/>
                </a:cubicBezTo>
                <a:cubicBezTo>
                  <a:pt x="7183" y="5478"/>
                  <a:pt x="7170" y="5472"/>
                  <a:pt x="7177" y="5453"/>
                </a:cubicBezTo>
                <a:cubicBezTo>
                  <a:pt x="7158" y="5453"/>
                  <a:pt x="7132" y="5472"/>
                  <a:pt x="7125" y="5453"/>
                </a:cubicBezTo>
                <a:cubicBezTo>
                  <a:pt x="7139" y="5440"/>
                  <a:pt x="7171" y="5433"/>
                  <a:pt x="7151" y="5415"/>
                </a:cubicBezTo>
                <a:close/>
                <a:moveTo>
                  <a:pt x="6764" y="5408"/>
                </a:moveTo>
                <a:cubicBezTo>
                  <a:pt x="6744" y="5434"/>
                  <a:pt x="6744" y="5441"/>
                  <a:pt x="6731" y="5466"/>
                </a:cubicBezTo>
                <a:cubicBezTo>
                  <a:pt x="6756" y="5466"/>
                  <a:pt x="6756" y="5478"/>
                  <a:pt x="6776" y="5478"/>
                </a:cubicBezTo>
                <a:cubicBezTo>
                  <a:pt x="6770" y="5447"/>
                  <a:pt x="6770" y="5421"/>
                  <a:pt x="6764" y="5408"/>
                </a:cubicBezTo>
                <a:close/>
                <a:moveTo>
                  <a:pt x="7182" y="5374"/>
                </a:moveTo>
                <a:cubicBezTo>
                  <a:pt x="7186" y="5374"/>
                  <a:pt x="7191" y="5375"/>
                  <a:pt x="7195" y="5377"/>
                </a:cubicBezTo>
                <a:cubicBezTo>
                  <a:pt x="7175" y="5383"/>
                  <a:pt x="7175" y="5409"/>
                  <a:pt x="7162" y="5422"/>
                </a:cubicBezTo>
                <a:cubicBezTo>
                  <a:pt x="7162" y="5434"/>
                  <a:pt x="7176" y="5441"/>
                  <a:pt x="7182" y="5453"/>
                </a:cubicBezTo>
                <a:cubicBezTo>
                  <a:pt x="7188" y="5447"/>
                  <a:pt x="7202" y="5447"/>
                  <a:pt x="7214" y="5453"/>
                </a:cubicBezTo>
                <a:cubicBezTo>
                  <a:pt x="7214" y="5460"/>
                  <a:pt x="7221" y="5466"/>
                  <a:pt x="7221" y="5472"/>
                </a:cubicBezTo>
                <a:cubicBezTo>
                  <a:pt x="7201" y="5478"/>
                  <a:pt x="7207" y="5466"/>
                  <a:pt x="7195" y="5460"/>
                </a:cubicBezTo>
                <a:cubicBezTo>
                  <a:pt x="7202" y="5504"/>
                  <a:pt x="7227" y="5472"/>
                  <a:pt x="7253" y="5472"/>
                </a:cubicBezTo>
                <a:cubicBezTo>
                  <a:pt x="7247" y="5485"/>
                  <a:pt x="7234" y="5478"/>
                  <a:pt x="7241" y="5497"/>
                </a:cubicBezTo>
                <a:cubicBezTo>
                  <a:pt x="7267" y="5517"/>
                  <a:pt x="7292" y="5485"/>
                  <a:pt x="7312" y="5478"/>
                </a:cubicBezTo>
                <a:cubicBezTo>
                  <a:pt x="7299" y="5497"/>
                  <a:pt x="7331" y="5497"/>
                  <a:pt x="7331" y="5485"/>
                </a:cubicBezTo>
                <a:cubicBezTo>
                  <a:pt x="7344" y="5491"/>
                  <a:pt x="7319" y="5497"/>
                  <a:pt x="7331" y="5516"/>
                </a:cubicBezTo>
                <a:cubicBezTo>
                  <a:pt x="7189" y="5574"/>
                  <a:pt x="7067" y="5658"/>
                  <a:pt x="6957" y="5753"/>
                </a:cubicBezTo>
                <a:cubicBezTo>
                  <a:pt x="6963" y="5760"/>
                  <a:pt x="6963" y="5766"/>
                  <a:pt x="6963" y="5785"/>
                </a:cubicBezTo>
                <a:cubicBezTo>
                  <a:pt x="6982" y="5785"/>
                  <a:pt x="6989" y="5753"/>
                  <a:pt x="7002" y="5772"/>
                </a:cubicBezTo>
                <a:cubicBezTo>
                  <a:pt x="7027" y="5741"/>
                  <a:pt x="7047" y="5721"/>
                  <a:pt x="7053" y="5689"/>
                </a:cubicBezTo>
                <a:cubicBezTo>
                  <a:pt x="7067" y="5689"/>
                  <a:pt x="7060" y="5715"/>
                  <a:pt x="7079" y="5708"/>
                </a:cubicBezTo>
                <a:cubicBezTo>
                  <a:pt x="7073" y="5721"/>
                  <a:pt x="7086" y="5727"/>
                  <a:pt x="7086" y="5740"/>
                </a:cubicBezTo>
                <a:cubicBezTo>
                  <a:pt x="7060" y="5746"/>
                  <a:pt x="7079" y="5752"/>
                  <a:pt x="7066" y="5771"/>
                </a:cubicBezTo>
                <a:cubicBezTo>
                  <a:pt x="7086" y="5771"/>
                  <a:pt x="7073" y="5797"/>
                  <a:pt x="7086" y="5790"/>
                </a:cubicBezTo>
                <a:cubicBezTo>
                  <a:pt x="7086" y="5848"/>
                  <a:pt x="6982" y="5868"/>
                  <a:pt x="6950" y="5899"/>
                </a:cubicBezTo>
                <a:cubicBezTo>
                  <a:pt x="6924" y="5874"/>
                  <a:pt x="6989" y="5849"/>
                  <a:pt x="6989" y="5810"/>
                </a:cubicBezTo>
                <a:cubicBezTo>
                  <a:pt x="6944" y="5772"/>
                  <a:pt x="6885" y="5881"/>
                  <a:pt x="6911" y="5913"/>
                </a:cubicBezTo>
                <a:cubicBezTo>
                  <a:pt x="6911" y="5933"/>
                  <a:pt x="6899" y="5939"/>
                  <a:pt x="6899" y="5958"/>
                </a:cubicBezTo>
                <a:cubicBezTo>
                  <a:pt x="6886" y="5951"/>
                  <a:pt x="6866" y="5939"/>
                  <a:pt x="6860" y="5958"/>
                </a:cubicBezTo>
                <a:cubicBezTo>
                  <a:pt x="6860" y="5945"/>
                  <a:pt x="6860" y="5926"/>
                  <a:pt x="6834" y="5926"/>
                </a:cubicBezTo>
                <a:cubicBezTo>
                  <a:pt x="6821" y="5939"/>
                  <a:pt x="6809" y="5951"/>
                  <a:pt x="6789" y="5958"/>
                </a:cubicBezTo>
                <a:cubicBezTo>
                  <a:pt x="6776" y="5894"/>
                  <a:pt x="6841" y="5887"/>
                  <a:pt x="6873" y="5844"/>
                </a:cubicBezTo>
                <a:cubicBezTo>
                  <a:pt x="6867" y="5818"/>
                  <a:pt x="6854" y="5793"/>
                  <a:pt x="6822" y="5793"/>
                </a:cubicBezTo>
                <a:cubicBezTo>
                  <a:pt x="6835" y="5774"/>
                  <a:pt x="6835" y="5748"/>
                  <a:pt x="6854" y="5735"/>
                </a:cubicBezTo>
                <a:cubicBezTo>
                  <a:pt x="6854" y="5722"/>
                  <a:pt x="6835" y="5735"/>
                  <a:pt x="6835" y="5722"/>
                </a:cubicBezTo>
                <a:cubicBezTo>
                  <a:pt x="6835" y="5696"/>
                  <a:pt x="6866" y="5696"/>
                  <a:pt x="6886" y="5684"/>
                </a:cubicBezTo>
                <a:cubicBezTo>
                  <a:pt x="6892" y="5651"/>
                  <a:pt x="6867" y="5651"/>
                  <a:pt x="6880" y="5626"/>
                </a:cubicBezTo>
                <a:cubicBezTo>
                  <a:pt x="6886" y="5640"/>
                  <a:pt x="6892" y="5652"/>
                  <a:pt x="6892" y="5671"/>
                </a:cubicBezTo>
                <a:cubicBezTo>
                  <a:pt x="6944" y="5671"/>
                  <a:pt x="6989" y="5595"/>
                  <a:pt x="6970" y="5556"/>
                </a:cubicBezTo>
                <a:cubicBezTo>
                  <a:pt x="6970" y="5550"/>
                  <a:pt x="6982" y="5556"/>
                  <a:pt x="6982" y="5543"/>
                </a:cubicBezTo>
                <a:cubicBezTo>
                  <a:pt x="7002" y="5556"/>
                  <a:pt x="7008" y="5576"/>
                  <a:pt x="7002" y="5601"/>
                </a:cubicBezTo>
                <a:cubicBezTo>
                  <a:pt x="7034" y="5601"/>
                  <a:pt x="7053" y="5581"/>
                  <a:pt x="7073" y="5556"/>
                </a:cubicBezTo>
                <a:cubicBezTo>
                  <a:pt x="7073" y="5543"/>
                  <a:pt x="7060" y="5524"/>
                  <a:pt x="7053" y="5543"/>
                </a:cubicBezTo>
                <a:cubicBezTo>
                  <a:pt x="7047" y="5531"/>
                  <a:pt x="7053" y="5518"/>
                  <a:pt x="7021" y="5531"/>
                </a:cubicBezTo>
                <a:cubicBezTo>
                  <a:pt x="7021" y="5505"/>
                  <a:pt x="7027" y="5479"/>
                  <a:pt x="7001" y="5492"/>
                </a:cubicBezTo>
                <a:cubicBezTo>
                  <a:pt x="7014" y="5441"/>
                  <a:pt x="7059" y="5453"/>
                  <a:pt x="7085" y="5434"/>
                </a:cubicBezTo>
                <a:cubicBezTo>
                  <a:pt x="7091" y="5415"/>
                  <a:pt x="7072" y="5415"/>
                  <a:pt x="7079" y="5396"/>
                </a:cubicBezTo>
                <a:cubicBezTo>
                  <a:pt x="7108" y="5436"/>
                  <a:pt x="7143" y="5372"/>
                  <a:pt x="7182" y="5374"/>
                </a:cubicBezTo>
                <a:close/>
                <a:moveTo>
                  <a:pt x="7215" y="5363"/>
                </a:moveTo>
                <a:cubicBezTo>
                  <a:pt x="7215" y="5363"/>
                  <a:pt x="7215" y="5363"/>
                  <a:pt x="7222" y="5363"/>
                </a:cubicBezTo>
                <a:cubicBezTo>
                  <a:pt x="7215" y="5363"/>
                  <a:pt x="7215" y="5370"/>
                  <a:pt x="7215" y="5376"/>
                </a:cubicBezTo>
                <a:lnTo>
                  <a:pt x="7215" y="5363"/>
                </a:lnTo>
                <a:close/>
                <a:moveTo>
                  <a:pt x="6840" y="5363"/>
                </a:moveTo>
                <a:cubicBezTo>
                  <a:pt x="6840" y="5376"/>
                  <a:pt x="6801" y="5376"/>
                  <a:pt x="6828" y="5388"/>
                </a:cubicBezTo>
                <a:cubicBezTo>
                  <a:pt x="6834" y="5388"/>
                  <a:pt x="6866" y="5363"/>
                  <a:pt x="6840" y="5363"/>
                </a:cubicBezTo>
                <a:close/>
                <a:moveTo>
                  <a:pt x="963" y="5357"/>
                </a:moveTo>
                <a:cubicBezTo>
                  <a:pt x="937" y="5396"/>
                  <a:pt x="873" y="5402"/>
                  <a:pt x="839" y="5440"/>
                </a:cubicBezTo>
                <a:cubicBezTo>
                  <a:pt x="839" y="5452"/>
                  <a:pt x="853" y="5452"/>
                  <a:pt x="859" y="5452"/>
                </a:cubicBezTo>
                <a:cubicBezTo>
                  <a:pt x="788" y="5523"/>
                  <a:pt x="678" y="5529"/>
                  <a:pt x="601" y="5593"/>
                </a:cubicBezTo>
                <a:cubicBezTo>
                  <a:pt x="665" y="5536"/>
                  <a:pt x="736" y="5491"/>
                  <a:pt x="794" y="5433"/>
                </a:cubicBezTo>
                <a:cubicBezTo>
                  <a:pt x="807" y="5433"/>
                  <a:pt x="813" y="5440"/>
                  <a:pt x="833" y="5440"/>
                </a:cubicBezTo>
                <a:cubicBezTo>
                  <a:pt x="853" y="5396"/>
                  <a:pt x="918" y="5357"/>
                  <a:pt x="963" y="5357"/>
                </a:cubicBezTo>
                <a:close/>
                <a:moveTo>
                  <a:pt x="1565" y="5344"/>
                </a:moveTo>
                <a:cubicBezTo>
                  <a:pt x="1510" y="5343"/>
                  <a:pt x="1497" y="5379"/>
                  <a:pt x="1473" y="5408"/>
                </a:cubicBezTo>
                <a:cubicBezTo>
                  <a:pt x="1492" y="5427"/>
                  <a:pt x="1518" y="5408"/>
                  <a:pt x="1538" y="5402"/>
                </a:cubicBezTo>
                <a:cubicBezTo>
                  <a:pt x="1531" y="5370"/>
                  <a:pt x="1564" y="5363"/>
                  <a:pt x="1576" y="5344"/>
                </a:cubicBezTo>
                <a:cubicBezTo>
                  <a:pt x="1572" y="5344"/>
                  <a:pt x="1568" y="5344"/>
                  <a:pt x="1565" y="5344"/>
                </a:cubicBezTo>
                <a:close/>
                <a:moveTo>
                  <a:pt x="5802" y="5342"/>
                </a:moveTo>
                <a:cubicBezTo>
                  <a:pt x="5793" y="5341"/>
                  <a:pt x="5791" y="5355"/>
                  <a:pt x="5780" y="5350"/>
                </a:cubicBezTo>
                <a:cubicBezTo>
                  <a:pt x="5780" y="5376"/>
                  <a:pt x="5768" y="5382"/>
                  <a:pt x="5774" y="5401"/>
                </a:cubicBezTo>
                <a:cubicBezTo>
                  <a:pt x="5755" y="5401"/>
                  <a:pt x="5742" y="5414"/>
                  <a:pt x="5729" y="5426"/>
                </a:cubicBezTo>
                <a:cubicBezTo>
                  <a:pt x="5729" y="5414"/>
                  <a:pt x="5749" y="5407"/>
                  <a:pt x="5723" y="5407"/>
                </a:cubicBezTo>
                <a:cubicBezTo>
                  <a:pt x="5710" y="5421"/>
                  <a:pt x="5749" y="5446"/>
                  <a:pt x="5716" y="5452"/>
                </a:cubicBezTo>
                <a:cubicBezTo>
                  <a:pt x="5730" y="5452"/>
                  <a:pt x="5724" y="5472"/>
                  <a:pt x="5735" y="5471"/>
                </a:cubicBezTo>
                <a:cubicBezTo>
                  <a:pt x="5742" y="5433"/>
                  <a:pt x="5794" y="5439"/>
                  <a:pt x="5806" y="5407"/>
                </a:cubicBezTo>
                <a:cubicBezTo>
                  <a:pt x="5806" y="5375"/>
                  <a:pt x="5800" y="5369"/>
                  <a:pt x="5806" y="5343"/>
                </a:cubicBezTo>
                <a:cubicBezTo>
                  <a:pt x="5805" y="5343"/>
                  <a:pt x="5803" y="5342"/>
                  <a:pt x="5802" y="5342"/>
                </a:cubicBezTo>
                <a:close/>
                <a:moveTo>
                  <a:pt x="1079" y="5325"/>
                </a:moveTo>
                <a:cubicBezTo>
                  <a:pt x="1098" y="5338"/>
                  <a:pt x="1060" y="5338"/>
                  <a:pt x="1067" y="5357"/>
                </a:cubicBezTo>
                <a:cubicBezTo>
                  <a:pt x="1054" y="5344"/>
                  <a:pt x="1054" y="5357"/>
                  <a:pt x="1034" y="5357"/>
                </a:cubicBezTo>
                <a:cubicBezTo>
                  <a:pt x="1034" y="5332"/>
                  <a:pt x="1079" y="5351"/>
                  <a:pt x="1079" y="5325"/>
                </a:cubicBezTo>
                <a:close/>
                <a:moveTo>
                  <a:pt x="5826" y="5313"/>
                </a:moveTo>
                <a:cubicBezTo>
                  <a:pt x="5826" y="5319"/>
                  <a:pt x="5820" y="5325"/>
                  <a:pt x="5820" y="5332"/>
                </a:cubicBezTo>
                <a:cubicBezTo>
                  <a:pt x="5840" y="5332"/>
                  <a:pt x="5852" y="5332"/>
                  <a:pt x="5852" y="5313"/>
                </a:cubicBezTo>
                <a:cubicBezTo>
                  <a:pt x="5852" y="5313"/>
                  <a:pt x="5852" y="5313"/>
                  <a:pt x="5826" y="5313"/>
                </a:cubicBezTo>
                <a:close/>
                <a:moveTo>
                  <a:pt x="7829" y="5306"/>
                </a:moveTo>
                <a:cubicBezTo>
                  <a:pt x="7796" y="5312"/>
                  <a:pt x="7790" y="5338"/>
                  <a:pt x="7764" y="5351"/>
                </a:cubicBezTo>
                <a:cubicBezTo>
                  <a:pt x="7796" y="5351"/>
                  <a:pt x="7809" y="5325"/>
                  <a:pt x="7829" y="5306"/>
                </a:cubicBezTo>
                <a:close/>
                <a:moveTo>
                  <a:pt x="6582" y="5300"/>
                </a:moveTo>
                <a:cubicBezTo>
                  <a:pt x="6582" y="5313"/>
                  <a:pt x="6556" y="5332"/>
                  <a:pt x="6582" y="5325"/>
                </a:cubicBezTo>
                <a:cubicBezTo>
                  <a:pt x="6569" y="5363"/>
                  <a:pt x="6537" y="5325"/>
                  <a:pt x="6537" y="5357"/>
                </a:cubicBezTo>
                <a:cubicBezTo>
                  <a:pt x="6518" y="5325"/>
                  <a:pt x="6563" y="5312"/>
                  <a:pt x="6582" y="5300"/>
                </a:cubicBezTo>
                <a:close/>
                <a:moveTo>
                  <a:pt x="852" y="5286"/>
                </a:moveTo>
                <a:cubicBezTo>
                  <a:pt x="864" y="5286"/>
                  <a:pt x="861" y="5304"/>
                  <a:pt x="878" y="5293"/>
                </a:cubicBezTo>
                <a:cubicBezTo>
                  <a:pt x="878" y="5306"/>
                  <a:pt x="865" y="5299"/>
                  <a:pt x="865" y="5299"/>
                </a:cubicBezTo>
                <a:cubicBezTo>
                  <a:pt x="833" y="5357"/>
                  <a:pt x="840" y="5351"/>
                  <a:pt x="782" y="5363"/>
                </a:cubicBezTo>
                <a:cubicBezTo>
                  <a:pt x="757" y="5370"/>
                  <a:pt x="730" y="5382"/>
                  <a:pt x="698" y="5395"/>
                </a:cubicBezTo>
                <a:cubicBezTo>
                  <a:pt x="705" y="5376"/>
                  <a:pt x="730" y="5357"/>
                  <a:pt x="757" y="5370"/>
                </a:cubicBezTo>
                <a:cubicBezTo>
                  <a:pt x="782" y="5332"/>
                  <a:pt x="814" y="5306"/>
                  <a:pt x="846" y="5287"/>
                </a:cubicBezTo>
                <a:cubicBezTo>
                  <a:pt x="848" y="5286"/>
                  <a:pt x="850" y="5286"/>
                  <a:pt x="852" y="5286"/>
                </a:cubicBezTo>
                <a:close/>
                <a:moveTo>
                  <a:pt x="7079" y="5280"/>
                </a:moveTo>
                <a:cubicBezTo>
                  <a:pt x="7093" y="5280"/>
                  <a:pt x="7079" y="5299"/>
                  <a:pt x="7079" y="5299"/>
                </a:cubicBezTo>
                <a:cubicBezTo>
                  <a:pt x="7066" y="5306"/>
                  <a:pt x="7066" y="5299"/>
                  <a:pt x="7053" y="5293"/>
                </a:cubicBezTo>
                <a:cubicBezTo>
                  <a:pt x="7060" y="5287"/>
                  <a:pt x="7073" y="5293"/>
                  <a:pt x="7079" y="5287"/>
                </a:cubicBezTo>
                <a:cubicBezTo>
                  <a:pt x="7079" y="5287"/>
                  <a:pt x="7079" y="5287"/>
                  <a:pt x="7079" y="5280"/>
                </a:cubicBezTo>
                <a:close/>
                <a:moveTo>
                  <a:pt x="6549" y="5274"/>
                </a:moveTo>
                <a:cubicBezTo>
                  <a:pt x="6553" y="5274"/>
                  <a:pt x="6558" y="5276"/>
                  <a:pt x="6563" y="5280"/>
                </a:cubicBezTo>
                <a:cubicBezTo>
                  <a:pt x="6563" y="5306"/>
                  <a:pt x="6543" y="5306"/>
                  <a:pt x="6524" y="5306"/>
                </a:cubicBezTo>
                <a:cubicBezTo>
                  <a:pt x="6524" y="5291"/>
                  <a:pt x="6535" y="5274"/>
                  <a:pt x="6549" y="5274"/>
                </a:cubicBezTo>
                <a:close/>
                <a:moveTo>
                  <a:pt x="7338" y="5268"/>
                </a:moveTo>
                <a:cubicBezTo>
                  <a:pt x="7338" y="5268"/>
                  <a:pt x="7338" y="5280"/>
                  <a:pt x="7351" y="5280"/>
                </a:cubicBezTo>
                <a:cubicBezTo>
                  <a:pt x="7357" y="5299"/>
                  <a:pt x="7331" y="5293"/>
                  <a:pt x="7338" y="5312"/>
                </a:cubicBezTo>
                <a:cubicBezTo>
                  <a:pt x="7306" y="5287"/>
                  <a:pt x="7281" y="5344"/>
                  <a:pt x="7261" y="5363"/>
                </a:cubicBezTo>
                <a:cubicBezTo>
                  <a:pt x="7261" y="5363"/>
                  <a:pt x="7261" y="5363"/>
                  <a:pt x="7222" y="5363"/>
                </a:cubicBezTo>
                <a:cubicBezTo>
                  <a:pt x="7241" y="5325"/>
                  <a:pt x="7319" y="5313"/>
                  <a:pt x="7338" y="5268"/>
                </a:cubicBezTo>
                <a:close/>
                <a:moveTo>
                  <a:pt x="6401" y="5268"/>
                </a:moveTo>
                <a:cubicBezTo>
                  <a:pt x="6415" y="5268"/>
                  <a:pt x="6401" y="5293"/>
                  <a:pt x="6408" y="5299"/>
                </a:cubicBezTo>
                <a:cubicBezTo>
                  <a:pt x="6401" y="5299"/>
                  <a:pt x="6401" y="5287"/>
                  <a:pt x="6388" y="5287"/>
                </a:cubicBezTo>
                <a:cubicBezTo>
                  <a:pt x="6381" y="5274"/>
                  <a:pt x="6401" y="5280"/>
                  <a:pt x="6401" y="5268"/>
                </a:cubicBezTo>
                <a:close/>
                <a:moveTo>
                  <a:pt x="5994" y="5268"/>
                </a:moveTo>
                <a:cubicBezTo>
                  <a:pt x="6014" y="5280"/>
                  <a:pt x="5988" y="5312"/>
                  <a:pt x="5988" y="5325"/>
                </a:cubicBezTo>
                <a:cubicBezTo>
                  <a:pt x="5956" y="5313"/>
                  <a:pt x="5994" y="5287"/>
                  <a:pt x="5994" y="5268"/>
                </a:cubicBezTo>
                <a:close/>
                <a:moveTo>
                  <a:pt x="1564" y="5254"/>
                </a:moveTo>
                <a:cubicBezTo>
                  <a:pt x="1525" y="5268"/>
                  <a:pt x="1525" y="5325"/>
                  <a:pt x="1480" y="5331"/>
                </a:cubicBezTo>
                <a:cubicBezTo>
                  <a:pt x="1519" y="5350"/>
                  <a:pt x="1557" y="5299"/>
                  <a:pt x="1564" y="5254"/>
                </a:cubicBezTo>
                <a:close/>
                <a:moveTo>
                  <a:pt x="7467" y="5248"/>
                </a:moveTo>
                <a:cubicBezTo>
                  <a:pt x="7455" y="5254"/>
                  <a:pt x="7455" y="5280"/>
                  <a:pt x="7474" y="5280"/>
                </a:cubicBezTo>
                <a:cubicBezTo>
                  <a:pt x="7480" y="5267"/>
                  <a:pt x="7480" y="5248"/>
                  <a:pt x="7467" y="5248"/>
                </a:cubicBezTo>
                <a:close/>
                <a:moveTo>
                  <a:pt x="6705" y="5248"/>
                </a:moveTo>
                <a:cubicBezTo>
                  <a:pt x="6705" y="5254"/>
                  <a:pt x="6693" y="5280"/>
                  <a:pt x="6705" y="5280"/>
                </a:cubicBezTo>
                <a:cubicBezTo>
                  <a:pt x="6705" y="5267"/>
                  <a:pt x="6724" y="5267"/>
                  <a:pt x="6718" y="5254"/>
                </a:cubicBezTo>
                <a:cubicBezTo>
                  <a:pt x="6711" y="5254"/>
                  <a:pt x="6711" y="5248"/>
                  <a:pt x="6705" y="5248"/>
                </a:cubicBezTo>
                <a:close/>
                <a:moveTo>
                  <a:pt x="6892" y="5242"/>
                </a:moveTo>
                <a:cubicBezTo>
                  <a:pt x="6879" y="5242"/>
                  <a:pt x="6873" y="5249"/>
                  <a:pt x="6866" y="5261"/>
                </a:cubicBezTo>
                <a:cubicBezTo>
                  <a:pt x="6873" y="5261"/>
                  <a:pt x="6880" y="5261"/>
                  <a:pt x="6886" y="5268"/>
                </a:cubicBezTo>
                <a:cubicBezTo>
                  <a:pt x="6886" y="5261"/>
                  <a:pt x="6892" y="5254"/>
                  <a:pt x="6892" y="5242"/>
                </a:cubicBezTo>
                <a:close/>
                <a:moveTo>
                  <a:pt x="1518" y="5238"/>
                </a:moveTo>
                <a:cubicBezTo>
                  <a:pt x="1491" y="5239"/>
                  <a:pt x="1461" y="5253"/>
                  <a:pt x="1441" y="5268"/>
                </a:cubicBezTo>
                <a:cubicBezTo>
                  <a:pt x="1434" y="5287"/>
                  <a:pt x="1460" y="5274"/>
                  <a:pt x="1461" y="5287"/>
                </a:cubicBezTo>
                <a:cubicBezTo>
                  <a:pt x="1486" y="5281"/>
                  <a:pt x="1551" y="5268"/>
                  <a:pt x="1545" y="5242"/>
                </a:cubicBezTo>
                <a:cubicBezTo>
                  <a:pt x="1537" y="5239"/>
                  <a:pt x="1528" y="5238"/>
                  <a:pt x="1518" y="5238"/>
                </a:cubicBezTo>
                <a:close/>
                <a:moveTo>
                  <a:pt x="6220" y="5216"/>
                </a:moveTo>
                <a:cubicBezTo>
                  <a:pt x="6240" y="5223"/>
                  <a:pt x="6240" y="5235"/>
                  <a:pt x="6246" y="5249"/>
                </a:cubicBezTo>
                <a:cubicBezTo>
                  <a:pt x="6240" y="5255"/>
                  <a:pt x="6220" y="5255"/>
                  <a:pt x="6214" y="5268"/>
                </a:cubicBezTo>
                <a:cubicBezTo>
                  <a:pt x="6208" y="5261"/>
                  <a:pt x="6208" y="5242"/>
                  <a:pt x="6208" y="5229"/>
                </a:cubicBezTo>
                <a:cubicBezTo>
                  <a:pt x="6208" y="5223"/>
                  <a:pt x="6220" y="5229"/>
                  <a:pt x="6220" y="5216"/>
                </a:cubicBezTo>
                <a:close/>
                <a:moveTo>
                  <a:pt x="7177" y="5204"/>
                </a:moveTo>
                <a:cubicBezTo>
                  <a:pt x="7144" y="5204"/>
                  <a:pt x="7138" y="5223"/>
                  <a:pt x="7118" y="5230"/>
                </a:cubicBezTo>
                <a:cubicBezTo>
                  <a:pt x="7138" y="5223"/>
                  <a:pt x="7138" y="5242"/>
                  <a:pt x="7151" y="5242"/>
                </a:cubicBezTo>
                <a:cubicBezTo>
                  <a:pt x="7151" y="5216"/>
                  <a:pt x="7177" y="5223"/>
                  <a:pt x="7177" y="5204"/>
                </a:cubicBezTo>
                <a:close/>
                <a:moveTo>
                  <a:pt x="6723" y="5196"/>
                </a:moveTo>
                <a:cubicBezTo>
                  <a:pt x="6701" y="5195"/>
                  <a:pt x="6679" y="5212"/>
                  <a:pt x="6679" y="5235"/>
                </a:cubicBezTo>
                <a:cubicBezTo>
                  <a:pt x="6718" y="5242"/>
                  <a:pt x="6731" y="5223"/>
                  <a:pt x="6744" y="5204"/>
                </a:cubicBezTo>
                <a:cubicBezTo>
                  <a:pt x="6737" y="5199"/>
                  <a:pt x="6730" y="5196"/>
                  <a:pt x="6723" y="5196"/>
                </a:cubicBezTo>
                <a:close/>
                <a:moveTo>
                  <a:pt x="1251" y="5189"/>
                </a:moveTo>
                <a:cubicBezTo>
                  <a:pt x="1246" y="5189"/>
                  <a:pt x="1241" y="5192"/>
                  <a:pt x="1234" y="5204"/>
                </a:cubicBezTo>
                <a:cubicBezTo>
                  <a:pt x="1234" y="5204"/>
                  <a:pt x="1234" y="5204"/>
                  <a:pt x="1247" y="5204"/>
                </a:cubicBezTo>
                <a:cubicBezTo>
                  <a:pt x="1241" y="5229"/>
                  <a:pt x="1260" y="5223"/>
                  <a:pt x="1267" y="5235"/>
                </a:cubicBezTo>
                <a:cubicBezTo>
                  <a:pt x="1279" y="5235"/>
                  <a:pt x="1286" y="5223"/>
                  <a:pt x="1293" y="5210"/>
                </a:cubicBezTo>
                <a:cubicBezTo>
                  <a:pt x="1273" y="5229"/>
                  <a:pt x="1265" y="5191"/>
                  <a:pt x="1251" y="5189"/>
                </a:cubicBezTo>
                <a:close/>
                <a:moveTo>
                  <a:pt x="1187" y="5159"/>
                </a:moveTo>
                <a:cubicBezTo>
                  <a:pt x="1147" y="5157"/>
                  <a:pt x="1112" y="5182"/>
                  <a:pt x="1086" y="5203"/>
                </a:cubicBezTo>
                <a:cubicBezTo>
                  <a:pt x="1098" y="5223"/>
                  <a:pt x="1086" y="5229"/>
                  <a:pt x="1092" y="5242"/>
                </a:cubicBezTo>
                <a:cubicBezTo>
                  <a:pt x="1125" y="5204"/>
                  <a:pt x="1170" y="5184"/>
                  <a:pt x="1215" y="5164"/>
                </a:cubicBezTo>
                <a:cubicBezTo>
                  <a:pt x="1206" y="5161"/>
                  <a:pt x="1196" y="5159"/>
                  <a:pt x="1187" y="5159"/>
                </a:cubicBezTo>
                <a:close/>
                <a:moveTo>
                  <a:pt x="1105" y="5152"/>
                </a:moveTo>
                <a:cubicBezTo>
                  <a:pt x="1098" y="5159"/>
                  <a:pt x="1086" y="5165"/>
                  <a:pt x="1085" y="5178"/>
                </a:cubicBezTo>
                <a:cubicBezTo>
                  <a:pt x="1092" y="5178"/>
                  <a:pt x="1092" y="5184"/>
                  <a:pt x="1105" y="5184"/>
                </a:cubicBezTo>
                <a:cubicBezTo>
                  <a:pt x="1105" y="5178"/>
                  <a:pt x="1117" y="5152"/>
                  <a:pt x="1105" y="5152"/>
                </a:cubicBezTo>
                <a:close/>
                <a:moveTo>
                  <a:pt x="7500" y="5126"/>
                </a:moveTo>
                <a:cubicBezTo>
                  <a:pt x="7507" y="5133"/>
                  <a:pt x="7513" y="5133"/>
                  <a:pt x="7519" y="5133"/>
                </a:cubicBezTo>
                <a:cubicBezTo>
                  <a:pt x="7519" y="5152"/>
                  <a:pt x="7500" y="5152"/>
                  <a:pt x="7493" y="5171"/>
                </a:cubicBezTo>
                <a:cubicBezTo>
                  <a:pt x="7486" y="5171"/>
                  <a:pt x="7480" y="5165"/>
                  <a:pt x="7474" y="5165"/>
                </a:cubicBezTo>
                <a:cubicBezTo>
                  <a:pt x="7474" y="5146"/>
                  <a:pt x="7493" y="5146"/>
                  <a:pt x="7500" y="5126"/>
                </a:cubicBezTo>
                <a:close/>
                <a:moveTo>
                  <a:pt x="7305" y="5120"/>
                </a:moveTo>
                <a:cubicBezTo>
                  <a:pt x="7305" y="5126"/>
                  <a:pt x="7305" y="5133"/>
                  <a:pt x="7298" y="5133"/>
                </a:cubicBezTo>
                <a:cubicBezTo>
                  <a:pt x="7298" y="5133"/>
                  <a:pt x="7292" y="5126"/>
                  <a:pt x="7292" y="5133"/>
                </a:cubicBezTo>
                <a:cubicBezTo>
                  <a:pt x="7298" y="5133"/>
                  <a:pt x="7298" y="5145"/>
                  <a:pt x="7298" y="5152"/>
                </a:cubicBezTo>
                <a:cubicBezTo>
                  <a:pt x="7298" y="5152"/>
                  <a:pt x="7298" y="5152"/>
                  <a:pt x="7318" y="5152"/>
                </a:cubicBezTo>
                <a:cubicBezTo>
                  <a:pt x="7318" y="5145"/>
                  <a:pt x="7312" y="5139"/>
                  <a:pt x="7312" y="5133"/>
                </a:cubicBezTo>
                <a:cubicBezTo>
                  <a:pt x="7325" y="5139"/>
                  <a:pt x="7331" y="5133"/>
                  <a:pt x="7331" y="5120"/>
                </a:cubicBezTo>
                <a:lnTo>
                  <a:pt x="7305" y="5120"/>
                </a:lnTo>
                <a:close/>
                <a:moveTo>
                  <a:pt x="7699" y="5076"/>
                </a:moveTo>
                <a:cubicBezTo>
                  <a:pt x="7699" y="5076"/>
                  <a:pt x="7699" y="5082"/>
                  <a:pt x="7693" y="5082"/>
                </a:cubicBezTo>
                <a:cubicBezTo>
                  <a:pt x="7693" y="5076"/>
                  <a:pt x="7699" y="5076"/>
                  <a:pt x="7699" y="5076"/>
                </a:cubicBezTo>
                <a:close/>
                <a:moveTo>
                  <a:pt x="6426" y="5067"/>
                </a:moveTo>
                <a:cubicBezTo>
                  <a:pt x="6425" y="5067"/>
                  <a:pt x="6423" y="5067"/>
                  <a:pt x="6421" y="5069"/>
                </a:cubicBezTo>
                <a:cubicBezTo>
                  <a:pt x="6421" y="5069"/>
                  <a:pt x="6421" y="5069"/>
                  <a:pt x="6421" y="5082"/>
                </a:cubicBezTo>
                <a:cubicBezTo>
                  <a:pt x="6428" y="5095"/>
                  <a:pt x="6428" y="5082"/>
                  <a:pt x="6441" y="5082"/>
                </a:cubicBezTo>
                <a:cubicBezTo>
                  <a:pt x="6441" y="5082"/>
                  <a:pt x="6441" y="5082"/>
                  <a:pt x="6441" y="5069"/>
                </a:cubicBezTo>
                <a:cubicBezTo>
                  <a:pt x="6432" y="5069"/>
                  <a:pt x="6429" y="5067"/>
                  <a:pt x="6426" y="5067"/>
                </a:cubicBezTo>
                <a:close/>
                <a:moveTo>
                  <a:pt x="7881" y="5057"/>
                </a:moveTo>
                <a:cubicBezTo>
                  <a:pt x="7868" y="5082"/>
                  <a:pt x="7862" y="5089"/>
                  <a:pt x="7868" y="5121"/>
                </a:cubicBezTo>
                <a:cubicBezTo>
                  <a:pt x="7836" y="5121"/>
                  <a:pt x="7830" y="5146"/>
                  <a:pt x="7804" y="5152"/>
                </a:cubicBezTo>
                <a:cubicBezTo>
                  <a:pt x="7797" y="5146"/>
                  <a:pt x="7797" y="5127"/>
                  <a:pt x="7778" y="5127"/>
                </a:cubicBezTo>
                <a:cubicBezTo>
                  <a:pt x="7784" y="5140"/>
                  <a:pt x="7758" y="5153"/>
                  <a:pt x="7758" y="5178"/>
                </a:cubicBezTo>
                <a:cubicBezTo>
                  <a:pt x="7751" y="5172"/>
                  <a:pt x="7744" y="5172"/>
                  <a:pt x="7738" y="5172"/>
                </a:cubicBezTo>
                <a:cubicBezTo>
                  <a:pt x="7731" y="5147"/>
                  <a:pt x="7751" y="5178"/>
                  <a:pt x="7751" y="5153"/>
                </a:cubicBezTo>
                <a:cubicBezTo>
                  <a:pt x="7738" y="5140"/>
                  <a:pt x="7706" y="5166"/>
                  <a:pt x="7699" y="5178"/>
                </a:cubicBezTo>
                <a:cubicBezTo>
                  <a:pt x="7687" y="5165"/>
                  <a:pt x="7693" y="5159"/>
                  <a:pt x="7693" y="5133"/>
                </a:cubicBezTo>
                <a:cubicBezTo>
                  <a:pt x="7693" y="5133"/>
                  <a:pt x="7693" y="5140"/>
                  <a:pt x="7693" y="5146"/>
                </a:cubicBezTo>
                <a:cubicBezTo>
                  <a:pt x="7784" y="5140"/>
                  <a:pt x="7803" y="5076"/>
                  <a:pt x="7881" y="5057"/>
                </a:cubicBezTo>
                <a:close/>
                <a:moveTo>
                  <a:pt x="7716" y="5027"/>
                </a:moveTo>
                <a:cubicBezTo>
                  <a:pt x="7719" y="5026"/>
                  <a:pt x="7723" y="5028"/>
                  <a:pt x="7726" y="5031"/>
                </a:cubicBezTo>
                <a:cubicBezTo>
                  <a:pt x="7694" y="5037"/>
                  <a:pt x="7706" y="5063"/>
                  <a:pt x="7700" y="5076"/>
                </a:cubicBezTo>
                <a:cubicBezTo>
                  <a:pt x="7700" y="5069"/>
                  <a:pt x="7693" y="5069"/>
                  <a:pt x="7688" y="5062"/>
                </a:cubicBezTo>
                <a:cubicBezTo>
                  <a:pt x="7681" y="5056"/>
                  <a:pt x="7694" y="5050"/>
                  <a:pt x="7688" y="5043"/>
                </a:cubicBezTo>
                <a:cubicBezTo>
                  <a:pt x="7692" y="5039"/>
                  <a:pt x="7705" y="5027"/>
                  <a:pt x="7716" y="5027"/>
                </a:cubicBezTo>
                <a:close/>
                <a:moveTo>
                  <a:pt x="6014" y="5012"/>
                </a:moveTo>
                <a:cubicBezTo>
                  <a:pt x="5988" y="5018"/>
                  <a:pt x="5956" y="5018"/>
                  <a:pt x="5949" y="5043"/>
                </a:cubicBezTo>
                <a:cubicBezTo>
                  <a:pt x="5982" y="5043"/>
                  <a:pt x="6008" y="5037"/>
                  <a:pt x="6014" y="5012"/>
                </a:cubicBezTo>
                <a:close/>
                <a:moveTo>
                  <a:pt x="6589" y="5003"/>
                </a:moveTo>
                <a:cubicBezTo>
                  <a:pt x="6601" y="5003"/>
                  <a:pt x="6598" y="5017"/>
                  <a:pt x="6609" y="5017"/>
                </a:cubicBezTo>
                <a:cubicBezTo>
                  <a:pt x="6602" y="5031"/>
                  <a:pt x="6589" y="5037"/>
                  <a:pt x="6589" y="5056"/>
                </a:cubicBezTo>
                <a:cubicBezTo>
                  <a:pt x="6563" y="5043"/>
                  <a:pt x="6602" y="5031"/>
                  <a:pt x="6583" y="5005"/>
                </a:cubicBezTo>
                <a:cubicBezTo>
                  <a:pt x="6585" y="5004"/>
                  <a:pt x="6587" y="5004"/>
                  <a:pt x="6589" y="5003"/>
                </a:cubicBezTo>
                <a:close/>
                <a:moveTo>
                  <a:pt x="5337" y="4998"/>
                </a:moveTo>
                <a:cubicBezTo>
                  <a:pt x="5329" y="4998"/>
                  <a:pt x="5319" y="4999"/>
                  <a:pt x="5304" y="4999"/>
                </a:cubicBezTo>
                <a:cubicBezTo>
                  <a:pt x="5298" y="5019"/>
                  <a:pt x="5304" y="5032"/>
                  <a:pt x="5311" y="5044"/>
                </a:cubicBezTo>
                <a:cubicBezTo>
                  <a:pt x="5297" y="5044"/>
                  <a:pt x="5297" y="5057"/>
                  <a:pt x="5291" y="5057"/>
                </a:cubicBezTo>
                <a:cubicBezTo>
                  <a:pt x="5291" y="5044"/>
                  <a:pt x="5284" y="5038"/>
                  <a:pt x="5271" y="5038"/>
                </a:cubicBezTo>
                <a:cubicBezTo>
                  <a:pt x="5265" y="5057"/>
                  <a:pt x="5271" y="5063"/>
                  <a:pt x="5277" y="5069"/>
                </a:cubicBezTo>
                <a:cubicBezTo>
                  <a:pt x="5265" y="5082"/>
                  <a:pt x="5246" y="5082"/>
                  <a:pt x="5226" y="5095"/>
                </a:cubicBezTo>
                <a:cubicBezTo>
                  <a:pt x="5239" y="5121"/>
                  <a:pt x="5220" y="5127"/>
                  <a:pt x="5200" y="5133"/>
                </a:cubicBezTo>
                <a:cubicBezTo>
                  <a:pt x="5200" y="5153"/>
                  <a:pt x="5206" y="5153"/>
                  <a:pt x="5206" y="5172"/>
                </a:cubicBezTo>
                <a:cubicBezTo>
                  <a:pt x="5187" y="5172"/>
                  <a:pt x="5194" y="5191"/>
                  <a:pt x="5174" y="5191"/>
                </a:cubicBezTo>
                <a:cubicBezTo>
                  <a:pt x="5174" y="5185"/>
                  <a:pt x="5168" y="5185"/>
                  <a:pt x="5168" y="5191"/>
                </a:cubicBezTo>
                <a:cubicBezTo>
                  <a:pt x="5180" y="5197"/>
                  <a:pt x="5187" y="5204"/>
                  <a:pt x="5213" y="5204"/>
                </a:cubicBezTo>
                <a:cubicBezTo>
                  <a:pt x="5265" y="5146"/>
                  <a:pt x="5348" y="5127"/>
                  <a:pt x="5388" y="5056"/>
                </a:cubicBezTo>
                <a:cubicBezTo>
                  <a:pt x="5363" y="5056"/>
                  <a:pt x="5363" y="5088"/>
                  <a:pt x="5343" y="5095"/>
                </a:cubicBezTo>
                <a:cubicBezTo>
                  <a:pt x="5350" y="5076"/>
                  <a:pt x="5330" y="5082"/>
                  <a:pt x="5330" y="5069"/>
                </a:cubicBezTo>
                <a:cubicBezTo>
                  <a:pt x="5343" y="5051"/>
                  <a:pt x="5363" y="5037"/>
                  <a:pt x="5369" y="5012"/>
                </a:cubicBezTo>
                <a:cubicBezTo>
                  <a:pt x="5357" y="5000"/>
                  <a:pt x="5350" y="4998"/>
                  <a:pt x="5337" y="4998"/>
                </a:cubicBezTo>
                <a:close/>
                <a:moveTo>
                  <a:pt x="6705" y="4986"/>
                </a:moveTo>
                <a:cubicBezTo>
                  <a:pt x="6711" y="5000"/>
                  <a:pt x="6720" y="5001"/>
                  <a:pt x="6729" y="4995"/>
                </a:cubicBezTo>
                <a:lnTo>
                  <a:pt x="6730" y="4994"/>
                </a:lnTo>
                <a:lnTo>
                  <a:pt x="6729" y="4996"/>
                </a:lnTo>
                <a:cubicBezTo>
                  <a:pt x="6726" y="5003"/>
                  <a:pt x="6726" y="5012"/>
                  <a:pt x="6731" y="5024"/>
                </a:cubicBezTo>
                <a:cubicBezTo>
                  <a:pt x="6719" y="5024"/>
                  <a:pt x="6699" y="5017"/>
                  <a:pt x="6699" y="5036"/>
                </a:cubicBezTo>
                <a:cubicBezTo>
                  <a:pt x="6679" y="5036"/>
                  <a:pt x="6699" y="5005"/>
                  <a:pt x="6679" y="5017"/>
                </a:cubicBezTo>
                <a:cubicBezTo>
                  <a:pt x="6685" y="5005"/>
                  <a:pt x="6685" y="4986"/>
                  <a:pt x="6705" y="4986"/>
                </a:cubicBezTo>
                <a:close/>
                <a:moveTo>
                  <a:pt x="6740" y="4985"/>
                </a:moveTo>
                <a:lnTo>
                  <a:pt x="6739" y="4985"/>
                </a:lnTo>
                <a:cubicBezTo>
                  <a:pt x="6737" y="4988"/>
                  <a:pt x="6735" y="4990"/>
                  <a:pt x="6732" y="4992"/>
                </a:cubicBezTo>
                <a:lnTo>
                  <a:pt x="6730" y="4994"/>
                </a:lnTo>
                <a:lnTo>
                  <a:pt x="6731" y="4992"/>
                </a:lnTo>
                <a:cubicBezTo>
                  <a:pt x="6733" y="4990"/>
                  <a:pt x="6734" y="4988"/>
                  <a:pt x="6737" y="4987"/>
                </a:cubicBezTo>
                <a:lnTo>
                  <a:pt x="6740" y="4985"/>
                </a:lnTo>
                <a:close/>
                <a:moveTo>
                  <a:pt x="7267" y="4967"/>
                </a:moveTo>
                <a:cubicBezTo>
                  <a:pt x="7255" y="4967"/>
                  <a:pt x="7235" y="4967"/>
                  <a:pt x="7235" y="4986"/>
                </a:cubicBezTo>
                <a:cubicBezTo>
                  <a:pt x="7254" y="4986"/>
                  <a:pt x="7267" y="4979"/>
                  <a:pt x="7267" y="4967"/>
                </a:cubicBezTo>
                <a:close/>
                <a:moveTo>
                  <a:pt x="5762" y="4967"/>
                </a:moveTo>
                <a:cubicBezTo>
                  <a:pt x="5743" y="4967"/>
                  <a:pt x="5730" y="4979"/>
                  <a:pt x="5743" y="4992"/>
                </a:cubicBezTo>
                <a:cubicBezTo>
                  <a:pt x="5756" y="4992"/>
                  <a:pt x="5762" y="4986"/>
                  <a:pt x="5762" y="4967"/>
                </a:cubicBezTo>
                <a:close/>
                <a:moveTo>
                  <a:pt x="6776" y="4960"/>
                </a:moveTo>
                <a:cubicBezTo>
                  <a:pt x="6776" y="4966"/>
                  <a:pt x="6770" y="4972"/>
                  <a:pt x="6770" y="4979"/>
                </a:cubicBezTo>
                <a:cubicBezTo>
                  <a:pt x="6758" y="4979"/>
                  <a:pt x="6748" y="4981"/>
                  <a:pt x="6740" y="4985"/>
                </a:cubicBezTo>
                <a:lnTo>
                  <a:pt x="6740" y="4985"/>
                </a:lnTo>
                <a:lnTo>
                  <a:pt x="6742" y="4981"/>
                </a:lnTo>
                <a:cubicBezTo>
                  <a:pt x="6747" y="4974"/>
                  <a:pt x="6750" y="4966"/>
                  <a:pt x="6750" y="4961"/>
                </a:cubicBezTo>
                <a:cubicBezTo>
                  <a:pt x="6770" y="4967"/>
                  <a:pt x="6764" y="4967"/>
                  <a:pt x="6776" y="4960"/>
                </a:cubicBezTo>
                <a:close/>
                <a:moveTo>
                  <a:pt x="5749" y="4948"/>
                </a:moveTo>
                <a:cubicBezTo>
                  <a:pt x="5736" y="4948"/>
                  <a:pt x="5716" y="4948"/>
                  <a:pt x="5716" y="4967"/>
                </a:cubicBezTo>
                <a:cubicBezTo>
                  <a:pt x="5736" y="4967"/>
                  <a:pt x="5743" y="4961"/>
                  <a:pt x="5749" y="4948"/>
                </a:cubicBezTo>
                <a:close/>
                <a:moveTo>
                  <a:pt x="1099" y="4936"/>
                </a:moveTo>
                <a:cubicBezTo>
                  <a:pt x="1113" y="4935"/>
                  <a:pt x="1127" y="4938"/>
                  <a:pt x="1137" y="4942"/>
                </a:cubicBezTo>
                <a:cubicBezTo>
                  <a:pt x="1131" y="4961"/>
                  <a:pt x="1098" y="4961"/>
                  <a:pt x="1066" y="4954"/>
                </a:cubicBezTo>
                <a:cubicBezTo>
                  <a:pt x="1072" y="4942"/>
                  <a:pt x="1085" y="4937"/>
                  <a:pt x="1099" y="4936"/>
                </a:cubicBezTo>
                <a:close/>
                <a:moveTo>
                  <a:pt x="5788" y="4923"/>
                </a:moveTo>
                <a:cubicBezTo>
                  <a:pt x="5788" y="4929"/>
                  <a:pt x="5775" y="4929"/>
                  <a:pt x="5769" y="4929"/>
                </a:cubicBezTo>
                <a:cubicBezTo>
                  <a:pt x="5769" y="4942"/>
                  <a:pt x="5769" y="4954"/>
                  <a:pt x="5781" y="4954"/>
                </a:cubicBezTo>
                <a:cubicBezTo>
                  <a:pt x="5781" y="4935"/>
                  <a:pt x="5807" y="4929"/>
                  <a:pt x="5788" y="4923"/>
                </a:cubicBezTo>
                <a:close/>
                <a:moveTo>
                  <a:pt x="7706" y="4909"/>
                </a:moveTo>
                <a:cubicBezTo>
                  <a:pt x="7693" y="4916"/>
                  <a:pt x="7661" y="4909"/>
                  <a:pt x="7668" y="4934"/>
                </a:cubicBezTo>
                <a:cubicBezTo>
                  <a:pt x="7680" y="4947"/>
                  <a:pt x="7680" y="4928"/>
                  <a:pt x="7700" y="4934"/>
                </a:cubicBezTo>
                <a:cubicBezTo>
                  <a:pt x="7700" y="4922"/>
                  <a:pt x="7706" y="4916"/>
                  <a:pt x="7706" y="4909"/>
                </a:cubicBezTo>
                <a:close/>
                <a:moveTo>
                  <a:pt x="6272" y="4909"/>
                </a:moveTo>
                <a:cubicBezTo>
                  <a:pt x="6253" y="4909"/>
                  <a:pt x="6240" y="4909"/>
                  <a:pt x="6240" y="4922"/>
                </a:cubicBezTo>
                <a:cubicBezTo>
                  <a:pt x="6253" y="4922"/>
                  <a:pt x="6266" y="4928"/>
                  <a:pt x="6272" y="4909"/>
                </a:cubicBezTo>
                <a:close/>
                <a:moveTo>
                  <a:pt x="7079" y="4904"/>
                </a:moveTo>
                <a:cubicBezTo>
                  <a:pt x="7073" y="4923"/>
                  <a:pt x="7073" y="4936"/>
                  <a:pt x="7079" y="4955"/>
                </a:cubicBezTo>
                <a:cubicBezTo>
                  <a:pt x="7061" y="4955"/>
                  <a:pt x="7041" y="4961"/>
                  <a:pt x="7034" y="4974"/>
                </a:cubicBezTo>
                <a:cubicBezTo>
                  <a:pt x="7027" y="4993"/>
                  <a:pt x="7053" y="4980"/>
                  <a:pt x="7047" y="4999"/>
                </a:cubicBezTo>
                <a:cubicBezTo>
                  <a:pt x="7021" y="5006"/>
                  <a:pt x="7015" y="5024"/>
                  <a:pt x="6982" y="5024"/>
                </a:cubicBezTo>
                <a:cubicBezTo>
                  <a:pt x="6976" y="5037"/>
                  <a:pt x="7002" y="5050"/>
                  <a:pt x="6982" y="5050"/>
                </a:cubicBezTo>
                <a:cubicBezTo>
                  <a:pt x="6970" y="5037"/>
                  <a:pt x="6937" y="5043"/>
                  <a:pt x="6931" y="5056"/>
                </a:cubicBezTo>
                <a:cubicBezTo>
                  <a:pt x="6925" y="5088"/>
                  <a:pt x="6951" y="5088"/>
                  <a:pt x="6951" y="5114"/>
                </a:cubicBezTo>
                <a:cubicBezTo>
                  <a:pt x="6951" y="5146"/>
                  <a:pt x="6918" y="5146"/>
                  <a:pt x="6912" y="5173"/>
                </a:cubicBezTo>
                <a:cubicBezTo>
                  <a:pt x="6983" y="5167"/>
                  <a:pt x="7002" y="5103"/>
                  <a:pt x="7028" y="5051"/>
                </a:cubicBezTo>
                <a:cubicBezTo>
                  <a:pt x="7042" y="5058"/>
                  <a:pt x="7042" y="5070"/>
                  <a:pt x="7054" y="5070"/>
                </a:cubicBezTo>
                <a:cubicBezTo>
                  <a:pt x="7119" y="5051"/>
                  <a:pt x="7125" y="4980"/>
                  <a:pt x="7190" y="4955"/>
                </a:cubicBezTo>
                <a:cubicBezTo>
                  <a:pt x="7196" y="4935"/>
                  <a:pt x="7184" y="4923"/>
                  <a:pt x="7184" y="4904"/>
                </a:cubicBezTo>
                <a:cubicBezTo>
                  <a:pt x="7145" y="4910"/>
                  <a:pt x="7158" y="4916"/>
                  <a:pt x="7125" y="4904"/>
                </a:cubicBezTo>
                <a:cubicBezTo>
                  <a:pt x="7125" y="4923"/>
                  <a:pt x="7125" y="4949"/>
                  <a:pt x="7099" y="4949"/>
                </a:cubicBezTo>
                <a:cubicBezTo>
                  <a:pt x="7112" y="4935"/>
                  <a:pt x="7099" y="4923"/>
                  <a:pt x="7099" y="4904"/>
                </a:cubicBezTo>
                <a:cubicBezTo>
                  <a:pt x="7099" y="4904"/>
                  <a:pt x="7099" y="4904"/>
                  <a:pt x="7079" y="4904"/>
                </a:cubicBezTo>
                <a:close/>
                <a:moveTo>
                  <a:pt x="7506" y="4897"/>
                </a:moveTo>
                <a:cubicBezTo>
                  <a:pt x="7467" y="4897"/>
                  <a:pt x="7448" y="4942"/>
                  <a:pt x="7461" y="4967"/>
                </a:cubicBezTo>
                <a:cubicBezTo>
                  <a:pt x="7487" y="4961"/>
                  <a:pt x="7487" y="4922"/>
                  <a:pt x="7506" y="4897"/>
                </a:cubicBezTo>
                <a:close/>
                <a:moveTo>
                  <a:pt x="6873" y="4897"/>
                </a:moveTo>
                <a:cubicBezTo>
                  <a:pt x="6873" y="4897"/>
                  <a:pt x="6873" y="4897"/>
                  <a:pt x="6873" y="4922"/>
                </a:cubicBezTo>
                <a:cubicBezTo>
                  <a:pt x="6886" y="4922"/>
                  <a:pt x="6892" y="4922"/>
                  <a:pt x="6899" y="4916"/>
                </a:cubicBezTo>
                <a:cubicBezTo>
                  <a:pt x="6899" y="4903"/>
                  <a:pt x="6886" y="4897"/>
                  <a:pt x="6873" y="4897"/>
                </a:cubicBezTo>
                <a:close/>
                <a:moveTo>
                  <a:pt x="6059" y="4878"/>
                </a:moveTo>
                <a:cubicBezTo>
                  <a:pt x="6034" y="4884"/>
                  <a:pt x="6027" y="4897"/>
                  <a:pt x="6014" y="4909"/>
                </a:cubicBezTo>
                <a:cubicBezTo>
                  <a:pt x="6033" y="4916"/>
                  <a:pt x="6027" y="4954"/>
                  <a:pt x="6021" y="4967"/>
                </a:cubicBezTo>
                <a:cubicBezTo>
                  <a:pt x="6039" y="4979"/>
                  <a:pt x="6053" y="4954"/>
                  <a:pt x="6059" y="4968"/>
                </a:cubicBezTo>
                <a:cubicBezTo>
                  <a:pt x="6059" y="4987"/>
                  <a:pt x="6027" y="4980"/>
                  <a:pt x="6027" y="4999"/>
                </a:cubicBezTo>
                <a:cubicBezTo>
                  <a:pt x="6033" y="5006"/>
                  <a:pt x="6046" y="5012"/>
                  <a:pt x="6066" y="5012"/>
                </a:cubicBezTo>
                <a:cubicBezTo>
                  <a:pt x="6092" y="4987"/>
                  <a:pt x="6150" y="4993"/>
                  <a:pt x="6156" y="4942"/>
                </a:cubicBezTo>
                <a:cubicBezTo>
                  <a:pt x="6137" y="4923"/>
                  <a:pt x="6111" y="4942"/>
                  <a:pt x="6098" y="4954"/>
                </a:cubicBezTo>
                <a:cubicBezTo>
                  <a:pt x="6092" y="4928"/>
                  <a:pt x="6059" y="4922"/>
                  <a:pt x="6047" y="4903"/>
                </a:cubicBezTo>
                <a:cubicBezTo>
                  <a:pt x="6053" y="4903"/>
                  <a:pt x="6059" y="4897"/>
                  <a:pt x="6059" y="4878"/>
                </a:cubicBezTo>
                <a:close/>
                <a:moveTo>
                  <a:pt x="7294" y="4857"/>
                </a:moveTo>
                <a:cubicBezTo>
                  <a:pt x="7282" y="4856"/>
                  <a:pt x="7262" y="4871"/>
                  <a:pt x="7241" y="4871"/>
                </a:cubicBezTo>
                <a:cubicBezTo>
                  <a:pt x="7235" y="4884"/>
                  <a:pt x="7254" y="4884"/>
                  <a:pt x="7248" y="4897"/>
                </a:cubicBezTo>
                <a:cubicBezTo>
                  <a:pt x="7280" y="4890"/>
                  <a:pt x="7286" y="4884"/>
                  <a:pt x="7306" y="4884"/>
                </a:cubicBezTo>
                <a:cubicBezTo>
                  <a:pt x="7306" y="4865"/>
                  <a:pt x="7302" y="4858"/>
                  <a:pt x="7294" y="4857"/>
                </a:cubicBezTo>
                <a:close/>
                <a:moveTo>
                  <a:pt x="6847" y="4857"/>
                </a:moveTo>
                <a:cubicBezTo>
                  <a:pt x="6782" y="4889"/>
                  <a:pt x="6718" y="4934"/>
                  <a:pt x="6659" y="4979"/>
                </a:cubicBezTo>
                <a:cubicBezTo>
                  <a:pt x="6666" y="5004"/>
                  <a:pt x="6659" y="5036"/>
                  <a:pt x="6679" y="5049"/>
                </a:cubicBezTo>
                <a:cubicBezTo>
                  <a:pt x="6654" y="5049"/>
                  <a:pt x="6666" y="5062"/>
                  <a:pt x="6666" y="5074"/>
                </a:cubicBezTo>
                <a:cubicBezTo>
                  <a:pt x="6647" y="5087"/>
                  <a:pt x="6621" y="5081"/>
                  <a:pt x="6602" y="5093"/>
                </a:cubicBezTo>
                <a:cubicBezTo>
                  <a:pt x="6595" y="5106"/>
                  <a:pt x="6628" y="5112"/>
                  <a:pt x="6608" y="5118"/>
                </a:cubicBezTo>
                <a:cubicBezTo>
                  <a:pt x="6608" y="5118"/>
                  <a:pt x="6608" y="5118"/>
                  <a:pt x="6582" y="5118"/>
                </a:cubicBezTo>
                <a:cubicBezTo>
                  <a:pt x="6589" y="5099"/>
                  <a:pt x="6576" y="5093"/>
                  <a:pt x="6569" y="5087"/>
                </a:cubicBezTo>
                <a:cubicBezTo>
                  <a:pt x="6621" y="5074"/>
                  <a:pt x="6666" y="5023"/>
                  <a:pt x="6628" y="4972"/>
                </a:cubicBezTo>
                <a:cubicBezTo>
                  <a:pt x="6641" y="4972"/>
                  <a:pt x="6641" y="4984"/>
                  <a:pt x="6654" y="4978"/>
                </a:cubicBezTo>
                <a:cubicBezTo>
                  <a:pt x="6648" y="4952"/>
                  <a:pt x="6654" y="4958"/>
                  <a:pt x="6654" y="4933"/>
                </a:cubicBezTo>
                <a:cubicBezTo>
                  <a:pt x="6641" y="4933"/>
                  <a:pt x="6628" y="4933"/>
                  <a:pt x="6621" y="4927"/>
                </a:cubicBezTo>
                <a:cubicBezTo>
                  <a:pt x="6595" y="4940"/>
                  <a:pt x="6602" y="4984"/>
                  <a:pt x="6563" y="4972"/>
                </a:cubicBezTo>
                <a:cubicBezTo>
                  <a:pt x="6557" y="4998"/>
                  <a:pt x="6550" y="5023"/>
                  <a:pt x="6524" y="5029"/>
                </a:cubicBezTo>
                <a:cubicBezTo>
                  <a:pt x="6524" y="5029"/>
                  <a:pt x="6524" y="5029"/>
                  <a:pt x="6524" y="5010"/>
                </a:cubicBezTo>
                <a:cubicBezTo>
                  <a:pt x="6505" y="5004"/>
                  <a:pt x="6498" y="5017"/>
                  <a:pt x="6486" y="5023"/>
                </a:cubicBezTo>
                <a:cubicBezTo>
                  <a:pt x="6479" y="5043"/>
                  <a:pt x="6486" y="5055"/>
                  <a:pt x="6492" y="5068"/>
                </a:cubicBezTo>
                <a:cubicBezTo>
                  <a:pt x="6441" y="5081"/>
                  <a:pt x="6447" y="5138"/>
                  <a:pt x="6415" y="5163"/>
                </a:cubicBezTo>
                <a:cubicBezTo>
                  <a:pt x="6382" y="5131"/>
                  <a:pt x="6370" y="5189"/>
                  <a:pt x="6350" y="5195"/>
                </a:cubicBezTo>
                <a:cubicBezTo>
                  <a:pt x="6331" y="5189"/>
                  <a:pt x="6331" y="5182"/>
                  <a:pt x="6311" y="5189"/>
                </a:cubicBezTo>
                <a:cubicBezTo>
                  <a:pt x="6317" y="5208"/>
                  <a:pt x="6305" y="5221"/>
                  <a:pt x="6305" y="5240"/>
                </a:cubicBezTo>
                <a:cubicBezTo>
                  <a:pt x="6325" y="5234"/>
                  <a:pt x="6325" y="5240"/>
                  <a:pt x="6331" y="5259"/>
                </a:cubicBezTo>
                <a:cubicBezTo>
                  <a:pt x="6318" y="5259"/>
                  <a:pt x="6292" y="5272"/>
                  <a:pt x="6286" y="5265"/>
                </a:cubicBezTo>
                <a:cubicBezTo>
                  <a:pt x="6292" y="5246"/>
                  <a:pt x="6298" y="5239"/>
                  <a:pt x="6298" y="5220"/>
                </a:cubicBezTo>
                <a:cubicBezTo>
                  <a:pt x="6260" y="5214"/>
                  <a:pt x="6305" y="5169"/>
                  <a:pt x="6298" y="5150"/>
                </a:cubicBezTo>
                <a:cubicBezTo>
                  <a:pt x="6305" y="5150"/>
                  <a:pt x="6305" y="5163"/>
                  <a:pt x="6311" y="5163"/>
                </a:cubicBezTo>
                <a:cubicBezTo>
                  <a:pt x="6317" y="5144"/>
                  <a:pt x="6343" y="5118"/>
                  <a:pt x="6337" y="5105"/>
                </a:cubicBezTo>
                <a:cubicBezTo>
                  <a:pt x="6318" y="5105"/>
                  <a:pt x="6312" y="5124"/>
                  <a:pt x="6292" y="5111"/>
                </a:cubicBezTo>
                <a:cubicBezTo>
                  <a:pt x="6298" y="5137"/>
                  <a:pt x="6285" y="5118"/>
                  <a:pt x="6272" y="5124"/>
                </a:cubicBezTo>
                <a:cubicBezTo>
                  <a:pt x="6266" y="5118"/>
                  <a:pt x="6291" y="5111"/>
                  <a:pt x="6279" y="5105"/>
                </a:cubicBezTo>
                <a:cubicBezTo>
                  <a:pt x="6272" y="5118"/>
                  <a:pt x="6259" y="5118"/>
                  <a:pt x="6246" y="5124"/>
                </a:cubicBezTo>
                <a:cubicBezTo>
                  <a:pt x="6260" y="5175"/>
                  <a:pt x="6201" y="5182"/>
                  <a:pt x="6169" y="5182"/>
                </a:cubicBezTo>
                <a:cubicBezTo>
                  <a:pt x="6169" y="5201"/>
                  <a:pt x="6182" y="5214"/>
                  <a:pt x="6195" y="5220"/>
                </a:cubicBezTo>
                <a:cubicBezTo>
                  <a:pt x="6163" y="5239"/>
                  <a:pt x="6156" y="5284"/>
                  <a:pt x="6124" y="5297"/>
                </a:cubicBezTo>
                <a:cubicBezTo>
                  <a:pt x="6124" y="5323"/>
                  <a:pt x="6130" y="5329"/>
                  <a:pt x="6118" y="5342"/>
                </a:cubicBezTo>
                <a:cubicBezTo>
                  <a:pt x="6118" y="5310"/>
                  <a:pt x="6111" y="5303"/>
                  <a:pt x="6085" y="5291"/>
                </a:cubicBezTo>
                <a:cubicBezTo>
                  <a:pt x="6111" y="5258"/>
                  <a:pt x="6201" y="5201"/>
                  <a:pt x="6130" y="5169"/>
                </a:cubicBezTo>
                <a:cubicBezTo>
                  <a:pt x="6104" y="5182"/>
                  <a:pt x="6124" y="5214"/>
                  <a:pt x="6104" y="5220"/>
                </a:cubicBezTo>
                <a:cubicBezTo>
                  <a:pt x="6111" y="5201"/>
                  <a:pt x="6085" y="5214"/>
                  <a:pt x="6092" y="5195"/>
                </a:cubicBezTo>
                <a:cubicBezTo>
                  <a:pt x="6034" y="5214"/>
                  <a:pt x="5982" y="5246"/>
                  <a:pt x="5937" y="5291"/>
                </a:cubicBezTo>
                <a:cubicBezTo>
                  <a:pt x="5944" y="5291"/>
                  <a:pt x="5957" y="5284"/>
                  <a:pt x="5957" y="5291"/>
                </a:cubicBezTo>
                <a:cubicBezTo>
                  <a:pt x="5950" y="5310"/>
                  <a:pt x="5924" y="5342"/>
                  <a:pt x="5918" y="5336"/>
                </a:cubicBezTo>
                <a:cubicBezTo>
                  <a:pt x="5912" y="5329"/>
                  <a:pt x="5937" y="5323"/>
                  <a:pt x="5924" y="5317"/>
                </a:cubicBezTo>
                <a:cubicBezTo>
                  <a:pt x="5892" y="5329"/>
                  <a:pt x="5885" y="5362"/>
                  <a:pt x="5853" y="5374"/>
                </a:cubicBezTo>
                <a:cubicBezTo>
                  <a:pt x="5867" y="5407"/>
                  <a:pt x="5834" y="5413"/>
                  <a:pt x="5847" y="5438"/>
                </a:cubicBezTo>
                <a:cubicBezTo>
                  <a:pt x="5847" y="5432"/>
                  <a:pt x="5853" y="5426"/>
                  <a:pt x="5859" y="5426"/>
                </a:cubicBezTo>
                <a:cubicBezTo>
                  <a:pt x="5866" y="5445"/>
                  <a:pt x="5852" y="5477"/>
                  <a:pt x="5872" y="5477"/>
                </a:cubicBezTo>
                <a:cubicBezTo>
                  <a:pt x="5891" y="5463"/>
                  <a:pt x="5891" y="5457"/>
                  <a:pt x="5878" y="5432"/>
                </a:cubicBezTo>
                <a:cubicBezTo>
                  <a:pt x="5904" y="5432"/>
                  <a:pt x="5911" y="5412"/>
                  <a:pt x="5917" y="5393"/>
                </a:cubicBezTo>
                <a:cubicBezTo>
                  <a:pt x="5898" y="5381"/>
                  <a:pt x="5878" y="5400"/>
                  <a:pt x="5872" y="5387"/>
                </a:cubicBezTo>
                <a:cubicBezTo>
                  <a:pt x="5885" y="5393"/>
                  <a:pt x="5879" y="5374"/>
                  <a:pt x="5892" y="5374"/>
                </a:cubicBezTo>
                <a:cubicBezTo>
                  <a:pt x="5898" y="5374"/>
                  <a:pt x="5905" y="5381"/>
                  <a:pt x="5918" y="5381"/>
                </a:cubicBezTo>
                <a:cubicBezTo>
                  <a:pt x="5924" y="5355"/>
                  <a:pt x="5924" y="5323"/>
                  <a:pt x="5957" y="5323"/>
                </a:cubicBezTo>
                <a:cubicBezTo>
                  <a:pt x="5957" y="5343"/>
                  <a:pt x="5957" y="5355"/>
                  <a:pt x="5963" y="5368"/>
                </a:cubicBezTo>
                <a:cubicBezTo>
                  <a:pt x="5995" y="5368"/>
                  <a:pt x="6002" y="5342"/>
                  <a:pt x="6021" y="5329"/>
                </a:cubicBezTo>
                <a:cubicBezTo>
                  <a:pt x="6028" y="5355"/>
                  <a:pt x="6054" y="5393"/>
                  <a:pt x="6021" y="5406"/>
                </a:cubicBezTo>
                <a:cubicBezTo>
                  <a:pt x="6060" y="5406"/>
                  <a:pt x="6053" y="5367"/>
                  <a:pt x="6073" y="5361"/>
                </a:cubicBezTo>
                <a:cubicBezTo>
                  <a:pt x="6079" y="5373"/>
                  <a:pt x="6085" y="5380"/>
                  <a:pt x="6105" y="5380"/>
                </a:cubicBezTo>
                <a:cubicBezTo>
                  <a:pt x="6124" y="5366"/>
                  <a:pt x="6124" y="5341"/>
                  <a:pt x="6144" y="5335"/>
                </a:cubicBezTo>
                <a:cubicBezTo>
                  <a:pt x="6150" y="5335"/>
                  <a:pt x="6137" y="5347"/>
                  <a:pt x="6137" y="5354"/>
                </a:cubicBezTo>
                <a:cubicBezTo>
                  <a:pt x="6176" y="5366"/>
                  <a:pt x="6241" y="5296"/>
                  <a:pt x="6253" y="5277"/>
                </a:cubicBezTo>
                <a:cubicBezTo>
                  <a:pt x="6253" y="5283"/>
                  <a:pt x="6260" y="5290"/>
                  <a:pt x="6253" y="5302"/>
                </a:cubicBezTo>
                <a:cubicBezTo>
                  <a:pt x="6267" y="5315"/>
                  <a:pt x="6267" y="5277"/>
                  <a:pt x="6273" y="5296"/>
                </a:cubicBezTo>
                <a:cubicBezTo>
                  <a:pt x="6260" y="5322"/>
                  <a:pt x="6241" y="5360"/>
                  <a:pt x="6208" y="5347"/>
                </a:cubicBezTo>
                <a:cubicBezTo>
                  <a:pt x="6202" y="5347"/>
                  <a:pt x="6215" y="5373"/>
                  <a:pt x="6202" y="5379"/>
                </a:cubicBezTo>
                <a:cubicBezTo>
                  <a:pt x="6189" y="5373"/>
                  <a:pt x="6195" y="5360"/>
                  <a:pt x="6182" y="5366"/>
                </a:cubicBezTo>
                <a:cubicBezTo>
                  <a:pt x="6170" y="5379"/>
                  <a:pt x="6163" y="5399"/>
                  <a:pt x="6150" y="5418"/>
                </a:cubicBezTo>
                <a:cubicBezTo>
                  <a:pt x="6150" y="5418"/>
                  <a:pt x="6150" y="5418"/>
                  <a:pt x="6085" y="5418"/>
                </a:cubicBezTo>
                <a:cubicBezTo>
                  <a:pt x="6066" y="5507"/>
                  <a:pt x="5962" y="5513"/>
                  <a:pt x="5917" y="5577"/>
                </a:cubicBezTo>
                <a:cubicBezTo>
                  <a:pt x="5904" y="5571"/>
                  <a:pt x="5924" y="5558"/>
                  <a:pt x="5904" y="5558"/>
                </a:cubicBezTo>
                <a:cubicBezTo>
                  <a:pt x="5866" y="5629"/>
                  <a:pt x="5743" y="5610"/>
                  <a:pt x="5730" y="5705"/>
                </a:cubicBezTo>
                <a:cubicBezTo>
                  <a:pt x="5750" y="5744"/>
                  <a:pt x="5788" y="5731"/>
                  <a:pt x="5827" y="5744"/>
                </a:cubicBezTo>
                <a:cubicBezTo>
                  <a:pt x="5866" y="5731"/>
                  <a:pt x="5872" y="5687"/>
                  <a:pt x="5892" y="5648"/>
                </a:cubicBezTo>
                <a:cubicBezTo>
                  <a:pt x="5917" y="5655"/>
                  <a:pt x="5911" y="5661"/>
                  <a:pt x="5937" y="5655"/>
                </a:cubicBezTo>
                <a:cubicBezTo>
                  <a:pt x="5968" y="5616"/>
                  <a:pt x="5923" y="5565"/>
                  <a:pt x="5988" y="5546"/>
                </a:cubicBezTo>
                <a:cubicBezTo>
                  <a:pt x="5988" y="5558"/>
                  <a:pt x="5988" y="5571"/>
                  <a:pt x="6001" y="5577"/>
                </a:cubicBezTo>
                <a:cubicBezTo>
                  <a:pt x="6033" y="5533"/>
                  <a:pt x="6046" y="5482"/>
                  <a:pt x="6111" y="5488"/>
                </a:cubicBezTo>
                <a:cubicBezTo>
                  <a:pt x="6118" y="5495"/>
                  <a:pt x="6111" y="5520"/>
                  <a:pt x="6098" y="5527"/>
                </a:cubicBezTo>
                <a:cubicBezTo>
                  <a:pt x="6084" y="5514"/>
                  <a:pt x="6092" y="5527"/>
                  <a:pt x="6072" y="5527"/>
                </a:cubicBezTo>
                <a:cubicBezTo>
                  <a:pt x="6059" y="5546"/>
                  <a:pt x="6046" y="5572"/>
                  <a:pt x="6039" y="5597"/>
                </a:cubicBezTo>
                <a:cubicBezTo>
                  <a:pt x="6066" y="5603"/>
                  <a:pt x="6072" y="5597"/>
                  <a:pt x="6098" y="5597"/>
                </a:cubicBezTo>
                <a:cubicBezTo>
                  <a:pt x="6092" y="5565"/>
                  <a:pt x="6130" y="5571"/>
                  <a:pt x="6137" y="5552"/>
                </a:cubicBezTo>
                <a:cubicBezTo>
                  <a:pt x="6144" y="5520"/>
                  <a:pt x="6137" y="5501"/>
                  <a:pt x="6124" y="5488"/>
                </a:cubicBezTo>
                <a:cubicBezTo>
                  <a:pt x="6150" y="5501"/>
                  <a:pt x="6137" y="5463"/>
                  <a:pt x="6156" y="5463"/>
                </a:cubicBezTo>
                <a:cubicBezTo>
                  <a:pt x="6144" y="5494"/>
                  <a:pt x="6182" y="5469"/>
                  <a:pt x="6189" y="5494"/>
                </a:cubicBezTo>
                <a:cubicBezTo>
                  <a:pt x="6189" y="5482"/>
                  <a:pt x="6189" y="5475"/>
                  <a:pt x="6201" y="5469"/>
                </a:cubicBezTo>
                <a:cubicBezTo>
                  <a:pt x="6208" y="5475"/>
                  <a:pt x="6208" y="5482"/>
                  <a:pt x="6208" y="5488"/>
                </a:cubicBezTo>
                <a:cubicBezTo>
                  <a:pt x="6233" y="5494"/>
                  <a:pt x="6227" y="5463"/>
                  <a:pt x="6253" y="5469"/>
                </a:cubicBezTo>
                <a:cubicBezTo>
                  <a:pt x="6253" y="5469"/>
                  <a:pt x="6253" y="5469"/>
                  <a:pt x="6253" y="5494"/>
                </a:cubicBezTo>
                <a:cubicBezTo>
                  <a:pt x="6291" y="5482"/>
                  <a:pt x="6324" y="5443"/>
                  <a:pt x="6350" y="5443"/>
                </a:cubicBezTo>
                <a:cubicBezTo>
                  <a:pt x="6350" y="5456"/>
                  <a:pt x="6331" y="5443"/>
                  <a:pt x="6337" y="5462"/>
                </a:cubicBezTo>
                <a:cubicBezTo>
                  <a:pt x="6331" y="5481"/>
                  <a:pt x="6343" y="5475"/>
                  <a:pt x="6343" y="5493"/>
                </a:cubicBezTo>
                <a:cubicBezTo>
                  <a:pt x="6369" y="5500"/>
                  <a:pt x="6369" y="5475"/>
                  <a:pt x="6388" y="5468"/>
                </a:cubicBezTo>
                <a:cubicBezTo>
                  <a:pt x="6388" y="5487"/>
                  <a:pt x="6388" y="5493"/>
                  <a:pt x="6395" y="5500"/>
                </a:cubicBezTo>
                <a:cubicBezTo>
                  <a:pt x="6452" y="5487"/>
                  <a:pt x="6491" y="5398"/>
                  <a:pt x="6550" y="5423"/>
                </a:cubicBezTo>
                <a:cubicBezTo>
                  <a:pt x="6530" y="5436"/>
                  <a:pt x="6556" y="5436"/>
                  <a:pt x="6556" y="5455"/>
                </a:cubicBezTo>
                <a:cubicBezTo>
                  <a:pt x="6536" y="5455"/>
                  <a:pt x="6542" y="5467"/>
                  <a:pt x="6530" y="5474"/>
                </a:cubicBezTo>
                <a:cubicBezTo>
                  <a:pt x="6511" y="5480"/>
                  <a:pt x="6504" y="5467"/>
                  <a:pt x="6491" y="5467"/>
                </a:cubicBezTo>
                <a:cubicBezTo>
                  <a:pt x="6484" y="5493"/>
                  <a:pt x="6497" y="5506"/>
                  <a:pt x="6504" y="5519"/>
                </a:cubicBezTo>
                <a:cubicBezTo>
                  <a:pt x="6530" y="5525"/>
                  <a:pt x="6523" y="5500"/>
                  <a:pt x="6542" y="5506"/>
                </a:cubicBezTo>
                <a:cubicBezTo>
                  <a:pt x="6536" y="5512"/>
                  <a:pt x="6536" y="5519"/>
                  <a:pt x="6536" y="5538"/>
                </a:cubicBezTo>
                <a:cubicBezTo>
                  <a:pt x="6484" y="5531"/>
                  <a:pt x="6504" y="5576"/>
                  <a:pt x="6510" y="5608"/>
                </a:cubicBezTo>
                <a:cubicBezTo>
                  <a:pt x="6587" y="5589"/>
                  <a:pt x="6523" y="5467"/>
                  <a:pt x="6594" y="5474"/>
                </a:cubicBezTo>
                <a:cubicBezTo>
                  <a:pt x="6600" y="5455"/>
                  <a:pt x="6606" y="5422"/>
                  <a:pt x="6633" y="5403"/>
                </a:cubicBezTo>
                <a:cubicBezTo>
                  <a:pt x="6594" y="5397"/>
                  <a:pt x="6594" y="5422"/>
                  <a:pt x="6574" y="5429"/>
                </a:cubicBezTo>
                <a:cubicBezTo>
                  <a:pt x="6580" y="5410"/>
                  <a:pt x="6568" y="5377"/>
                  <a:pt x="6580" y="5371"/>
                </a:cubicBezTo>
                <a:cubicBezTo>
                  <a:pt x="6587" y="5384"/>
                  <a:pt x="6606" y="5384"/>
                  <a:pt x="6625" y="5390"/>
                </a:cubicBezTo>
                <a:cubicBezTo>
                  <a:pt x="6625" y="5370"/>
                  <a:pt x="6645" y="5358"/>
                  <a:pt x="6651" y="5339"/>
                </a:cubicBezTo>
                <a:cubicBezTo>
                  <a:pt x="6638" y="5339"/>
                  <a:pt x="6625" y="5339"/>
                  <a:pt x="6625" y="5326"/>
                </a:cubicBezTo>
                <a:cubicBezTo>
                  <a:pt x="6632" y="5319"/>
                  <a:pt x="6612" y="5287"/>
                  <a:pt x="6638" y="5287"/>
                </a:cubicBezTo>
                <a:cubicBezTo>
                  <a:pt x="6651" y="5313"/>
                  <a:pt x="6645" y="5320"/>
                  <a:pt x="6658" y="5339"/>
                </a:cubicBezTo>
                <a:cubicBezTo>
                  <a:pt x="6682" y="5339"/>
                  <a:pt x="6712" y="5316"/>
                  <a:pt x="6721" y="5297"/>
                </a:cubicBezTo>
                <a:lnTo>
                  <a:pt x="6722" y="5296"/>
                </a:lnTo>
                <a:lnTo>
                  <a:pt x="6722" y="5296"/>
                </a:lnTo>
                <a:cubicBezTo>
                  <a:pt x="6723" y="5295"/>
                  <a:pt x="6723" y="5294"/>
                  <a:pt x="6723" y="5294"/>
                </a:cubicBezTo>
                <a:lnTo>
                  <a:pt x="6722" y="5296"/>
                </a:lnTo>
                <a:lnTo>
                  <a:pt x="6721" y="5296"/>
                </a:lnTo>
                <a:cubicBezTo>
                  <a:pt x="6720" y="5297"/>
                  <a:pt x="6719" y="5296"/>
                  <a:pt x="6716" y="5294"/>
                </a:cubicBezTo>
                <a:cubicBezTo>
                  <a:pt x="6697" y="5287"/>
                  <a:pt x="6697" y="5287"/>
                  <a:pt x="6671" y="5287"/>
                </a:cubicBezTo>
                <a:cubicBezTo>
                  <a:pt x="6671" y="5268"/>
                  <a:pt x="6659" y="5261"/>
                  <a:pt x="6671" y="5242"/>
                </a:cubicBezTo>
                <a:cubicBezTo>
                  <a:pt x="6659" y="5242"/>
                  <a:pt x="6645" y="5230"/>
                  <a:pt x="6633" y="5223"/>
                </a:cubicBezTo>
                <a:cubicBezTo>
                  <a:pt x="6659" y="5197"/>
                  <a:pt x="6697" y="5185"/>
                  <a:pt x="6742" y="5178"/>
                </a:cubicBezTo>
                <a:cubicBezTo>
                  <a:pt x="6749" y="5185"/>
                  <a:pt x="6742" y="5204"/>
                  <a:pt x="6762" y="5204"/>
                </a:cubicBezTo>
                <a:cubicBezTo>
                  <a:pt x="6762" y="5197"/>
                  <a:pt x="6781" y="5191"/>
                  <a:pt x="6775" y="5210"/>
                </a:cubicBezTo>
                <a:cubicBezTo>
                  <a:pt x="6807" y="5204"/>
                  <a:pt x="6807" y="5165"/>
                  <a:pt x="6833" y="5146"/>
                </a:cubicBezTo>
                <a:cubicBezTo>
                  <a:pt x="6788" y="5146"/>
                  <a:pt x="6794" y="5088"/>
                  <a:pt x="6762" y="5082"/>
                </a:cubicBezTo>
                <a:cubicBezTo>
                  <a:pt x="6691" y="5108"/>
                  <a:pt x="6645" y="5166"/>
                  <a:pt x="6561" y="5185"/>
                </a:cubicBezTo>
                <a:cubicBezTo>
                  <a:pt x="6549" y="5229"/>
                  <a:pt x="6516" y="5249"/>
                  <a:pt x="6484" y="5280"/>
                </a:cubicBezTo>
                <a:cubicBezTo>
                  <a:pt x="6465" y="5254"/>
                  <a:pt x="6459" y="5248"/>
                  <a:pt x="6433" y="5242"/>
                </a:cubicBezTo>
                <a:cubicBezTo>
                  <a:pt x="6446" y="5229"/>
                  <a:pt x="6439" y="5216"/>
                  <a:pt x="6426" y="5210"/>
                </a:cubicBezTo>
                <a:cubicBezTo>
                  <a:pt x="6439" y="5185"/>
                  <a:pt x="6484" y="5178"/>
                  <a:pt x="6471" y="5140"/>
                </a:cubicBezTo>
                <a:cubicBezTo>
                  <a:pt x="6497" y="5140"/>
                  <a:pt x="6497" y="5121"/>
                  <a:pt x="6523" y="5121"/>
                </a:cubicBezTo>
                <a:cubicBezTo>
                  <a:pt x="6510" y="5127"/>
                  <a:pt x="6523" y="5146"/>
                  <a:pt x="6542" y="5146"/>
                </a:cubicBezTo>
                <a:cubicBezTo>
                  <a:pt x="6556" y="5126"/>
                  <a:pt x="6530" y="5101"/>
                  <a:pt x="6562" y="5095"/>
                </a:cubicBezTo>
                <a:cubicBezTo>
                  <a:pt x="6562" y="5121"/>
                  <a:pt x="6569" y="5121"/>
                  <a:pt x="6556" y="5140"/>
                </a:cubicBezTo>
                <a:cubicBezTo>
                  <a:pt x="6614" y="5133"/>
                  <a:pt x="6640" y="5088"/>
                  <a:pt x="6704" y="5088"/>
                </a:cubicBezTo>
                <a:cubicBezTo>
                  <a:pt x="6718" y="5076"/>
                  <a:pt x="6718" y="5050"/>
                  <a:pt x="6724" y="5037"/>
                </a:cubicBezTo>
                <a:cubicBezTo>
                  <a:pt x="6802" y="5076"/>
                  <a:pt x="6809" y="4979"/>
                  <a:pt x="6865" y="4959"/>
                </a:cubicBezTo>
                <a:cubicBezTo>
                  <a:pt x="6859" y="4953"/>
                  <a:pt x="6865" y="4953"/>
                  <a:pt x="6865" y="4946"/>
                </a:cubicBezTo>
                <a:cubicBezTo>
                  <a:pt x="6847" y="4927"/>
                  <a:pt x="6801" y="4978"/>
                  <a:pt x="6788" y="4953"/>
                </a:cubicBezTo>
                <a:cubicBezTo>
                  <a:pt x="6814" y="4934"/>
                  <a:pt x="6820" y="4889"/>
                  <a:pt x="6853" y="4882"/>
                </a:cubicBezTo>
                <a:cubicBezTo>
                  <a:pt x="6859" y="4870"/>
                  <a:pt x="6847" y="4870"/>
                  <a:pt x="6847" y="4857"/>
                </a:cubicBezTo>
                <a:close/>
                <a:moveTo>
                  <a:pt x="7052" y="4857"/>
                </a:moveTo>
                <a:cubicBezTo>
                  <a:pt x="7055" y="4858"/>
                  <a:pt x="7056" y="4865"/>
                  <a:pt x="7061" y="4865"/>
                </a:cubicBezTo>
                <a:cubicBezTo>
                  <a:pt x="7067" y="4884"/>
                  <a:pt x="7041" y="4878"/>
                  <a:pt x="7041" y="4890"/>
                </a:cubicBezTo>
                <a:cubicBezTo>
                  <a:pt x="7022" y="4884"/>
                  <a:pt x="7041" y="4865"/>
                  <a:pt x="7048" y="4859"/>
                </a:cubicBezTo>
                <a:cubicBezTo>
                  <a:pt x="7049" y="4857"/>
                  <a:pt x="7051" y="4857"/>
                  <a:pt x="7052" y="4857"/>
                </a:cubicBezTo>
                <a:close/>
                <a:moveTo>
                  <a:pt x="6861" y="4839"/>
                </a:moveTo>
                <a:cubicBezTo>
                  <a:pt x="6854" y="4845"/>
                  <a:pt x="6854" y="4870"/>
                  <a:pt x="6873" y="4870"/>
                </a:cubicBezTo>
                <a:cubicBezTo>
                  <a:pt x="6873" y="4858"/>
                  <a:pt x="6880" y="4852"/>
                  <a:pt x="6880" y="4845"/>
                </a:cubicBezTo>
                <a:cubicBezTo>
                  <a:pt x="6873" y="4845"/>
                  <a:pt x="6873" y="4839"/>
                  <a:pt x="6861" y="4839"/>
                </a:cubicBezTo>
                <a:close/>
                <a:moveTo>
                  <a:pt x="6741" y="4832"/>
                </a:moveTo>
                <a:cubicBezTo>
                  <a:pt x="6720" y="4834"/>
                  <a:pt x="6705" y="4859"/>
                  <a:pt x="6705" y="4865"/>
                </a:cubicBezTo>
                <a:cubicBezTo>
                  <a:pt x="6705" y="4858"/>
                  <a:pt x="6716" y="4858"/>
                  <a:pt x="6712" y="4870"/>
                </a:cubicBezTo>
                <a:lnTo>
                  <a:pt x="6712" y="4872"/>
                </a:lnTo>
                <a:lnTo>
                  <a:pt x="6711" y="4872"/>
                </a:lnTo>
                <a:lnTo>
                  <a:pt x="6709" y="4870"/>
                </a:lnTo>
                <a:cubicBezTo>
                  <a:pt x="6704" y="4867"/>
                  <a:pt x="6700" y="4872"/>
                  <a:pt x="6705" y="4872"/>
                </a:cubicBezTo>
                <a:cubicBezTo>
                  <a:pt x="6707" y="4872"/>
                  <a:pt x="6709" y="4872"/>
                  <a:pt x="6711" y="4872"/>
                </a:cubicBezTo>
                <a:lnTo>
                  <a:pt x="6711" y="4872"/>
                </a:lnTo>
                <a:lnTo>
                  <a:pt x="6711" y="4872"/>
                </a:lnTo>
                <a:lnTo>
                  <a:pt x="6712" y="4872"/>
                </a:lnTo>
                <a:lnTo>
                  <a:pt x="6716" y="4871"/>
                </a:lnTo>
                <a:cubicBezTo>
                  <a:pt x="6740" y="4867"/>
                  <a:pt x="6750" y="4850"/>
                  <a:pt x="6750" y="4833"/>
                </a:cubicBezTo>
                <a:cubicBezTo>
                  <a:pt x="6747" y="4832"/>
                  <a:pt x="6744" y="4832"/>
                  <a:pt x="6741" y="4832"/>
                </a:cubicBezTo>
                <a:close/>
                <a:moveTo>
                  <a:pt x="1267" y="4826"/>
                </a:moveTo>
                <a:cubicBezTo>
                  <a:pt x="1248" y="4833"/>
                  <a:pt x="1228" y="4833"/>
                  <a:pt x="1228" y="4858"/>
                </a:cubicBezTo>
                <a:cubicBezTo>
                  <a:pt x="1247" y="4852"/>
                  <a:pt x="1267" y="4852"/>
                  <a:pt x="1267" y="4826"/>
                </a:cubicBezTo>
                <a:close/>
                <a:moveTo>
                  <a:pt x="7267" y="4820"/>
                </a:moveTo>
                <a:cubicBezTo>
                  <a:pt x="7248" y="4820"/>
                  <a:pt x="7228" y="4839"/>
                  <a:pt x="7241" y="4859"/>
                </a:cubicBezTo>
                <a:cubicBezTo>
                  <a:pt x="7267" y="4859"/>
                  <a:pt x="7261" y="4839"/>
                  <a:pt x="7267" y="4820"/>
                </a:cubicBezTo>
                <a:close/>
                <a:moveTo>
                  <a:pt x="5988" y="4820"/>
                </a:moveTo>
                <a:cubicBezTo>
                  <a:pt x="5981" y="4833"/>
                  <a:pt x="5962" y="4826"/>
                  <a:pt x="5968" y="4845"/>
                </a:cubicBezTo>
                <a:cubicBezTo>
                  <a:pt x="5968" y="4845"/>
                  <a:pt x="5968" y="4845"/>
                  <a:pt x="5994" y="4845"/>
                </a:cubicBezTo>
                <a:cubicBezTo>
                  <a:pt x="5988" y="4833"/>
                  <a:pt x="5994" y="4820"/>
                  <a:pt x="5988" y="4820"/>
                </a:cubicBezTo>
                <a:close/>
                <a:moveTo>
                  <a:pt x="5694" y="4816"/>
                </a:moveTo>
                <a:cubicBezTo>
                  <a:pt x="5656" y="4817"/>
                  <a:pt x="5614" y="4851"/>
                  <a:pt x="5601" y="4883"/>
                </a:cubicBezTo>
                <a:cubicBezTo>
                  <a:pt x="5595" y="4916"/>
                  <a:pt x="5634" y="4934"/>
                  <a:pt x="5608" y="4947"/>
                </a:cubicBezTo>
                <a:cubicBezTo>
                  <a:pt x="5589" y="4941"/>
                  <a:pt x="5589" y="4916"/>
                  <a:pt x="5569" y="4916"/>
                </a:cubicBezTo>
                <a:cubicBezTo>
                  <a:pt x="5549" y="4942"/>
                  <a:pt x="5575" y="4954"/>
                  <a:pt x="5581" y="4967"/>
                </a:cubicBezTo>
                <a:cubicBezTo>
                  <a:pt x="5600" y="4973"/>
                  <a:pt x="5600" y="4954"/>
                  <a:pt x="5620" y="4954"/>
                </a:cubicBezTo>
                <a:cubicBezTo>
                  <a:pt x="5614" y="4974"/>
                  <a:pt x="5601" y="4987"/>
                  <a:pt x="5614" y="4999"/>
                </a:cubicBezTo>
                <a:cubicBezTo>
                  <a:pt x="5665" y="4967"/>
                  <a:pt x="5698" y="4922"/>
                  <a:pt x="5737" y="4883"/>
                </a:cubicBezTo>
                <a:cubicBezTo>
                  <a:pt x="5711" y="4877"/>
                  <a:pt x="5750" y="4870"/>
                  <a:pt x="5750" y="4858"/>
                </a:cubicBezTo>
                <a:cubicBezTo>
                  <a:pt x="5738" y="4826"/>
                  <a:pt x="5716" y="4815"/>
                  <a:pt x="5694" y="4816"/>
                </a:cubicBezTo>
                <a:close/>
                <a:moveTo>
                  <a:pt x="7680" y="4807"/>
                </a:moveTo>
                <a:cubicBezTo>
                  <a:pt x="7668" y="4839"/>
                  <a:pt x="7706" y="4839"/>
                  <a:pt x="7700" y="4807"/>
                </a:cubicBezTo>
                <a:cubicBezTo>
                  <a:pt x="7700" y="4807"/>
                  <a:pt x="7700" y="4807"/>
                  <a:pt x="7680" y="4807"/>
                </a:cubicBezTo>
                <a:close/>
                <a:moveTo>
                  <a:pt x="7229" y="4775"/>
                </a:moveTo>
                <a:cubicBezTo>
                  <a:pt x="7229" y="4781"/>
                  <a:pt x="7215" y="4781"/>
                  <a:pt x="7203" y="4781"/>
                </a:cubicBezTo>
                <a:cubicBezTo>
                  <a:pt x="7203" y="4807"/>
                  <a:pt x="7235" y="4801"/>
                  <a:pt x="7222" y="4826"/>
                </a:cubicBezTo>
                <a:cubicBezTo>
                  <a:pt x="7248" y="4819"/>
                  <a:pt x="7267" y="4807"/>
                  <a:pt x="7274" y="4788"/>
                </a:cubicBezTo>
                <a:cubicBezTo>
                  <a:pt x="7241" y="4801"/>
                  <a:pt x="7248" y="4775"/>
                  <a:pt x="7229" y="4775"/>
                </a:cubicBezTo>
                <a:close/>
                <a:moveTo>
                  <a:pt x="5967" y="4761"/>
                </a:moveTo>
                <a:cubicBezTo>
                  <a:pt x="5949" y="4762"/>
                  <a:pt x="5938" y="4783"/>
                  <a:pt x="5923" y="4769"/>
                </a:cubicBezTo>
                <a:cubicBezTo>
                  <a:pt x="5923" y="4814"/>
                  <a:pt x="5885" y="4781"/>
                  <a:pt x="5885" y="4826"/>
                </a:cubicBezTo>
                <a:cubicBezTo>
                  <a:pt x="5897" y="4845"/>
                  <a:pt x="5923" y="4833"/>
                  <a:pt x="5904" y="4820"/>
                </a:cubicBezTo>
                <a:cubicBezTo>
                  <a:pt x="5943" y="4833"/>
                  <a:pt x="5982" y="4807"/>
                  <a:pt x="5988" y="4769"/>
                </a:cubicBezTo>
                <a:cubicBezTo>
                  <a:pt x="5980" y="4762"/>
                  <a:pt x="5973" y="4760"/>
                  <a:pt x="5967" y="4761"/>
                </a:cubicBezTo>
                <a:close/>
                <a:moveTo>
                  <a:pt x="7293" y="4749"/>
                </a:moveTo>
                <a:cubicBezTo>
                  <a:pt x="7291" y="4749"/>
                  <a:pt x="7289" y="4749"/>
                  <a:pt x="7286" y="4750"/>
                </a:cubicBezTo>
                <a:cubicBezTo>
                  <a:pt x="7286" y="4756"/>
                  <a:pt x="7286" y="4756"/>
                  <a:pt x="7281" y="4756"/>
                </a:cubicBezTo>
                <a:cubicBezTo>
                  <a:pt x="7281" y="4762"/>
                  <a:pt x="7281" y="4769"/>
                  <a:pt x="7287" y="4769"/>
                </a:cubicBezTo>
                <a:cubicBezTo>
                  <a:pt x="7287" y="4762"/>
                  <a:pt x="7287" y="4762"/>
                  <a:pt x="7293" y="4762"/>
                </a:cubicBezTo>
                <a:cubicBezTo>
                  <a:pt x="7293" y="4769"/>
                  <a:pt x="7293" y="4775"/>
                  <a:pt x="7300" y="4775"/>
                </a:cubicBezTo>
                <a:cubicBezTo>
                  <a:pt x="7300" y="4769"/>
                  <a:pt x="7306" y="4769"/>
                  <a:pt x="7312" y="4769"/>
                </a:cubicBezTo>
                <a:cubicBezTo>
                  <a:pt x="7312" y="4762"/>
                  <a:pt x="7312" y="4750"/>
                  <a:pt x="7306" y="4750"/>
                </a:cubicBezTo>
                <a:cubicBezTo>
                  <a:pt x="7306" y="4772"/>
                  <a:pt x="7306" y="4750"/>
                  <a:pt x="7293" y="4749"/>
                </a:cubicBezTo>
                <a:close/>
                <a:moveTo>
                  <a:pt x="6898" y="4749"/>
                </a:moveTo>
                <a:cubicBezTo>
                  <a:pt x="6855" y="4748"/>
                  <a:pt x="6832" y="4799"/>
                  <a:pt x="6809" y="4782"/>
                </a:cubicBezTo>
                <a:cubicBezTo>
                  <a:pt x="6801" y="4795"/>
                  <a:pt x="6783" y="4795"/>
                  <a:pt x="6789" y="4814"/>
                </a:cubicBezTo>
                <a:cubicBezTo>
                  <a:pt x="6841" y="4807"/>
                  <a:pt x="6873" y="4788"/>
                  <a:pt x="6912" y="4750"/>
                </a:cubicBezTo>
                <a:cubicBezTo>
                  <a:pt x="6907" y="4749"/>
                  <a:pt x="6903" y="4749"/>
                  <a:pt x="6898" y="4749"/>
                </a:cubicBezTo>
                <a:close/>
                <a:moveTo>
                  <a:pt x="7490" y="4742"/>
                </a:moveTo>
                <a:cubicBezTo>
                  <a:pt x="7454" y="4741"/>
                  <a:pt x="7410" y="4797"/>
                  <a:pt x="7396" y="4820"/>
                </a:cubicBezTo>
                <a:cubicBezTo>
                  <a:pt x="7402" y="4845"/>
                  <a:pt x="7402" y="4859"/>
                  <a:pt x="7409" y="4890"/>
                </a:cubicBezTo>
                <a:cubicBezTo>
                  <a:pt x="7455" y="4890"/>
                  <a:pt x="7480" y="4864"/>
                  <a:pt x="7506" y="4852"/>
                </a:cubicBezTo>
                <a:cubicBezTo>
                  <a:pt x="7506" y="4839"/>
                  <a:pt x="7500" y="4839"/>
                  <a:pt x="7500" y="4826"/>
                </a:cubicBezTo>
                <a:cubicBezTo>
                  <a:pt x="7538" y="4814"/>
                  <a:pt x="7571" y="4794"/>
                  <a:pt x="7597" y="4769"/>
                </a:cubicBezTo>
                <a:cubicBezTo>
                  <a:pt x="7590" y="4769"/>
                  <a:pt x="7590" y="4756"/>
                  <a:pt x="7590" y="4750"/>
                </a:cubicBezTo>
                <a:cubicBezTo>
                  <a:pt x="7564" y="4750"/>
                  <a:pt x="7538" y="4762"/>
                  <a:pt x="7526" y="4775"/>
                </a:cubicBezTo>
                <a:cubicBezTo>
                  <a:pt x="7517" y="4752"/>
                  <a:pt x="7504" y="4742"/>
                  <a:pt x="7490" y="4742"/>
                </a:cubicBezTo>
                <a:close/>
                <a:moveTo>
                  <a:pt x="7183" y="4731"/>
                </a:moveTo>
                <a:cubicBezTo>
                  <a:pt x="7183" y="4743"/>
                  <a:pt x="7189" y="4743"/>
                  <a:pt x="7196" y="4750"/>
                </a:cubicBezTo>
                <a:cubicBezTo>
                  <a:pt x="7196" y="4762"/>
                  <a:pt x="7191" y="4763"/>
                  <a:pt x="7189" y="4772"/>
                </a:cubicBezTo>
                <a:lnTo>
                  <a:pt x="7189" y="4775"/>
                </a:lnTo>
                <a:lnTo>
                  <a:pt x="7189" y="4775"/>
                </a:lnTo>
                <a:lnTo>
                  <a:pt x="7184" y="4770"/>
                </a:lnTo>
                <a:cubicBezTo>
                  <a:pt x="7172" y="4756"/>
                  <a:pt x="7160" y="4736"/>
                  <a:pt x="7183" y="4731"/>
                </a:cubicBezTo>
                <a:close/>
                <a:moveTo>
                  <a:pt x="6733" y="4723"/>
                </a:moveTo>
                <a:lnTo>
                  <a:pt x="6732" y="4723"/>
                </a:lnTo>
                <a:cubicBezTo>
                  <a:pt x="6732" y="4724"/>
                  <a:pt x="6732" y="4724"/>
                  <a:pt x="6731" y="4724"/>
                </a:cubicBezTo>
                <a:lnTo>
                  <a:pt x="6733" y="4723"/>
                </a:lnTo>
                <a:close/>
                <a:moveTo>
                  <a:pt x="6982" y="4721"/>
                </a:moveTo>
                <a:cubicBezTo>
                  <a:pt x="6968" y="4722"/>
                  <a:pt x="6951" y="4735"/>
                  <a:pt x="6951" y="4743"/>
                </a:cubicBezTo>
                <a:cubicBezTo>
                  <a:pt x="6963" y="4737"/>
                  <a:pt x="6983" y="4750"/>
                  <a:pt x="6996" y="4737"/>
                </a:cubicBezTo>
                <a:cubicBezTo>
                  <a:pt x="6996" y="4725"/>
                  <a:pt x="6989" y="4721"/>
                  <a:pt x="6982" y="4721"/>
                </a:cubicBezTo>
                <a:close/>
                <a:moveTo>
                  <a:pt x="6227" y="4718"/>
                </a:moveTo>
                <a:cubicBezTo>
                  <a:pt x="6208" y="4724"/>
                  <a:pt x="6182" y="4731"/>
                  <a:pt x="6175" y="4750"/>
                </a:cubicBezTo>
                <a:cubicBezTo>
                  <a:pt x="6195" y="4743"/>
                  <a:pt x="6195" y="4756"/>
                  <a:pt x="6208" y="4756"/>
                </a:cubicBezTo>
                <a:cubicBezTo>
                  <a:pt x="6214" y="4743"/>
                  <a:pt x="6234" y="4743"/>
                  <a:pt x="6227" y="4718"/>
                </a:cubicBezTo>
                <a:close/>
                <a:moveTo>
                  <a:pt x="6445" y="4715"/>
                </a:moveTo>
                <a:cubicBezTo>
                  <a:pt x="6441" y="4714"/>
                  <a:pt x="6437" y="4715"/>
                  <a:pt x="6434" y="4717"/>
                </a:cubicBezTo>
                <a:cubicBezTo>
                  <a:pt x="6447" y="4731"/>
                  <a:pt x="6447" y="4750"/>
                  <a:pt x="6460" y="4756"/>
                </a:cubicBezTo>
                <a:cubicBezTo>
                  <a:pt x="6476" y="4741"/>
                  <a:pt x="6461" y="4716"/>
                  <a:pt x="6445" y="4715"/>
                </a:cubicBezTo>
                <a:close/>
                <a:moveTo>
                  <a:pt x="6738" y="4705"/>
                </a:moveTo>
                <a:cubicBezTo>
                  <a:pt x="6731" y="4724"/>
                  <a:pt x="6711" y="4705"/>
                  <a:pt x="6705" y="4711"/>
                </a:cubicBezTo>
                <a:cubicBezTo>
                  <a:pt x="6680" y="4769"/>
                  <a:pt x="6744" y="4795"/>
                  <a:pt x="6764" y="4756"/>
                </a:cubicBezTo>
                <a:cubicBezTo>
                  <a:pt x="6745" y="4744"/>
                  <a:pt x="6749" y="4721"/>
                  <a:pt x="6734" y="4723"/>
                </a:cubicBezTo>
                <a:lnTo>
                  <a:pt x="6733" y="4723"/>
                </a:lnTo>
                <a:lnTo>
                  <a:pt x="6734" y="4723"/>
                </a:lnTo>
                <a:cubicBezTo>
                  <a:pt x="6740" y="4719"/>
                  <a:pt x="6749" y="4705"/>
                  <a:pt x="6738" y="4705"/>
                </a:cubicBezTo>
                <a:close/>
                <a:moveTo>
                  <a:pt x="6421" y="4705"/>
                </a:moveTo>
                <a:cubicBezTo>
                  <a:pt x="6401" y="4711"/>
                  <a:pt x="6382" y="4705"/>
                  <a:pt x="6376" y="4736"/>
                </a:cubicBezTo>
                <a:cubicBezTo>
                  <a:pt x="6395" y="4730"/>
                  <a:pt x="6421" y="4730"/>
                  <a:pt x="6421" y="4705"/>
                </a:cubicBezTo>
                <a:close/>
                <a:moveTo>
                  <a:pt x="6025" y="4698"/>
                </a:moveTo>
                <a:cubicBezTo>
                  <a:pt x="6024" y="4698"/>
                  <a:pt x="6022" y="4698"/>
                  <a:pt x="6021" y="4698"/>
                </a:cubicBezTo>
                <a:cubicBezTo>
                  <a:pt x="6027" y="4705"/>
                  <a:pt x="6014" y="4731"/>
                  <a:pt x="6027" y="4730"/>
                </a:cubicBezTo>
                <a:cubicBezTo>
                  <a:pt x="6033" y="4730"/>
                  <a:pt x="6045" y="4697"/>
                  <a:pt x="6025" y="4698"/>
                </a:cubicBezTo>
                <a:close/>
                <a:moveTo>
                  <a:pt x="5912" y="4679"/>
                </a:moveTo>
                <a:cubicBezTo>
                  <a:pt x="5912" y="4685"/>
                  <a:pt x="5898" y="4685"/>
                  <a:pt x="5892" y="4685"/>
                </a:cubicBezTo>
                <a:cubicBezTo>
                  <a:pt x="5892" y="4705"/>
                  <a:pt x="5872" y="4705"/>
                  <a:pt x="5866" y="4724"/>
                </a:cubicBezTo>
                <a:cubicBezTo>
                  <a:pt x="5846" y="4711"/>
                  <a:pt x="5807" y="4717"/>
                  <a:pt x="5808" y="4742"/>
                </a:cubicBezTo>
                <a:cubicBezTo>
                  <a:pt x="5827" y="4749"/>
                  <a:pt x="5840" y="4768"/>
                  <a:pt x="5853" y="4780"/>
                </a:cubicBezTo>
                <a:cubicBezTo>
                  <a:pt x="5853" y="4768"/>
                  <a:pt x="5866" y="4768"/>
                  <a:pt x="5885" y="4768"/>
                </a:cubicBezTo>
                <a:cubicBezTo>
                  <a:pt x="5898" y="4742"/>
                  <a:pt x="5898" y="4735"/>
                  <a:pt x="5885" y="4710"/>
                </a:cubicBezTo>
                <a:cubicBezTo>
                  <a:pt x="5892" y="4704"/>
                  <a:pt x="5924" y="4691"/>
                  <a:pt x="5912" y="4679"/>
                </a:cubicBezTo>
                <a:close/>
                <a:moveTo>
                  <a:pt x="7248" y="4660"/>
                </a:moveTo>
                <a:cubicBezTo>
                  <a:pt x="7189" y="4698"/>
                  <a:pt x="7106" y="4711"/>
                  <a:pt x="7067" y="4769"/>
                </a:cubicBezTo>
                <a:cubicBezTo>
                  <a:pt x="7060" y="4762"/>
                  <a:pt x="7060" y="4756"/>
                  <a:pt x="7047" y="4762"/>
                </a:cubicBezTo>
                <a:cubicBezTo>
                  <a:pt x="7047" y="4795"/>
                  <a:pt x="7015" y="4801"/>
                  <a:pt x="6989" y="4789"/>
                </a:cubicBezTo>
                <a:cubicBezTo>
                  <a:pt x="6989" y="4821"/>
                  <a:pt x="7015" y="4802"/>
                  <a:pt x="7015" y="4808"/>
                </a:cubicBezTo>
                <a:cubicBezTo>
                  <a:pt x="7041" y="4846"/>
                  <a:pt x="6995" y="4872"/>
                  <a:pt x="7021" y="4897"/>
                </a:cubicBezTo>
                <a:cubicBezTo>
                  <a:pt x="7014" y="4904"/>
                  <a:pt x="6982" y="4916"/>
                  <a:pt x="7001" y="4929"/>
                </a:cubicBezTo>
                <a:cubicBezTo>
                  <a:pt x="7027" y="4909"/>
                  <a:pt x="7046" y="4897"/>
                  <a:pt x="7079" y="4884"/>
                </a:cubicBezTo>
                <a:cubicBezTo>
                  <a:pt x="7079" y="4890"/>
                  <a:pt x="7072" y="4897"/>
                  <a:pt x="7079" y="4897"/>
                </a:cubicBezTo>
                <a:cubicBezTo>
                  <a:pt x="7117" y="4890"/>
                  <a:pt x="7137" y="4858"/>
                  <a:pt x="7176" y="4845"/>
                </a:cubicBezTo>
                <a:cubicBezTo>
                  <a:pt x="7156" y="4859"/>
                  <a:pt x="7169" y="4884"/>
                  <a:pt x="7188" y="4890"/>
                </a:cubicBezTo>
                <a:cubicBezTo>
                  <a:pt x="7195" y="4877"/>
                  <a:pt x="7207" y="4870"/>
                  <a:pt x="7201" y="4852"/>
                </a:cubicBezTo>
                <a:cubicBezTo>
                  <a:pt x="7182" y="4845"/>
                  <a:pt x="7176" y="4819"/>
                  <a:pt x="7188" y="4794"/>
                </a:cubicBezTo>
                <a:cubicBezTo>
                  <a:pt x="7175" y="4794"/>
                  <a:pt x="7169" y="4807"/>
                  <a:pt x="7169" y="4794"/>
                </a:cubicBezTo>
                <a:cubicBezTo>
                  <a:pt x="7176" y="4788"/>
                  <a:pt x="7182" y="4781"/>
                  <a:pt x="7188" y="4775"/>
                </a:cubicBezTo>
                <a:lnTo>
                  <a:pt x="7189" y="4775"/>
                </a:lnTo>
                <a:lnTo>
                  <a:pt x="7189" y="4776"/>
                </a:lnTo>
                <a:lnTo>
                  <a:pt x="7189" y="4775"/>
                </a:lnTo>
                <a:lnTo>
                  <a:pt x="7195" y="4774"/>
                </a:lnTo>
                <a:cubicBezTo>
                  <a:pt x="7230" y="4766"/>
                  <a:pt x="7247" y="4747"/>
                  <a:pt x="7253" y="4705"/>
                </a:cubicBezTo>
                <a:cubicBezTo>
                  <a:pt x="7228" y="4698"/>
                  <a:pt x="7234" y="4730"/>
                  <a:pt x="7208" y="4724"/>
                </a:cubicBezTo>
                <a:cubicBezTo>
                  <a:pt x="7202" y="4724"/>
                  <a:pt x="7196" y="4717"/>
                  <a:pt x="7196" y="4705"/>
                </a:cubicBezTo>
                <a:cubicBezTo>
                  <a:pt x="7215" y="4698"/>
                  <a:pt x="7208" y="4711"/>
                  <a:pt x="7228" y="4705"/>
                </a:cubicBezTo>
                <a:cubicBezTo>
                  <a:pt x="7235" y="4691"/>
                  <a:pt x="7241" y="4679"/>
                  <a:pt x="7248" y="4660"/>
                </a:cubicBezTo>
                <a:close/>
                <a:moveTo>
                  <a:pt x="7237" y="4627"/>
                </a:moveTo>
                <a:cubicBezTo>
                  <a:pt x="7215" y="4626"/>
                  <a:pt x="7210" y="4653"/>
                  <a:pt x="7229" y="4653"/>
                </a:cubicBezTo>
                <a:cubicBezTo>
                  <a:pt x="7235" y="4647"/>
                  <a:pt x="7235" y="4641"/>
                  <a:pt x="7241" y="4628"/>
                </a:cubicBezTo>
                <a:cubicBezTo>
                  <a:pt x="7240" y="4628"/>
                  <a:pt x="7238" y="4627"/>
                  <a:pt x="7237" y="4627"/>
                </a:cubicBezTo>
                <a:close/>
                <a:moveTo>
                  <a:pt x="7441" y="4622"/>
                </a:moveTo>
                <a:cubicBezTo>
                  <a:pt x="7441" y="4641"/>
                  <a:pt x="7422" y="4634"/>
                  <a:pt x="7421" y="4653"/>
                </a:cubicBezTo>
                <a:cubicBezTo>
                  <a:pt x="7396" y="4647"/>
                  <a:pt x="7421" y="4628"/>
                  <a:pt x="7441" y="4622"/>
                </a:cubicBezTo>
                <a:close/>
                <a:moveTo>
                  <a:pt x="5911" y="4622"/>
                </a:moveTo>
                <a:cubicBezTo>
                  <a:pt x="5897" y="4622"/>
                  <a:pt x="5891" y="4628"/>
                  <a:pt x="5885" y="4628"/>
                </a:cubicBezTo>
                <a:cubicBezTo>
                  <a:pt x="5885" y="4641"/>
                  <a:pt x="5892" y="4647"/>
                  <a:pt x="5898" y="4653"/>
                </a:cubicBezTo>
                <a:cubicBezTo>
                  <a:pt x="5898" y="4641"/>
                  <a:pt x="5917" y="4641"/>
                  <a:pt x="5911" y="4622"/>
                </a:cubicBezTo>
                <a:close/>
                <a:moveTo>
                  <a:pt x="6146" y="4614"/>
                </a:moveTo>
                <a:cubicBezTo>
                  <a:pt x="6143" y="4614"/>
                  <a:pt x="6140" y="4614"/>
                  <a:pt x="6137" y="4615"/>
                </a:cubicBezTo>
                <a:cubicBezTo>
                  <a:pt x="6137" y="4622"/>
                  <a:pt x="6130" y="4628"/>
                  <a:pt x="6130" y="4634"/>
                </a:cubicBezTo>
                <a:lnTo>
                  <a:pt x="6156" y="4634"/>
                </a:lnTo>
                <a:cubicBezTo>
                  <a:pt x="6156" y="4624"/>
                  <a:pt x="6156" y="4614"/>
                  <a:pt x="6146" y="4614"/>
                </a:cubicBezTo>
                <a:close/>
                <a:moveTo>
                  <a:pt x="7835" y="4609"/>
                </a:moveTo>
                <a:cubicBezTo>
                  <a:pt x="7841" y="4622"/>
                  <a:pt x="7823" y="4641"/>
                  <a:pt x="7835" y="4647"/>
                </a:cubicBezTo>
                <a:cubicBezTo>
                  <a:pt x="7835" y="4660"/>
                  <a:pt x="7816" y="4653"/>
                  <a:pt x="7823" y="4666"/>
                </a:cubicBezTo>
                <a:cubicBezTo>
                  <a:pt x="7809" y="4660"/>
                  <a:pt x="7803" y="4653"/>
                  <a:pt x="7796" y="4641"/>
                </a:cubicBezTo>
                <a:cubicBezTo>
                  <a:pt x="7803" y="4622"/>
                  <a:pt x="7815" y="4609"/>
                  <a:pt x="7835" y="4609"/>
                </a:cubicBezTo>
                <a:close/>
                <a:moveTo>
                  <a:pt x="6608" y="4609"/>
                </a:moveTo>
                <a:cubicBezTo>
                  <a:pt x="6582" y="4609"/>
                  <a:pt x="6569" y="4634"/>
                  <a:pt x="6531" y="4622"/>
                </a:cubicBezTo>
                <a:cubicBezTo>
                  <a:pt x="6531" y="4651"/>
                  <a:pt x="6531" y="4659"/>
                  <a:pt x="6546" y="4676"/>
                </a:cubicBezTo>
                <a:lnTo>
                  <a:pt x="6549" y="4679"/>
                </a:lnTo>
                <a:lnTo>
                  <a:pt x="6549" y="4679"/>
                </a:lnTo>
                <a:lnTo>
                  <a:pt x="6545" y="4679"/>
                </a:lnTo>
                <a:cubicBezTo>
                  <a:pt x="6534" y="4680"/>
                  <a:pt x="6526" y="4680"/>
                  <a:pt x="6537" y="4686"/>
                </a:cubicBezTo>
                <a:cubicBezTo>
                  <a:pt x="6540" y="4684"/>
                  <a:pt x="6543" y="4682"/>
                  <a:pt x="6546" y="4681"/>
                </a:cubicBezTo>
                <a:lnTo>
                  <a:pt x="6549" y="4679"/>
                </a:lnTo>
                <a:lnTo>
                  <a:pt x="6550" y="4679"/>
                </a:lnTo>
                <a:lnTo>
                  <a:pt x="6549" y="4679"/>
                </a:lnTo>
                <a:lnTo>
                  <a:pt x="6555" y="4676"/>
                </a:lnTo>
                <a:cubicBezTo>
                  <a:pt x="6573" y="4666"/>
                  <a:pt x="6588" y="4655"/>
                  <a:pt x="6608" y="4641"/>
                </a:cubicBezTo>
                <a:cubicBezTo>
                  <a:pt x="6608" y="4641"/>
                  <a:pt x="6608" y="4641"/>
                  <a:pt x="6608" y="4609"/>
                </a:cubicBezTo>
                <a:close/>
                <a:moveTo>
                  <a:pt x="6896" y="4592"/>
                </a:moveTo>
                <a:cubicBezTo>
                  <a:pt x="6889" y="4592"/>
                  <a:pt x="6883" y="4595"/>
                  <a:pt x="6867" y="4595"/>
                </a:cubicBezTo>
                <a:cubicBezTo>
                  <a:pt x="6867" y="4627"/>
                  <a:pt x="6841" y="4634"/>
                  <a:pt x="6828" y="4646"/>
                </a:cubicBezTo>
                <a:cubicBezTo>
                  <a:pt x="6828" y="4666"/>
                  <a:pt x="6841" y="4666"/>
                  <a:pt x="6841" y="4685"/>
                </a:cubicBezTo>
                <a:cubicBezTo>
                  <a:pt x="6821" y="4679"/>
                  <a:pt x="6809" y="4698"/>
                  <a:pt x="6809" y="4685"/>
                </a:cubicBezTo>
                <a:cubicBezTo>
                  <a:pt x="6821" y="4685"/>
                  <a:pt x="6809" y="4666"/>
                  <a:pt x="6809" y="4660"/>
                </a:cubicBezTo>
                <a:cubicBezTo>
                  <a:pt x="6776" y="4667"/>
                  <a:pt x="6731" y="4698"/>
                  <a:pt x="6764" y="4729"/>
                </a:cubicBezTo>
                <a:cubicBezTo>
                  <a:pt x="6776" y="4729"/>
                  <a:pt x="6783" y="4710"/>
                  <a:pt x="6796" y="4723"/>
                </a:cubicBezTo>
                <a:cubicBezTo>
                  <a:pt x="6796" y="4735"/>
                  <a:pt x="6790" y="4742"/>
                  <a:pt x="6783" y="4748"/>
                </a:cubicBezTo>
                <a:cubicBezTo>
                  <a:pt x="6822" y="4768"/>
                  <a:pt x="6822" y="4729"/>
                  <a:pt x="6842" y="4717"/>
                </a:cubicBezTo>
                <a:cubicBezTo>
                  <a:pt x="6842" y="4697"/>
                  <a:pt x="6835" y="4684"/>
                  <a:pt x="6854" y="4678"/>
                </a:cubicBezTo>
                <a:cubicBezTo>
                  <a:pt x="6854" y="4684"/>
                  <a:pt x="6854" y="4690"/>
                  <a:pt x="6861" y="4697"/>
                </a:cubicBezTo>
                <a:cubicBezTo>
                  <a:pt x="6868" y="4684"/>
                  <a:pt x="6880" y="4684"/>
                  <a:pt x="6880" y="4665"/>
                </a:cubicBezTo>
                <a:cubicBezTo>
                  <a:pt x="6867" y="4665"/>
                  <a:pt x="6861" y="4659"/>
                  <a:pt x="6861" y="4640"/>
                </a:cubicBezTo>
                <a:cubicBezTo>
                  <a:pt x="6880" y="4640"/>
                  <a:pt x="6887" y="4646"/>
                  <a:pt x="6899" y="4646"/>
                </a:cubicBezTo>
                <a:cubicBezTo>
                  <a:pt x="6899" y="4627"/>
                  <a:pt x="6912" y="4627"/>
                  <a:pt x="6912" y="4595"/>
                </a:cubicBezTo>
                <a:cubicBezTo>
                  <a:pt x="6905" y="4593"/>
                  <a:pt x="6900" y="4592"/>
                  <a:pt x="6896" y="4592"/>
                </a:cubicBezTo>
                <a:close/>
                <a:moveTo>
                  <a:pt x="6234" y="4583"/>
                </a:moveTo>
                <a:cubicBezTo>
                  <a:pt x="6207" y="4583"/>
                  <a:pt x="6180" y="4588"/>
                  <a:pt x="6175" y="4622"/>
                </a:cubicBezTo>
                <a:cubicBezTo>
                  <a:pt x="6189" y="4628"/>
                  <a:pt x="6201" y="4628"/>
                  <a:pt x="6201" y="4641"/>
                </a:cubicBezTo>
                <a:cubicBezTo>
                  <a:pt x="6175" y="4653"/>
                  <a:pt x="6169" y="4679"/>
                  <a:pt x="6169" y="4692"/>
                </a:cubicBezTo>
                <a:cubicBezTo>
                  <a:pt x="6201" y="4692"/>
                  <a:pt x="6221" y="4653"/>
                  <a:pt x="6234" y="4653"/>
                </a:cubicBezTo>
                <a:cubicBezTo>
                  <a:pt x="6221" y="4628"/>
                  <a:pt x="6247" y="4602"/>
                  <a:pt x="6260" y="4583"/>
                </a:cubicBezTo>
                <a:cubicBezTo>
                  <a:pt x="6252" y="4583"/>
                  <a:pt x="6243" y="4583"/>
                  <a:pt x="6234" y="4583"/>
                </a:cubicBezTo>
                <a:close/>
                <a:moveTo>
                  <a:pt x="6731" y="4558"/>
                </a:moveTo>
                <a:cubicBezTo>
                  <a:pt x="6693" y="4558"/>
                  <a:pt x="6693" y="4589"/>
                  <a:pt x="6674" y="4609"/>
                </a:cubicBezTo>
                <a:cubicBezTo>
                  <a:pt x="6693" y="4622"/>
                  <a:pt x="6699" y="4590"/>
                  <a:pt x="6725" y="4597"/>
                </a:cubicBezTo>
                <a:cubicBezTo>
                  <a:pt x="6731" y="4577"/>
                  <a:pt x="6725" y="4583"/>
                  <a:pt x="6731" y="4558"/>
                </a:cubicBezTo>
                <a:close/>
                <a:moveTo>
                  <a:pt x="6485" y="4519"/>
                </a:moveTo>
                <a:cubicBezTo>
                  <a:pt x="6471" y="4518"/>
                  <a:pt x="6463" y="4533"/>
                  <a:pt x="6441" y="4533"/>
                </a:cubicBezTo>
                <a:cubicBezTo>
                  <a:pt x="6441" y="4558"/>
                  <a:pt x="6427" y="4570"/>
                  <a:pt x="6460" y="4578"/>
                </a:cubicBezTo>
                <a:cubicBezTo>
                  <a:pt x="6460" y="4571"/>
                  <a:pt x="6460" y="4559"/>
                  <a:pt x="6467" y="4559"/>
                </a:cubicBezTo>
                <a:cubicBezTo>
                  <a:pt x="6479" y="4578"/>
                  <a:pt x="6447" y="4585"/>
                  <a:pt x="6447" y="4604"/>
                </a:cubicBezTo>
                <a:cubicBezTo>
                  <a:pt x="6472" y="4597"/>
                  <a:pt x="6479" y="4578"/>
                  <a:pt x="6498" y="4565"/>
                </a:cubicBezTo>
                <a:cubicBezTo>
                  <a:pt x="6498" y="4578"/>
                  <a:pt x="6505" y="4590"/>
                  <a:pt x="6511" y="4590"/>
                </a:cubicBezTo>
                <a:cubicBezTo>
                  <a:pt x="6524" y="4578"/>
                  <a:pt x="6543" y="4584"/>
                  <a:pt x="6543" y="4559"/>
                </a:cubicBezTo>
                <a:cubicBezTo>
                  <a:pt x="6524" y="4545"/>
                  <a:pt x="6492" y="4552"/>
                  <a:pt x="6492" y="4520"/>
                </a:cubicBezTo>
                <a:cubicBezTo>
                  <a:pt x="6490" y="4519"/>
                  <a:pt x="6487" y="4519"/>
                  <a:pt x="6485" y="4519"/>
                </a:cubicBezTo>
                <a:close/>
                <a:moveTo>
                  <a:pt x="6886" y="4506"/>
                </a:moveTo>
                <a:cubicBezTo>
                  <a:pt x="6847" y="4506"/>
                  <a:pt x="6821" y="4525"/>
                  <a:pt x="6815" y="4552"/>
                </a:cubicBezTo>
                <a:cubicBezTo>
                  <a:pt x="6828" y="4558"/>
                  <a:pt x="6847" y="4558"/>
                  <a:pt x="6841" y="4583"/>
                </a:cubicBezTo>
                <a:cubicBezTo>
                  <a:pt x="6867" y="4583"/>
                  <a:pt x="6893" y="4577"/>
                  <a:pt x="6906" y="4552"/>
                </a:cubicBezTo>
                <a:cubicBezTo>
                  <a:pt x="6886" y="4538"/>
                  <a:pt x="6906" y="4519"/>
                  <a:pt x="6886" y="4506"/>
                </a:cubicBezTo>
                <a:close/>
                <a:moveTo>
                  <a:pt x="6750" y="4456"/>
                </a:moveTo>
                <a:cubicBezTo>
                  <a:pt x="6738" y="4500"/>
                  <a:pt x="6699" y="4514"/>
                  <a:pt x="6679" y="4539"/>
                </a:cubicBezTo>
                <a:cubicBezTo>
                  <a:pt x="6698" y="4533"/>
                  <a:pt x="6698" y="4545"/>
                  <a:pt x="6718" y="4545"/>
                </a:cubicBezTo>
                <a:cubicBezTo>
                  <a:pt x="6731" y="4513"/>
                  <a:pt x="6776" y="4513"/>
                  <a:pt x="6783" y="4475"/>
                </a:cubicBezTo>
                <a:cubicBezTo>
                  <a:pt x="6756" y="4488"/>
                  <a:pt x="6770" y="4456"/>
                  <a:pt x="6750" y="4456"/>
                </a:cubicBezTo>
                <a:close/>
                <a:moveTo>
                  <a:pt x="6172" y="4450"/>
                </a:moveTo>
                <a:cubicBezTo>
                  <a:pt x="6146" y="4449"/>
                  <a:pt x="6115" y="4458"/>
                  <a:pt x="6124" y="4475"/>
                </a:cubicBezTo>
                <a:cubicBezTo>
                  <a:pt x="6124" y="4469"/>
                  <a:pt x="6130" y="4475"/>
                  <a:pt x="6130" y="4488"/>
                </a:cubicBezTo>
                <a:cubicBezTo>
                  <a:pt x="6163" y="4488"/>
                  <a:pt x="6182" y="4475"/>
                  <a:pt x="6201" y="4456"/>
                </a:cubicBezTo>
                <a:cubicBezTo>
                  <a:pt x="6195" y="4452"/>
                  <a:pt x="6184" y="4450"/>
                  <a:pt x="6172" y="4450"/>
                </a:cubicBezTo>
                <a:close/>
                <a:moveTo>
                  <a:pt x="7125" y="4379"/>
                </a:moveTo>
                <a:cubicBezTo>
                  <a:pt x="7112" y="4391"/>
                  <a:pt x="7093" y="4417"/>
                  <a:pt x="7106" y="4430"/>
                </a:cubicBezTo>
                <a:cubicBezTo>
                  <a:pt x="7125" y="4423"/>
                  <a:pt x="7138" y="4410"/>
                  <a:pt x="7138" y="4391"/>
                </a:cubicBezTo>
                <a:cubicBezTo>
                  <a:pt x="7132" y="4391"/>
                  <a:pt x="7132" y="4385"/>
                  <a:pt x="7125" y="4379"/>
                </a:cubicBezTo>
                <a:close/>
                <a:moveTo>
                  <a:pt x="6790" y="4378"/>
                </a:moveTo>
                <a:cubicBezTo>
                  <a:pt x="6738" y="4384"/>
                  <a:pt x="6705" y="4461"/>
                  <a:pt x="6654" y="4429"/>
                </a:cubicBezTo>
                <a:cubicBezTo>
                  <a:pt x="6629" y="4429"/>
                  <a:pt x="6629" y="4448"/>
                  <a:pt x="6609" y="4435"/>
                </a:cubicBezTo>
                <a:cubicBezTo>
                  <a:pt x="6609" y="4423"/>
                  <a:pt x="6629" y="4410"/>
                  <a:pt x="6609" y="4404"/>
                </a:cubicBezTo>
                <a:cubicBezTo>
                  <a:pt x="6609" y="4410"/>
                  <a:pt x="6595" y="4410"/>
                  <a:pt x="6583" y="4410"/>
                </a:cubicBezTo>
                <a:cubicBezTo>
                  <a:pt x="6614" y="4454"/>
                  <a:pt x="6569" y="4461"/>
                  <a:pt x="6563" y="4493"/>
                </a:cubicBezTo>
                <a:cubicBezTo>
                  <a:pt x="6576" y="4499"/>
                  <a:pt x="6583" y="4474"/>
                  <a:pt x="6589" y="4493"/>
                </a:cubicBezTo>
                <a:cubicBezTo>
                  <a:pt x="6576" y="4506"/>
                  <a:pt x="6550" y="4499"/>
                  <a:pt x="6557" y="4538"/>
                </a:cubicBezTo>
                <a:cubicBezTo>
                  <a:pt x="6589" y="4525"/>
                  <a:pt x="6557" y="4538"/>
                  <a:pt x="6563" y="4563"/>
                </a:cubicBezTo>
                <a:cubicBezTo>
                  <a:pt x="6615" y="4563"/>
                  <a:pt x="6602" y="4493"/>
                  <a:pt x="6654" y="4493"/>
                </a:cubicBezTo>
                <a:cubicBezTo>
                  <a:pt x="6673" y="4500"/>
                  <a:pt x="6640" y="4519"/>
                  <a:pt x="6660" y="4532"/>
                </a:cubicBezTo>
                <a:cubicBezTo>
                  <a:pt x="6719" y="4519"/>
                  <a:pt x="6712" y="4442"/>
                  <a:pt x="6764" y="4416"/>
                </a:cubicBezTo>
                <a:cubicBezTo>
                  <a:pt x="6764" y="4436"/>
                  <a:pt x="6738" y="4430"/>
                  <a:pt x="6744" y="4455"/>
                </a:cubicBezTo>
                <a:cubicBezTo>
                  <a:pt x="6763" y="4449"/>
                  <a:pt x="6763" y="4461"/>
                  <a:pt x="6783" y="4455"/>
                </a:cubicBezTo>
                <a:cubicBezTo>
                  <a:pt x="6802" y="4424"/>
                  <a:pt x="6770" y="4411"/>
                  <a:pt x="6790" y="4378"/>
                </a:cubicBezTo>
                <a:close/>
                <a:moveTo>
                  <a:pt x="7527" y="4352"/>
                </a:moveTo>
                <a:cubicBezTo>
                  <a:pt x="7543" y="4351"/>
                  <a:pt x="7544" y="4366"/>
                  <a:pt x="7500" y="4366"/>
                </a:cubicBezTo>
                <a:cubicBezTo>
                  <a:pt x="7510" y="4356"/>
                  <a:pt x="7520" y="4352"/>
                  <a:pt x="7527" y="4352"/>
                </a:cubicBezTo>
                <a:close/>
                <a:moveTo>
                  <a:pt x="6886" y="4268"/>
                </a:moveTo>
                <a:cubicBezTo>
                  <a:pt x="6876" y="4268"/>
                  <a:pt x="6873" y="4275"/>
                  <a:pt x="6873" y="4289"/>
                </a:cubicBezTo>
                <a:cubicBezTo>
                  <a:pt x="6880" y="4289"/>
                  <a:pt x="6880" y="4296"/>
                  <a:pt x="6892" y="4289"/>
                </a:cubicBezTo>
                <a:cubicBezTo>
                  <a:pt x="6892" y="4283"/>
                  <a:pt x="6899" y="4283"/>
                  <a:pt x="6899" y="4270"/>
                </a:cubicBezTo>
                <a:cubicBezTo>
                  <a:pt x="6894" y="4269"/>
                  <a:pt x="6890" y="4268"/>
                  <a:pt x="6886" y="4268"/>
                </a:cubicBezTo>
                <a:close/>
                <a:moveTo>
                  <a:pt x="7713" y="4244"/>
                </a:moveTo>
                <a:cubicBezTo>
                  <a:pt x="7719" y="4251"/>
                  <a:pt x="7725" y="4251"/>
                  <a:pt x="7725" y="4244"/>
                </a:cubicBezTo>
                <a:cubicBezTo>
                  <a:pt x="7745" y="4251"/>
                  <a:pt x="7719" y="4257"/>
                  <a:pt x="7726" y="4276"/>
                </a:cubicBezTo>
                <a:cubicBezTo>
                  <a:pt x="7700" y="4270"/>
                  <a:pt x="7700" y="4301"/>
                  <a:pt x="7668" y="4289"/>
                </a:cubicBezTo>
                <a:cubicBezTo>
                  <a:pt x="7668" y="4282"/>
                  <a:pt x="7674" y="4276"/>
                  <a:pt x="7674" y="4270"/>
                </a:cubicBezTo>
                <a:cubicBezTo>
                  <a:pt x="7693" y="4270"/>
                  <a:pt x="7713" y="4263"/>
                  <a:pt x="7713" y="4244"/>
                </a:cubicBezTo>
                <a:close/>
                <a:moveTo>
                  <a:pt x="7596" y="4239"/>
                </a:moveTo>
                <a:cubicBezTo>
                  <a:pt x="7577" y="4245"/>
                  <a:pt x="7551" y="4245"/>
                  <a:pt x="7551" y="4270"/>
                </a:cubicBezTo>
                <a:cubicBezTo>
                  <a:pt x="7564" y="4277"/>
                  <a:pt x="7577" y="4277"/>
                  <a:pt x="7590" y="4278"/>
                </a:cubicBezTo>
                <a:cubicBezTo>
                  <a:pt x="7590" y="4258"/>
                  <a:pt x="7596" y="4258"/>
                  <a:pt x="7596" y="4239"/>
                </a:cubicBezTo>
                <a:close/>
                <a:moveTo>
                  <a:pt x="7208" y="4233"/>
                </a:moveTo>
                <a:cubicBezTo>
                  <a:pt x="7208" y="4234"/>
                  <a:pt x="7208" y="4235"/>
                  <a:pt x="7208" y="4236"/>
                </a:cubicBezTo>
                <a:lnTo>
                  <a:pt x="7207" y="4238"/>
                </a:lnTo>
                <a:lnTo>
                  <a:pt x="7207" y="4236"/>
                </a:lnTo>
                <a:cubicBezTo>
                  <a:pt x="7207" y="4235"/>
                  <a:pt x="7208" y="4234"/>
                  <a:pt x="7208" y="4233"/>
                </a:cubicBezTo>
                <a:close/>
                <a:moveTo>
                  <a:pt x="7396" y="4225"/>
                </a:moveTo>
                <a:cubicBezTo>
                  <a:pt x="7383" y="4238"/>
                  <a:pt x="7370" y="4225"/>
                  <a:pt x="7357" y="4238"/>
                </a:cubicBezTo>
                <a:cubicBezTo>
                  <a:pt x="7357" y="4251"/>
                  <a:pt x="7370" y="4264"/>
                  <a:pt x="7364" y="4283"/>
                </a:cubicBezTo>
                <a:cubicBezTo>
                  <a:pt x="7390" y="4277"/>
                  <a:pt x="7396" y="4232"/>
                  <a:pt x="7396" y="4225"/>
                </a:cubicBezTo>
                <a:close/>
                <a:moveTo>
                  <a:pt x="7609" y="4212"/>
                </a:moveTo>
                <a:cubicBezTo>
                  <a:pt x="7609" y="4238"/>
                  <a:pt x="7609" y="4251"/>
                  <a:pt x="7603" y="4270"/>
                </a:cubicBezTo>
                <a:cubicBezTo>
                  <a:pt x="7603" y="4270"/>
                  <a:pt x="7609" y="4276"/>
                  <a:pt x="7609" y="4282"/>
                </a:cubicBezTo>
                <a:cubicBezTo>
                  <a:pt x="7635" y="4276"/>
                  <a:pt x="7648" y="4270"/>
                  <a:pt x="7661" y="4251"/>
                </a:cubicBezTo>
                <a:cubicBezTo>
                  <a:pt x="7661" y="4277"/>
                  <a:pt x="7616" y="4308"/>
                  <a:pt x="7577" y="4320"/>
                </a:cubicBezTo>
                <a:cubicBezTo>
                  <a:pt x="7577" y="4320"/>
                  <a:pt x="7577" y="4320"/>
                  <a:pt x="7577" y="4289"/>
                </a:cubicBezTo>
                <a:cubicBezTo>
                  <a:pt x="7564" y="4282"/>
                  <a:pt x="7525" y="4295"/>
                  <a:pt x="7519" y="4276"/>
                </a:cubicBezTo>
                <a:cubicBezTo>
                  <a:pt x="7545" y="4251"/>
                  <a:pt x="7571" y="4225"/>
                  <a:pt x="7609" y="4212"/>
                </a:cubicBezTo>
                <a:close/>
                <a:moveTo>
                  <a:pt x="1285" y="4160"/>
                </a:moveTo>
                <a:cubicBezTo>
                  <a:pt x="1293" y="4161"/>
                  <a:pt x="1296" y="4169"/>
                  <a:pt x="1305" y="4174"/>
                </a:cubicBezTo>
                <a:cubicBezTo>
                  <a:pt x="1299" y="4187"/>
                  <a:pt x="1267" y="4168"/>
                  <a:pt x="1267" y="4193"/>
                </a:cubicBezTo>
                <a:cubicBezTo>
                  <a:pt x="1260" y="4193"/>
                  <a:pt x="1273" y="4168"/>
                  <a:pt x="1273" y="4161"/>
                </a:cubicBezTo>
                <a:cubicBezTo>
                  <a:pt x="1278" y="4160"/>
                  <a:pt x="1282" y="4159"/>
                  <a:pt x="1285" y="4160"/>
                </a:cubicBezTo>
                <a:close/>
                <a:moveTo>
                  <a:pt x="7699" y="4155"/>
                </a:moveTo>
                <a:cubicBezTo>
                  <a:pt x="7706" y="4161"/>
                  <a:pt x="7719" y="4168"/>
                  <a:pt x="7719" y="4187"/>
                </a:cubicBezTo>
                <a:cubicBezTo>
                  <a:pt x="7687" y="4180"/>
                  <a:pt x="7706" y="4232"/>
                  <a:pt x="7673" y="4225"/>
                </a:cubicBezTo>
                <a:cubicBezTo>
                  <a:pt x="7673" y="4206"/>
                  <a:pt x="7661" y="4199"/>
                  <a:pt x="7667" y="4180"/>
                </a:cubicBezTo>
                <a:cubicBezTo>
                  <a:pt x="7680" y="4174"/>
                  <a:pt x="7693" y="4168"/>
                  <a:pt x="7699" y="4155"/>
                </a:cubicBezTo>
                <a:close/>
                <a:moveTo>
                  <a:pt x="7099" y="4123"/>
                </a:moveTo>
                <a:cubicBezTo>
                  <a:pt x="7093" y="4136"/>
                  <a:pt x="7093" y="4149"/>
                  <a:pt x="7093" y="4168"/>
                </a:cubicBezTo>
                <a:cubicBezTo>
                  <a:pt x="7112" y="4161"/>
                  <a:pt x="7132" y="4155"/>
                  <a:pt x="7132" y="4129"/>
                </a:cubicBezTo>
                <a:cubicBezTo>
                  <a:pt x="7119" y="4135"/>
                  <a:pt x="7119" y="4123"/>
                  <a:pt x="7099" y="4123"/>
                </a:cubicBezTo>
                <a:close/>
                <a:moveTo>
                  <a:pt x="7506" y="4116"/>
                </a:moveTo>
                <a:cubicBezTo>
                  <a:pt x="7525" y="4124"/>
                  <a:pt x="7525" y="4136"/>
                  <a:pt x="7519" y="4155"/>
                </a:cubicBezTo>
                <a:cubicBezTo>
                  <a:pt x="7506" y="4149"/>
                  <a:pt x="7493" y="4129"/>
                  <a:pt x="7506" y="4116"/>
                </a:cubicBezTo>
                <a:close/>
                <a:moveTo>
                  <a:pt x="7415" y="4109"/>
                </a:moveTo>
                <a:cubicBezTo>
                  <a:pt x="7421" y="4110"/>
                  <a:pt x="7426" y="4112"/>
                  <a:pt x="7428" y="4116"/>
                </a:cubicBezTo>
                <a:cubicBezTo>
                  <a:pt x="7428" y="4123"/>
                  <a:pt x="7416" y="4123"/>
                  <a:pt x="7416" y="4135"/>
                </a:cubicBezTo>
                <a:cubicBezTo>
                  <a:pt x="7396" y="4142"/>
                  <a:pt x="7402" y="4123"/>
                  <a:pt x="7396" y="4116"/>
                </a:cubicBezTo>
                <a:cubicBezTo>
                  <a:pt x="7396" y="4112"/>
                  <a:pt x="7406" y="4109"/>
                  <a:pt x="7415" y="4109"/>
                </a:cubicBezTo>
                <a:close/>
                <a:moveTo>
                  <a:pt x="614" y="4072"/>
                </a:moveTo>
                <a:cubicBezTo>
                  <a:pt x="621" y="4079"/>
                  <a:pt x="633" y="4091"/>
                  <a:pt x="653" y="4085"/>
                </a:cubicBezTo>
                <a:cubicBezTo>
                  <a:pt x="640" y="4149"/>
                  <a:pt x="582" y="4130"/>
                  <a:pt x="550" y="4149"/>
                </a:cubicBezTo>
                <a:cubicBezTo>
                  <a:pt x="556" y="4129"/>
                  <a:pt x="582" y="4129"/>
                  <a:pt x="602" y="4117"/>
                </a:cubicBezTo>
                <a:cubicBezTo>
                  <a:pt x="595" y="4097"/>
                  <a:pt x="608" y="4085"/>
                  <a:pt x="614" y="4072"/>
                </a:cubicBezTo>
                <a:close/>
                <a:moveTo>
                  <a:pt x="807" y="3973"/>
                </a:moveTo>
                <a:cubicBezTo>
                  <a:pt x="813" y="3973"/>
                  <a:pt x="819" y="3974"/>
                  <a:pt x="827" y="3977"/>
                </a:cubicBezTo>
                <a:cubicBezTo>
                  <a:pt x="827" y="3989"/>
                  <a:pt x="820" y="3996"/>
                  <a:pt x="814" y="4002"/>
                </a:cubicBezTo>
                <a:cubicBezTo>
                  <a:pt x="795" y="4002"/>
                  <a:pt x="802" y="3982"/>
                  <a:pt x="782" y="3983"/>
                </a:cubicBezTo>
                <a:cubicBezTo>
                  <a:pt x="790" y="3975"/>
                  <a:pt x="798" y="3972"/>
                  <a:pt x="807" y="3973"/>
                </a:cubicBezTo>
                <a:close/>
                <a:moveTo>
                  <a:pt x="726" y="3946"/>
                </a:moveTo>
                <a:cubicBezTo>
                  <a:pt x="738" y="3948"/>
                  <a:pt x="753" y="3977"/>
                  <a:pt x="763" y="3957"/>
                </a:cubicBezTo>
                <a:cubicBezTo>
                  <a:pt x="795" y="3982"/>
                  <a:pt x="737" y="4008"/>
                  <a:pt x="769" y="4027"/>
                </a:cubicBezTo>
                <a:cubicBezTo>
                  <a:pt x="749" y="4052"/>
                  <a:pt x="704" y="4059"/>
                  <a:pt x="679" y="4078"/>
                </a:cubicBezTo>
                <a:cubicBezTo>
                  <a:pt x="685" y="4052"/>
                  <a:pt x="711" y="4020"/>
                  <a:pt x="705" y="4001"/>
                </a:cubicBezTo>
                <a:cubicBezTo>
                  <a:pt x="705" y="3982"/>
                  <a:pt x="731" y="3989"/>
                  <a:pt x="738" y="3976"/>
                </a:cubicBezTo>
                <a:cubicBezTo>
                  <a:pt x="738" y="3963"/>
                  <a:pt x="730" y="3957"/>
                  <a:pt x="718" y="3951"/>
                </a:cubicBezTo>
                <a:cubicBezTo>
                  <a:pt x="720" y="3947"/>
                  <a:pt x="723" y="3946"/>
                  <a:pt x="726" y="3946"/>
                </a:cubicBezTo>
                <a:close/>
                <a:moveTo>
                  <a:pt x="853" y="3905"/>
                </a:moveTo>
                <a:cubicBezTo>
                  <a:pt x="863" y="3905"/>
                  <a:pt x="855" y="3924"/>
                  <a:pt x="873" y="3918"/>
                </a:cubicBezTo>
                <a:cubicBezTo>
                  <a:pt x="873" y="3937"/>
                  <a:pt x="847" y="3931"/>
                  <a:pt x="834" y="3931"/>
                </a:cubicBezTo>
                <a:cubicBezTo>
                  <a:pt x="834" y="3918"/>
                  <a:pt x="847" y="3918"/>
                  <a:pt x="847" y="3906"/>
                </a:cubicBezTo>
                <a:cubicBezTo>
                  <a:pt x="849" y="3905"/>
                  <a:pt x="851" y="3905"/>
                  <a:pt x="853" y="3905"/>
                </a:cubicBezTo>
                <a:close/>
                <a:moveTo>
                  <a:pt x="1367" y="3898"/>
                </a:moveTo>
                <a:cubicBezTo>
                  <a:pt x="1416" y="3899"/>
                  <a:pt x="1440" y="3917"/>
                  <a:pt x="1480" y="3906"/>
                </a:cubicBezTo>
                <a:cubicBezTo>
                  <a:pt x="1466" y="3938"/>
                  <a:pt x="1441" y="3963"/>
                  <a:pt x="1389" y="3957"/>
                </a:cubicBezTo>
                <a:cubicBezTo>
                  <a:pt x="1370" y="3944"/>
                  <a:pt x="1350" y="3925"/>
                  <a:pt x="1344" y="3899"/>
                </a:cubicBezTo>
                <a:cubicBezTo>
                  <a:pt x="1352" y="3899"/>
                  <a:pt x="1360" y="3898"/>
                  <a:pt x="1367" y="3898"/>
                </a:cubicBezTo>
                <a:close/>
                <a:moveTo>
                  <a:pt x="7571" y="3893"/>
                </a:moveTo>
                <a:cubicBezTo>
                  <a:pt x="7590" y="3893"/>
                  <a:pt x="7590" y="3906"/>
                  <a:pt x="7590" y="3918"/>
                </a:cubicBezTo>
                <a:cubicBezTo>
                  <a:pt x="7578" y="3918"/>
                  <a:pt x="7571" y="3937"/>
                  <a:pt x="7558" y="3925"/>
                </a:cubicBezTo>
                <a:cubicBezTo>
                  <a:pt x="7564" y="3912"/>
                  <a:pt x="7571" y="3906"/>
                  <a:pt x="7571" y="3893"/>
                </a:cubicBezTo>
                <a:close/>
                <a:moveTo>
                  <a:pt x="7648" y="3848"/>
                </a:moveTo>
                <a:cubicBezTo>
                  <a:pt x="7648" y="3874"/>
                  <a:pt x="7629" y="3893"/>
                  <a:pt x="7616" y="3912"/>
                </a:cubicBezTo>
                <a:cubicBezTo>
                  <a:pt x="7603" y="3899"/>
                  <a:pt x="7597" y="3880"/>
                  <a:pt x="7603" y="3867"/>
                </a:cubicBezTo>
                <a:cubicBezTo>
                  <a:pt x="7616" y="3861"/>
                  <a:pt x="7635" y="3854"/>
                  <a:pt x="7648" y="3848"/>
                </a:cubicBezTo>
                <a:close/>
                <a:moveTo>
                  <a:pt x="679" y="3835"/>
                </a:moveTo>
                <a:cubicBezTo>
                  <a:pt x="666" y="3861"/>
                  <a:pt x="647" y="3893"/>
                  <a:pt x="614" y="3899"/>
                </a:cubicBezTo>
                <a:cubicBezTo>
                  <a:pt x="621" y="3868"/>
                  <a:pt x="640" y="3835"/>
                  <a:pt x="679" y="3835"/>
                </a:cubicBezTo>
                <a:close/>
                <a:moveTo>
                  <a:pt x="7487" y="3797"/>
                </a:moveTo>
                <a:cubicBezTo>
                  <a:pt x="7512" y="3823"/>
                  <a:pt x="7441" y="3854"/>
                  <a:pt x="7410" y="3861"/>
                </a:cubicBezTo>
                <a:cubicBezTo>
                  <a:pt x="7410" y="3816"/>
                  <a:pt x="7455" y="3816"/>
                  <a:pt x="7487" y="3797"/>
                </a:cubicBezTo>
                <a:close/>
                <a:moveTo>
                  <a:pt x="862" y="3764"/>
                </a:moveTo>
                <a:cubicBezTo>
                  <a:pt x="868" y="3765"/>
                  <a:pt x="874" y="3767"/>
                  <a:pt x="879" y="3771"/>
                </a:cubicBezTo>
                <a:cubicBezTo>
                  <a:pt x="873" y="3771"/>
                  <a:pt x="828" y="3790"/>
                  <a:pt x="834" y="3771"/>
                </a:cubicBezTo>
                <a:cubicBezTo>
                  <a:pt x="842" y="3767"/>
                  <a:pt x="852" y="3763"/>
                  <a:pt x="862" y="3764"/>
                </a:cubicBezTo>
                <a:close/>
                <a:moveTo>
                  <a:pt x="1047" y="3740"/>
                </a:moveTo>
                <a:cubicBezTo>
                  <a:pt x="1047" y="3765"/>
                  <a:pt x="1015" y="3790"/>
                  <a:pt x="989" y="3778"/>
                </a:cubicBezTo>
                <a:cubicBezTo>
                  <a:pt x="982" y="3778"/>
                  <a:pt x="982" y="3784"/>
                  <a:pt x="976" y="3784"/>
                </a:cubicBezTo>
                <a:cubicBezTo>
                  <a:pt x="970" y="3810"/>
                  <a:pt x="982" y="3823"/>
                  <a:pt x="982" y="3842"/>
                </a:cubicBezTo>
                <a:cubicBezTo>
                  <a:pt x="970" y="3848"/>
                  <a:pt x="944" y="3848"/>
                  <a:pt x="937" y="3867"/>
                </a:cubicBezTo>
                <a:cubicBezTo>
                  <a:pt x="924" y="3861"/>
                  <a:pt x="950" y="3848"/>
                  <a:pt x="950" y="3835"/>
                </a:cubicBezTo>
                <a:cubicBezTo>
                  <a:pt x="937" y="3816"/>
                  <a:pt x="931" y="3823"/>
                  <a:pt x="911" y="3823"/>
                </a:cubicBezTo>
                <a:cubicBezTo>
                  <a:pt x="944" y="3785"/>
                  <a:pt x="989" y="3752"/>
                  <a:pt x="1047" y="3740"/>
                </a:cubicBezTo>
                <a:close/>
                <a:moveTo>
                  <a:pt x="7127" y="3694"/>
                </a:moveTo>
                <a:cubicBezTo>
                  <a:pt x="7086" y="3695"/>
                  <a:pt x="7041" y="3721"/>
                  <a:pt x="7041" y="3771"/>
                </a:cubicBezTo>
                <a:cubicBezTo>
                  <a:pt x="7086" y="3759"/>
                  <a:pt x="7125" y="3733"/>
                  <a:pt x="7144" y="3695"/>
                </a:cubicBezTo>
                <a:cubicBezTo>
                  <a:pt x="7139" y="3694"/>
                  <a:pt x="7133" y="3694"/>
                  <a:pt x="7127" y="3694"/>
                </a:cubicBezTo>
                <a:close/>
                <a:moveTo>
                  <a:pt x="7456" y="3662"/>
                </a:moveTo>
                <a:cubicBezTo>
                  <a:pt x="7433" y="3661"/>
                  <a:pt x="7416" y="3695"/>
                  <a:pt x="7435" y="3701"/>
                </a:cubicBezTo>
                <a:cubicBezTo>
                  <a:pt x="7441" y="3688"/>
                  <a:pt x="7461" y="3682"/>
                  <a:pt x="7461" y="3662"/>
                </a:cubicBezTo>
                <a:cubicBezTo>
                  <a:pt x="7459" y="3662"/>
                  <a:pt x="7458" y="3662"/>
                  <a:pt x="7456" y="3662"/>
                </a:cubicBezTo>
                <a:close/>
                <a:moveTo>
                  <a:pt x="989" y="3637"/>
                </a:moveTo>
                <a:cubicBezTo>
                  <a:pt x="982" y="3682"/>
                  <a:pt x="937" y="3695"/>
                  <a:pt x="899" y="3707"/>
                </a:cubicBezTo>
                <a:cubicBezTo>
                  <a:pt x="937" y="3695"/>
                  <a:pt x="937" y="3637"/>
                  <a:pt x="989" y="3637"/>
                </a:cubicBezTo>
                <a:close/>
                <a:moveTo>
                  <a:pt x="859" y="3637"/>
                </a:moveTo>
                <a:cubicBezTo>
                  <a:pt x="853" y="3656"/>
                  <a:pt x="834" y="3662"/>
                  <a:pt x="827" y="3676"/>
                </a:cubicBezTo>
                <a:cubicBezTo>
                  <a:pt x="814" y="3662"/>
                  <a:pt x="839" y="3637"/>
                  <a:pt x="859" y="3637"/>
                </a:cubicBezTo>
                <a:close/>
                <a:moveTo>
                  <a:pt x="7106" y="3625"/>
                </a:moveTo>
                <a:cubicBezTo>
                  <a:pt x="7086" y="3625"/>
                  <a:pt x="7079" y="3643"/>
                  <a:pt x="7073" y="3650"/>
                </a:cubicBezTo>
                <a:cubicBezTo>
                  <a:pt x="7093" y="3650"/>
                  <a:pt x="7106" y="3643"/>
                  <a:pt x="7106" y="3625"/>
                </a:cubicBezTo>
                <a:close/>
                <a:moveTo>
                  <a:pt x="6582" y="3548"/>
                </a:moveTo>
                <a:cubicBezTo>
                  <a:pt x="6563" y="3567"/>
                  <a:pt x="6524" y="3561"/>
                  <a:pt x="6511" y="3592"/>
                </a:cubicBezTo>
                <a:cubicBezTo>
                  <a:pt x="6524" y="3586"/>
                  <a:pt x="6543" y="3586"/>
                  <a:pt x="6550" y="3580"/>
                </a:cubicBezTo>
                <a:cubicBezTo>
                  <a:pt x="6531" y="3567"/>
                  <a:pt x="6588" y="3573"/>
                  <a:pt x="6582" y="3548"/>
                </a:cubicBezTo>
                <a:close/>
                <a:moveTo>
                  <a:pt x="7433" y="3499"/>
                </a:moveTo>
                <a:cubicBezTo>
                  <a:pt x="7391" y="3500"/>
                  <a:pt x="7348" y="3533"/>
                  <a:pt x="7319" y="3567"/>
                </a:cubicBezTo>
                <a:cubicBezTo>
                  <a:pt x="7299" y="3567"/>
                  <a:pt x="7312" y="3542"/>
                  <a:pt x="7293" y="3548"/>
                </a:cubicBezTo>
                <a:cubicBezTo>
                  <a:pt x="7267" y="3554"/>
                  <a:pt x="7274" y="3586"/>
                  <a:pt x="7241" y="3580"/>
                </a:cubicBezTo>
                <a:cubicBezTo>
                  <a:pt x="7235" y="3624"/>
                  <a:pt x="7203" y="3637"/>
                  <a:pt x="7177" y="3662"/>
                </a:cubicBezTo>
                <a:cubicBezTo>
                  <a:pt x="7196" y="3681"/>
                  <a:pt x="7208" y="3650"/>
                  <a:pt x="7228" y="3650"/>
                </a:cubicBezTo>
                <a:cubicBezTo>
                  <a:pt x="7215" y="3663"/>
                  <a:pt x="7228" y="3676"/>
                  <a:pt x="7228" y="3695"/>
                </a:cubicBezTo>
                <a:cubicBezTo>
                  <a:pt x="7312" y="3682"/>
                  <a:pt x="7435" y="3657"/>
                  <a:pt x="7435" y="3542"/>
                </a:cubicBezTo>
                <a:cubicBezTo>
                  <a:pt x="7455" y="3542"/>
                  <a:pt x="7461" y="3516"/>
                  <a:pt x="7474" y="3509"/>
                </a:cubicBezTo>
                <a:cubicBezTo>
                  <a:pt x="7461" y="3501"/>
                  <a:pt x="7447" y="3498"/>
                  <a:pt x="7433" y="3499"/>
                </a:cubicBezTo>
                <a:close/>
                <a:moveTo>
                  <a:pt x="6143" y="3465"/>
                </a:moveTo>
                <a:cubicBezTo>
                  <a:pt x="6136" y="3465"/>
                  <a:pt x="6124" y="3471"/>
                  <a:pt x="6123" y="3471"/>
                </a:cubicBezTo>
                <a:cubicBezTo>
                  <a:pt x="6111" y="3490"/>
                  <a:pt x="6162" y="3490"/>
                  <a:pt x="6149" y="3471"/>
                </a:cubicBezTo>
                <a:cubicBezTo>
                  <a:pt x="6149" y="3467"/>
                  <a:pt x="6147" y="3466"/>
                  <a:pt x="6143" y="3465"/>
                </a:cubicBezTo>
                <a:close/>
                <a:moveTo>
                  <a:pt x="911" y="3459"/>
                </a:moveTo>
                <a:cubicBezTo>
                  <a:pt x="924" y="3459"/>
                  <a:pt x="918" y="3478"/>
                  <a:pt x="924" y="3478"/>
                </a:cubicBezTo>
                <a:cubicBezTo>
                  <a:pt x="924" y="3497"/>
                  <a:pt x="879" y="3497"/>
                  <a:pt x="892" y="3465"/>
                </a:cubicBezTo>
                <a:cubicBezTo>
                  <a:pt x="899" y="3465"/>
                  <a:pt x="905" y="3465"/>
                  <a:pt x="911" y="3459"/>
                </a:cubicBezTo>
                <a:close/>
                <a:moveTo>
                  <a:pt x="7616" y="3458"/>
                </a:moveTo>
                <a:cubicBezTo>
                  <a:pt x="7597" y="3458"/>
                  <a:pt x="7590" y="3471"/>
                  <a:pt x="7590" y="3483"/>
                </a:cubicBezTo>
                <a:cubicBezTo>
                  <a:pt x="7603" y="3483"/>
                  <a:pt x="7609" y="3477"/>
                  <a:pt x="7616" y="3458"/>
                </a:cubicBezTo>
                <a:close/>
                <a:moveTo>
                  <a:pt x="7500" y="3452"/>
                </a:moveTo>
                <a:cubicBezTo>
                  <a:pt x="7512" y="3490"/>
                  <a:pt x="7474" y="3478"/>
                  <a:pt x="7480" y="3509"/>
                </a:cubicBezTo>
                <a:cubicBezTo>
                  <a:pt x="7500" y="3497"/>
                  <a:pt x="7526" y="3484"/>
                  <a:pt x="7526" y="3452"/>
                </a:cubicBezTo>
                <a:cubicBezTo>
                  <a:pt x="7526" y="3452"/>
                  <a:pt x="7526" y="3452"/>
                  <a:pt x="7500" y="3452"/>
                </a:cubicBezTo>
                <a:close/>
                <a:moveTo>
                  <a:pt x="6387" y="3367"/>
                </a:moveTo>
                <a:cubicBezTo>
                  <a:pt x="6368" y="3367"/>
                  <a:pt x="6343" y="3383"/>
                  <a:pt x="6337" y="3395"/>
                </a:cubicBezTo>
                <a:cubicBezTo>
                  <a:pt x="6343" y="3395"/>
                  <a:pt x="6350" y="3401"/>
                  <a:pt x="6350" y="3407"/>
                </a:cubicBezTo>
                <a:cubicBezTo>
                  <a:pt x="6369" y="3400"/>
                  <a:pt x="6388" y="3394"/>
                  <a:pt x="6395" y="3369"/>
                </a:cubicBezTo>
                <a:cubicBezTo>
                  <a:pt x="6392" y="3368"/>
                  <a:pt x="6390" y="3368"/>
                  <a:pt x="6387" y="3367"/>
                </a:cubicBezTo>
                <a:close/>
                <a:moveTo>
                  <a:pt x="7265" y="3320"/>
                </a:moveTo>
                <a:cubicBezTo>
                  <a:pt x="7246" y="3322"/>
                  <a:pt x="7239" y="3355"/>
                  <a:pt x="7203" y="3349"/>
                </a:cubicBezTo>
                <a:cubicBezTo>
                  <a:pt x="7203" y="3369"/>
                  <a:pt x="7209" y="3381"/>
                  <a:pt x="7215" y="3394"/>
                </a:cubicBezTo>
                <a:cubicBezTo>
                  <a:pt x="7241" y="3375"/>
                  <a:pt x="7280" y="3369"/>
                  <a:pt x="7280" y="3324"/>
                </a:cubicBezTo>
                <a:cubicBezTo>
                  <a:pt x="7274" y="3320"/>
                  <a:pt x="7269" y="3319"/>
                  <a:pt x="7265" y="3320"/>
                </a:cubicBezTo>
                <a:close/>
                <a:moveTo>
                  <a:pt x="1053" y="3305"/>
                </a:moveTo>
                <a:cubicBezTo>
                  <a:pt x="1072" y="3324"/>
                  <a:pt x="1034" y="3343"/>
                  <a:pt x="1034" y="3362"/>
                </a:cubicBezTo>
                <a:cubicBezTo>
                  <a:pt x="1034" y="3362"/>
                  <a:pt x="1034" y="3362"/>
                  <a:pt x="995" y="3362"/>
                </a:cubicBezTo>
                <a:cubicBezTo>
                  <a:pt x="1015" y="3336"/>
                  <a:pt x="1047" y="3330"/>
                  <a:pt x="1053" y="3305"/>
                </a:cubicBezTo>
                <a:close/>
                <a:moveTo>
                  <a:pt x="1583" y="3292"/>
                </a:moveTo>
                <a:cubicBezTo>
                  <a:pt x="1570" y="3292"/>
                  <a:pt x="1557" y="3298"/>
                  <a:pt x="1557" y="3311"/>
                </a:cubicBezTo>
                <a:cubicBezTo>
                  <a:pt x="1576" y="3311"/>
                  <a:pt x="1583" y="3311"/>
                  <a:pt x="1583" y="3292"/>
                </a:cubicBezTo>
                <a:close/>
                <a:moveTo>
                  <a:pt x="7971" y="3286"/>
                </a:moveTo>
                <a:cubicBezTo>
                  <a:pt x="7958" y="3337"/>
                  <a:pt x="7881" y="3356"/>
                  <a:pt x="7829" y="3381"/>
                </a:cubicBezTo>
                <a:cubicBezTo>
                  <a:pt x="7783" y="3407"/>
                  <a:pt x="7744" y="3439"/>
                  <a:pt x="7699" y="3445"/>
                </a:cubicBezTo>
                <a:cubicBezTo>
                  <a:pt x="7732" y="3375"/>
                  <a:pt x="7855" y="3369"/>
                  <a:pt x="7868" y="3350"/>
                </a:cubicBezTo>
                <a:cubicBezTo>
                  <a:pt x="7874" y="3324"/>
                  <a:pt x="7945" y="3311"/>
                  <a:pt x="7971" y="3286"/>
                </a:cubicBezTo>
                <a:close/>
                <a:moveTo>
                  <a:pt x="8138" y="3261"/>
                </a:moveTo>
                <a:cubicBezTo>
                  <a:pt x="8132" y="3279"/>
                  <a:pt x="8107" y="3279"/>
                  <a:pt x="8087" y="3286"/>
                </a:cubicBezTo>
                <a:cubicBezTo>
                  <a:pt x="8093" y="3266"/>
                  <a:pt x="8113" y="3260"/>
                  <a:pt x="8138" y="3261"/>
                </a:cubicBezTo>
                <a:close/>
                <a:moveTo>
                  <a:pt x="6915" y="3259"/>
                </a:moveTo>
                <a:cubicBezTo>
                  <a:pt x="6903" y="3259"/>
                  <a:pt x="6897" y="3269"/>
                  <a:pt x="6892" y="3279"/>
                </a:cubicBezTo>
                <a:cubicBezTo>
                  <a:pt x="6899" y="3286"/>
                  <a:pt x="6925" y="3273"/>
                  <a:pt x="6925" y="3261"/>
                </a:cubicBezTo>
                <a:cubicBezTo>
                  <a:pt x="6921" y="3259"/>
                  <a:pt x="6918" y="3259"/>
                  <a:pt x="6915" y="3259"/>
                </a:cubicBezTo>
                <a:close/>
                <a:moveTo>
                  <a:pt x="6122" y="3252"/>
                </a:moveTo>
                <a:cubicBezTo>
                  <a:pt x="6115" y="3251"/>
                  <a:pt x="6107" y="3255"/>
                  <a:pt x="6104" y="3261"/>
                </a:cubicBezTo>
                <a:cubicBezTo>
                  <a:pt x="6104" y="3267"/>
                  <a:pt x="6124" y="3292"/>
                  <a:pt x="6130" y="3279"/>
                </a:cubicBezTo>
                <a:cubicBezTo>
                  <a:pt x="6124" y="3279"/>
                  <a:pt x="6124" y="3273"/>
                  <a:pt x="6124" y="3273"/>
                </a:cubicBezTo>
                <a:cubicBezTo>
                  <a:pt x="6124" y="3273"/>
                  <a:pt x="6124" y="3273"/>
                  <a:pt x="6137" y="3273"/>
                </a:cubicBezTo>
                <a:cubicBezTo>
                  <a:pt x="6140" y="3258"/>
                  <a:pt x="6131" y="3252"/>
                  <a:pt x="6122" y="3252"/>
                </a:cubicBezTo>
                <a:close/>
                <a:moveTo>
                  <a:pt x="1622" y="3248"/>
                </a:moveTo>
                <a:cubicBezTo>
                  <a:pt x="1609" y="3248"/>
                  <a:pt x="1609" y="3261"/>
                  <a:pt x="1590" y="3254"/>
                </a:cubicBezTo>
                <a:cubicBezTo>
                  <a:pt x="1590" y="3267"/>
                  <a:pt x="1596" y="3267"/>
                  <a:pt x="1596" y="3279"/>
                </a:cubicBezTo>
                <a:cubicBezTo>
                  <a:pt x="1609" y="3273"/>
                  <a:pt x="1628" y="3266"/>
                  <a:pt x="1622" y="3248"/>
                </a:cubicBezTo>
                <a:close/>
                <a:moveTo>
                  <a:pt x="7609" y="3209"/>
                </a:moveTo>
                <a:cubicBezTo>
                  <a:pt x="7603" y="3216"/>
                  <a:pt x="7597" y="3228"/>
                  <a:pt x="7603" y="3241"/>
                </a:cubicBezTo>
                <a:cubicBezTo>
                  <a:pt x="7622" y="3241"/>
                  <a:pt x="7635" y="3234"/>
                  <a:pt x="7635" y="3216"/>
                </a:cubicBezTo>
                <a:cubicBezTo>
                  <a:pt x="7622" y="3222"/>
                  <a:pt x="7622" y="3209"/>
                  <a:pt x="7609" y="3209"/>
                </a:cubicBezTo>
                <a:close/>
                <a:moveTo>
                  <a:pt x="900" y="3208"/>
                </a:moveTo>
                <a:cubicBezTo>
                  <a:pt x="913" y="3208"/>
                  <a:pt x="924" y="3212"/>
                  <a:pt x="931" y="3222"/>
                </a:cubicBezTo>
                <a:cubicBezTo>
                  <a:pt x="899" y="3242"/>
                  <a:pt x="912" y="3306"/>
                  <a:pt x="886" y="3331"/>
                </a:cubicBezTo>
                <a:cubicBezTo>
                  <a:pt x="847" y="3324"/>
                  <a:pt x="821" y="3337"/>
                  <a:pt x="795" y="3350"/>
                </a:cubicBezTo>
                <a:cubicBezTo>
                  <a:pt x="814" y="3324"/>
                  <a:pt x="847" y="3317"/>
                  <a:pt x="860" y="3286"/>
                </a:cubicBezTo>
                <a:cubicBezTo>
                  <a:pt x="847" y="3273"/>
                  <a:pt x="866" y="3253"/>
                  <a:pt x="840" y="3228"/>
                </a:cubicBezTo>
                <a:cubicBezTo>
                  <a:pt x="857" y="3216"/>
                  <a:pt x="880" y="3207"/>
                  <a:pt x="900" y="3208"/>
                </a:cubicBezTo>
                <a:close/>
                <a:moveTo>
                  <a:pt x="7258" y="3188"/>
                </a:moveTo>
                <a:cubicBezTo>
                  <a:pt x="7238" y="3188"/>
                  <a:pt x="7229" y="3206"/>
                  <a:pt x="7235" y="3234"/>
                </a:cubicBezTo>
                <a:cubicBezTo>
                  <a:pt x="7261" y="3234"/>
                  <a:pt x="7267" y="3208"/>
                  <a:pt x="7267" y="3189"/>
                </a:cubicBezTo>
                <a:cubicBezTo>
                  <a:pt x="7264" y="3189"/>
                  <a:pt x="7261" y="3188"/>
                  <a:pt x="7258" y="3188"/>
                </a:cubicBezTo>
                <a:close/>
                <a:moveTo>
                  <a:pt x="8385" y="3131"/>
                </a:moveTo>
                <a:cubicBezTo>
                  <a:pt x="8397" y="3132"/>
                  <a:pt x="8410" y="3134"/>
                  <a:pt x="8423" y="3139"/>
                </a:cubicBezTo>
                <a:cubicBezTo>
                  <a:pt x="8430" y="3158"/>
                  <a:pt x="8410" y="3158"/>
                  <a:pt x="8404" y="3171"/>
                </a:cubicBezTo>
                <a:cubicBezTo>
                  <a:pt x="8352" y="3164"/>
                  <a:pt x="8339" y="3152"/>
                  <a:pt x="8307" y="3183"/>
                </a:cubicBezTo>
                <a:cubicBezTo>
                  <a:pt x="8317" y="3150"/>
                  <a:pt x="8348" y="3131"/>
                  <a:pt x="8385" y="3131"/>
                </a:cubicBezTo>
                <a:close/>
                <a:moveTo>
                  <a:pt x="855" y="3128"/>
                </a:moveTo>
                <a:cubicBezTo>
                  <a:pt x="859" y="3128"/>
                  <a:pt x="863" y="3129"/>
                  <a:pt x="866" y="3133"/>
                </a:cubicBezTo>
                <a:cubicBezTo>
                  <a:pt x="860" y="3145"/>
                  <a:pt x="847" y="3152"/>
                  <a:pt x="828" y="3152"/>
                </a:cubicBezTo>
                <a:cubicBezTo>
                  <a:pt x="832" y="3142"/>
                  <a:pt x="844" y="3129"/>
                  <a:pt x="855" y="3128"/>
                </a:cubicBezTo>
                <a:close/>
                <a:moveTo>
                  <a:pt x="6772" y="3127"/>
                </a:moveTo>
                <a:cubicBezTo>
                  <a:pt x="6770" y="3127"/>
                  <a:pt x="6767" y="3129"/>
                  <a:pt x="6764" y="3132"/>
                </a:cubicBezTo>
                <a:cubicBezTo>
                  <a:pt x="6756" y="3152"/>
                  <a:pt x="6770" y="3145"/>
                  <a:pt x="6770" y="3157"/>
                </a:cubicBezTo>
                <a:cubicBezTo>
                  <a:pt x="6790" y="3151"/>
                  <a:pt x="6802" y="3151"/>
                  <a:pt x="6802" y="3132"/>
                </a:cubicBezTo>
                <a:cubicBezTo>
                  <a:pt x="6788" y="3137"/>
                  <a:pt x="6781" y="3127"/>
                  <a:pt x="6772" y="3127"/>
                </a:cubicBezTo>
                <a:close/>
                <a:moveTo>
                  <a:pt x="8288" y="3119"/>
                </a:moveTo>
                <a:cubicBezTo>
                  <a:pt x="8307" y="3139"/>
                  <a:pt x="8268" y="3145"/>
                  <a:pt x="8262" y="3158"/>
                </a:cubicBezTo>
                <a:cubicBezTo>
                  <a:pt x="8243" y="3138"/>
                  <a:pt x="8288" y="3138"/>
                  <a:pt x="8288" y="3119"/>
                </a:cubicBezTo>
                <a:close/>
                <a:moveTo>
                  <a:pt x="6401" y="3113"/>
                </a:moveTo>
                <a:cubicBezTo>
                  <a:pt x="6376" y="3113"/>
                  <a:pt x="6376" y="3125"/>
                  <a:pt x="6362" y="3138"/>
                </a:cubicBezTo>
                <a:cubicBezTo>
                  <a:pt x="6388" y="3144"/>
                  <a:pt x="6388" y="3125"/>
                  <a:pt x="6401" y="3113"/>
                </a:cubicBezTo>
                <a:close/>
                <a:moveTo>
                  <a:pt x="1557" y="3113"/>
                </a:moveTo>
                <a:cubicBezTo>
                  <a:pt x="1486" y="3126"/>
                  <a:pt x="1428" y="3139"/>
                  <a:pt x="1447" y="3222"/>
                </a:cubicBezTo>
                <a:cubicBezTo>
                  <a:pt x="1466" y="3228"/>
                  <a:pt x="1466" y="3247"/>
                  <a:pt x="1486" y="3247"/>
                </a:cubicBezTo>
                <a:cubicBezTo>
                  <a:pt x="1538" y="3234"/>
                  <a:pt x="1564" y="3164"/>
                  <a:pt x="1557" y="3113"/>
                </a:cubicBezTo>
                <a:close/>
                <a:moveTo>
                  <a:pt x="6696" y="3087"/>
                </a:moveTo>
                <a:cubicBezTo>
                  <a:pt x="6695" y="3087"/>
                  <a:pt x="6694" y="3087"/>
                  <a:pt x="6693" y="3088"/>
                </a:cubicBezTo>
                <a:cubicBezTo>
                  <a:pt x="6685" y="3094"/>
                  <a:pt x="6685" y="3107"/>
                  <a:pt x="6686" y="3119"/>
                </a:cubicBezTo>
                <a:cubicBezTo>
                  <a:pt x="6706" y="3119"/>
                  <a:pt x="6719" y="3119"/>
                  <a:pt x="6719" y="3100"/>
                </a:cubicBezTo>
                <a:cubicBezTo>
                  <a:pt x="6701" y="3106"/>
                  <a:pt x="6704" y="3087"/>
                  <a:pt x="6696" y="3087"/>
                </a:cubicBezTo>
                <a:close/>
                <a:moveTo>
                  <a:pt x="6602" y="3081"/>
                </a:moveTo>
                <a:cubicBezTo>
                  <a:pt x="6595" y="3119"/>
                  <a:pt x="6557" y="3119"/>
                  <a:pt x="6551" y="3152"/>
                </a:cubicBezTo>
                <a:cubicBezTo>
                  <a:pt x="6570" y="3159"/>
                  <a:pt x="6557" y="3171"/>
                  <a:pt x="6557" y="3184"/>
                </a:cubicBezTo>
                <a:cubicBezTo>
                  <a:pt x="6576" y="3177"/>
                  <a:pt x="6602" y="3158"/>
                  <a:pt x="6602" y="3145"/>
                </a:cubicBezTo>
                <a:cubicBezTo>
                  <a:pt x="6602" y="3164"/>
                  <a:pt x="6628" y="3158"/>
                  <a:pt x="6648" y="3158"/>
                </a:cubicBezTo>
                <a:cubicBezTo>
                  <a:pt x="6666" y="3132"/>
                  <a:pt x="6640" y="3132"/>
                  <a:pt x="6660" y="3107"/>
                </a:cubicBezTo>
                <a:cubicBezTo>
                  <a:pt x="6634" y="3107"/>
                  <a:pt x="6628" y="3081"/>
                  <a:pt x="6602" y="3081"/>
                </a:cubicBezTo>
                <a:close/>
                <a:moveTo>
                  <a:pt x="7228" y="3030"/>
                </a:moveTo>
                <a:cubicBezTo>
                  <a:pt x="7227" y="3030"/>
                  <a:pt x="7226" y="3030"/>
                  <a:pt x="7226" y="3030"/>
                </a:cubicBezTo>
                <a:cubicBezTo>
                  <a:pt x="7225" y="3030"/>
                  <a:pt x="7225" y="3030"/>
                  <a:pt x="7224" y="3030"/>
                </a:cubicBezTo>
                <a:cubicBezTo>
                  <a:pt x="7223" y="3030"/>
                  <a:pt x="7222" y="3030"/>
                  <a:pt x="7222" y="3030"/>
                </a:cubicBezTo>
                <a:cubicBezTo>
                  <a:pt x="7221" y="3030"/>
                  <a:pt x="7220" y="3030"/>
                  <a:pt x="7219" y="3030"/>
                </a:cubicBezTo>
                <a:cubicBezTo>
                  <a:pt x="7219" y="3030"/>
                  <a:pt x="7218" y="3030"/>
                  <a:pt x="7217" y="3030"/>
                </a:cubicBezTo>
                <a:cubicBezTo>
                  <a:pt x="7217" y="3030"/>
                  <a:pt x="7216" y="3030"/>
                  <a:pt x="7215" y="3030"/>
                </a:cubicBezTo>
                <a:lnTo>
                  <a:pt x="7228" y="3030"/>
                </a:lnTo>
                <a:close/>
                <a:moveTo>
                  <a:pt x="6208" y="2921"/>
                </a:moveTo>
                <a:cubicBezTo>
                  <a:pt x="6175" y="2934"/>
                  <a:pt x="6143" y="2953"/>
                  <a:pt x="6111" y="2972"/>
                </a:cubicBezTo>
                <a:cubicBezTo>
                  <a:pt x="6104" y="3011"/>
                  <a:pt x="6072" y="3011"/>
                  <a:pt x="6065" y="3047"/>
                </a:cubicBezTo>
                <a:cubicBezTo>
                  <a:pt x="6097" y="3054"/>
                  <a:pt x="6090" y="3073"/>
                  <a:pt x="6077" y="3099"/>
                </a:cubicBezTo>
                <a:cubicBezTo>
                  <a:pt x="6097" y="3099"/>
                  <a:pt x="6110" y="3099"/>
                  <a:pt x="6110" y="3111"/>
                </a:cubicBezTo>
                <a:cubicBezTo>
                  <a:pt x="6097" y="3124"/>
                  <a:pt x="6090" y="3105"/>
                  <a:pt x="6077" y="3111"/>
                </a:cubicBezTo>
                <a:cubicBezTo>
                  <a:pt x="6052" y="3163"/>
                  <a:pt x="6123" y="3169"/>
                  <a:pt x="6136" y="3175"/>
                </a:cubicBezTo>
                <a:cubicBezTo>
                  <a:pt x="6156" y="3189"/>
                  <a:pt x="6123" y="3195"/>
                  <a:pt x="6129" y="3220"/>
                </a:cubicBezTo>
                <a:cubicBezTo>
                  <a:pt x="6143" y="3227"/>
                  <a:pt x="6137" y="3208"/>
                  <a:pt x="6149" y="3208"/>
                </a:cubicBezTo>
                <a:cubicBezTo>
                  <a:pt x="6163" y="3240"/>
                  <a:pt x="6169" y="3214"/>
                  <a:pt x="6169" y="3253"/>
                </a:cubicBezTo>
                <a:cubicBezTo>
                  <a:pt x="6220" y="3253"/>
                  <a:pt x="6194" y="3195"/>
                  <a:pt x="6220" y="3182"/>
                </a:cubicBezTo>
                <a:cubicBezTo>
                  <a:pt x="6233" y="3182"/>
                  <a:pt x="6227" y="3189"/>
                  <a:pt x="6233" y="3195"/>
                </a:cubicBezTo>
                <a:cubicBezTo>
                  <a:pt x="6233" y="3156"/>
                  <a:pt x="6265" y="3182"/>
                  <a:pt x="6265" y="3137"/>
                </a:cubicBezTo>
                <a:cubicBezTo>
                  <a:pt x="6227" y="3131"/>
                  <a:pt x="6188" y="3176"/>
                  <a:pt x="6149" y="3189"/>
                </a:cubicBezTo>
                <a:cubicBezTo>
                  <a:pt x="6149" y="3176"/>
                  <a:pt x="6149" y="3170"/>
                  <a:pt x="6143" y="3163"/>
                </a:cubicBezTo>
                <a:cubicBezTo>
                  <a:pt x="6188" y="3151"/>
                  <a:pt x="6168" y="3074"/>
                  <a:pt x="6227" y="3080"/>
                </a:cubicBezTo>
                <a:cubicBezTo>
                  <a:pt x="6234" y="3042"/>
                  <a:pt x="6265" y="3029"/>
                  <a:pt x="6285" y="3010"/>
                </a:cubicBezTo>
                <a:cubicBezTo>
                  <a:pt x="6285" y="3010"/>
                  <a:pt x="6279" y="3004"/>
                  <a:pt x="6279" y="2998"/>
                </a:cubicBezTo>
                <a:cubicBezTo>
                  <a:pt x="6260" y="2998"/>
                  <a:pt x="6266" y="3004"/>
                  <a:pt x="6240" y="3010"/>
                </a:cubicBezTo>
                <a:cubicBezTo>
                  <a:pt x="6246" y="2979"/>
                  <a:pt x="6214" y="3004"/>
                  <a:pt x="6208" y="2991"/>
                </a:cubicBezTo>
                <a:cubicBezTo>
                  <a:pt x="6220" y="2978"/>
                  <a:pt x="6240" y="2972"/>
                  <a:pt x="6240" y="2953"/>
                </a:cubicBezTo>
                <a:cubicBezTo>
                  <a:pt x="6227" y="2953"/>
                  <a:pt x="6214" y="2934"/>
                  <a:pt x="6208" y="2921"/>
                </a:cubicBezTo>
                <a:close/>
                <a:moveTo>
                  <a:pt x="1039" y="2904"/>
                </a:moveTo>
                <a:cubicBezTo>
                  <a:pt x="1036" y="2904"/>
                  <a:pt x="1032" y="2905"/>
                  <a:pt x="1027" y="2908"/>
                </a:cubicBezTo>
                <a:cubicBezTo>
                  <a:pt x="1021" y="2960"/>
                  <a:pt x="995" y="2979"/>
                  <a:pt x="1001" y="3036"/>
                </a:cubicBezTo>
                <a:cubicBezTo>
                  <a:pt x="1041" y="3011"/>
                  <a:pt x="1066" y="2966"/>
                  <a:pt x="1072" y="2915"/>
                </a:cubicBezTo>
                <a:cubicBezTo>
                  <a:pt x="1053" y="2915"/>
                  <a:pt x="1049" y="2904"/>
                  <a:pt x="1039" y="2904"/>
                </a:cubicBezTo>
                <a:close/>
                <a:moveTo>
                  <a:pt x="7296" y="2891"/>
                </a:moveTo>
                <a:cubicBezTo>
                  <a:pt x="7302" y="2892"/>
                  <a:pt x="7306" y="2897"/>
                  <a:pt x="7306" y="2908"/>
                </a:cubicBezTo>
                <a:cubicBezTo>
                  <a:pt x="7293" y="2908"/>
                  <a:pt x="7280" y="2908"/>
                  <a:pt x="7274" y="2921"/>
                </a:cubicBezTo>
                <a:cubicBezTo>
                  <a:pt x="7267" y="2921"/>
                  <a:pt x="7280" y="2908"/>
                  <a:pt x="7267" y="2908"/>
                </a:cubicBezTo>
                <a:cubicBezTo>
                  <a:pt x="7271" y="2900"/>
                  <a:pt x="7285" y="2890"/>
                  <a:pt x="7296" y="2891"/>
                </a:cubicBezTo>
                <a:close/>
                <a:moveTo>
                  <a:pt x="6815" y="2863"/>
                </a:moveTo>
                <a:cubicBezTo>
                  <a:pt x="6834" y="2877"/>
                  <a:pt x="6802" y="2889"/>
                  <a:pt x="6809" y="2901"/>
                </a:cubicBezTo>
                <a:cubicBezTo>
                  <a:pt x="6795" y="2901"/>
                  <a:pt x="6801" y="2882"/>
                  <a:pt x="6789" y="2882"/>
                </a:cubicBezTo>
                <a:cubicBezTo>
                  <a:pt x="6789" y="2870"/>
                  <a:pt x="6815" y="2876"/>
                  <a:pt x="6815" y="2863"/>
                </a:cubicBezTo>
                <a:close/>
                <a:moveTo>
                  <a:pt x="6472" y="2863"/>
                </a:moveTo>
                <a:cubicBezTo>
                  <a:pt x="6453" y="2870"/>
                  <a:pt x="6453" y="2896"/>
                  <a:pt x="6427" y="2895"/>
                </a:cubicBezTo>
                <a:cubicBezTo>
                  <a:pt x="6427" y="2870"/>
                  <a:pt x="6452" y="2870"/>
                  <a:pt x="6472" y="2863"/>
                </a:cubicBezTo>
                <a:close/>
                <a:moveTo>
                  <a:pt x="7809" y="2844"/>
                </a:moveTo>
                <a:cubicBezTo>
                  <a:pt x="7823" y="2844"/>
                  <a:pt x="7835" y="2876"/>
                  <a:pt x="7829" y="2870"/>
                </a:cubicBezTo>
                <a:cubicBezTo>
                  <a:pt x="7796" y="2896"/>
                  <a:pt x="7751" y="2915"/>
                  <a:pt x="7718" y="2946"/>
                </a:cubicBezTo>
                <a:cubicBezTo>
                  <a:pt x="7609" y="2960"/>
                  <a:pt x="7544" y="3049"/>
                  <a:pt x="7466" y="3049"/>
                </a:cubicBezTo>
                <a:cubicBezTo>
                  <a:pt x="7466" y="3029"/>
                  <a:pt x="7486" y="3023"/>
                  <a:pt x="7486" y="3004"/>
                </a:cubicBezTo>
                <a:cubicBezTo>
                  <a:pt x="7545" y="2979"/>
                  <a:pt x="7603" y="2959"/>
                  <a:pt x="7654" y="2934"/>
                </a:cubicBezTo>
                <a:cubicBezTo>
                  <a:pt x="7699" y="2908"/>
                  <a:pt x="7719" y="2857"/>
                  <a:pt x="7770" y="2851"/>
                </a:cubicBezTo>
                <a:cubicBezTo>
                  <a:pt x="7783" y="2844"/>
                  <a:pt x="7796" y="2863"/>
                  <a:pt x="7809" y="2844"/>
                </a:cubicBezTo>
                <a:close/>
                <a:moveTo>
                  <a:pt x="8003" y="2819"/>
                </a:moveTo>
                <a:cubicBezTo>
                  <a:pt x="8010" y="2819"/>
                  <a:pt x="8016" y="2825"/>
                  <a:pt x="8016" y="2832"/>
                </a:cubicBezTo>
                <a:cubicBezTo>
                  <a:pt x="8029" y="2832"/>
                  <a:pt x="8029" y="2825"/>
                  <a:pt x="8042" y="2825"/>
                </a:cubicBezTo>
                <a:cubicBezTo>
                  <a:pt x="8022" y="2838"/>
                  <a:pt x="8016" y="2857"/>
                  <a:pt x="7997" y="2864"/>
                </a:cubicBezTo>
                <a:cubicBezTo>
                  <a:pt x="7991" y="2844"/>
                  <a:pt x="8003" y="2832"/>
                  <a:pt x="8003" y="2819"/>
                </a:cubicBezTo>
                <a:close/>
                <a:moveTo>
                  <a:pt x="7724" y="2817"/>
                </a:moveTo>
                <a:cubicBezTo>
                  <a:pt x="7733" y="2818"/>
                  <a:pt x="7735" y="2825"/>
                  <a:pt x="7745" y="2825"/>
                </a:cubicBezTo>
                <a:cubicBezTo>
                  <a:pt x="7739" y="2838"/>
                  <a:pt x="7726" y="2844"/>
                  <a:pt x="7706" y="2851"/>
                </a:cubicBezTo>
                <a:cubicBezTo>
                  <a:pt x="7706" y="2838"/>
                  <a:pt x="7706" y="2825"/>
                  <a:pt x="7713" y="2819"/>
                </a:cubicBezTo>
                <a:cubicBezTo>
                  <a:pt x="7718" y="2818"/>
                  <a:pt x="7721" y="2817"/>
                  <a:pt x="7724" y="2817"/>
                </a:cubicBezTo>
                <a:close/>
                <a:moveTo>
                  <a:pt x="6692" y="2806"/>
                </a:moveTo>
                <a:cubicBezTo>
                  <a:pt x="6685" y="2819"/>
                  <a:pt x="6698" y="2819"/>
                  <a:pt x="6698" y="2838"/>
                </a:cubicBezTo>
                <a:cubicBezTo>
                  <a:pt x="6679" y="2838"/>
                  <a:pt x="6666" y="2851"/>
                  <a:pt x="6653" y="2838"/>
                </a:cubicBezTo>
                <a:cubicBezTo>
                  <a:pt x="6660" y="2819"/>
                  <a:pt x="6666" y="2806"/>
                  <a:pt x="6692" y="2806"/>
                </a:cubicBezTo>
                <a:close/>
                <a:moveTo>
                  <a:pt x="7067" y="2780"/>
                </a:moveTo>
                <a:cubicBezTo>
                  <a:pt x="7073" y="2780"/>
                  <a:pt x="7008" y="2813"/>
                  <a:pt x="6976" y="2819"/>
                </a:cubicBezTo>
                <a:cubicBezTo>
                  <a:pt x="6970" y="2793"/>
                  <a:pt x="7041" y="2793"/>
                  <a:pt x="7067" y="2780"/>
                </a:cubicBezTo>
                <a:close/>
                <a:moveTo>
                  <a:pt x="6832" y="2761"/>
                </a:moveTo>
                <a:cubicBezTo>
                  <a:pt x="6835" y="2761"/>
                  <a:pt x="6838" y="2761"/>
                  <a:pt x="6841" y="2761"/>
                </a:cubicBezTo>
                <a:cubicBezTo>
                  <a:pt x="6828" y="2793"/>
                  <a:pt x="6789" y="2793"/>
                  <a:pt x="6783" y="2826"/>
                </a:cubicBezTo>
                <a:cubicBezTo>
                  <a:pt x="6783" y="2833"/>
                  <a:pt x="6816" y="2826"/>
                  <a:pt x="6796" y="2845"/>
                </a:cubicBezTo>
                <a:cubicBezTo>
                  <a:pt x="6809" y="2845"/>
                  <a:pt x="6815" y="2833"/>
                  <a:pt x="6835" y="2839"/>
                </a:cubicBezTo>
                <a:cubicBezTo>
                  <a:pt x="6816" y="2859"/>
                  <a:pt x="6790" y="2871"/>
                  <a:pt x="6757" y="2878"/>
                </a:cubicBezTo>
                <a:cubicBezTo>
                  <a:pt x="6750" y="2897"/>
                  <a:pt x="6776" y="2884"/>
                  <a:pt x="6770" y="2903"/>
                </a:cubicBezTo>
                <a:cubicBezTo>
                  <a:pt x="6731" y="2903"/>
                  <a:pt x="6712" y="2922"/>
                  <a:pt x="6686" y="2934"/>
                </a:cubicBezTo>
                <a:cubicBezTo>
                  <a:pt x="6673" y="2921"/>
                  <a:pt x="6660" y="2915"/>
                  <a:pt x="6666" y="2889"/>
                </a:cubicBezTo>
                <a:cubicBezTo>
                  <a:pt x="6699" y="2870"/>
                  <a:pt x="6738" y="2851"/>
                  <a:pt x="6770" y="2832"/>
                </a:cubicBezTo>
                <a:cubicBezTo>
                  <a:pt x="6770" y="2790"/>
                  <a:pt x="6787" y="2759"/>
                  <a:pt x="6832" y="2761"/>
                </a:cubicBezTo>
                <a:close/>
                <a:moveTo>
                  <a:pt x="8411" y="2755"/>
                </a:moveTo>
                <a:cubicBezTo>
                  <a:pt x="8417" y="2755"/>
                  <a:pt x="8423" y="2761"/>
                  <a:pt x="8423" y="2774"/>
                </a:cubicBezTo>
                <a:cubicBezTo>
                  <a:pt x="8410" y="2780"/>
                  <a:pt x="8385" y="2793"/>
                  <a:pt x="8391" y="2768"/>
                </a:cubicBezTo>
                <a:cubicBezTo>
                  <a:pt x="8398" y="2768"/>
                  <a:pt x="8411" y="2761"/>
                  <a:pt x="8411" y="2755"/>
                </a:cubicBezTo>
                <a:close/>
                <a:moveTo>
                  <a:pt x="7745" y="2749"/>
                </a:moveTo>
                <a:cubicBezTo>
                  <a:pt x="7745" y="2749"/>
                  <a:pt x="7745" y="2749"/>
                  <a:pt x="7758" y="2749"/>
                </a:cubicBezTo>
                <a:cubicBezTo>
                  <a:pt x="7758" y="2787"/>
                  <a:pt x="7713" y="2780"/>
                  <a:pt x="7694" y="2800"/>
                </a:cubicBezTo>
                <a:cubicBezTo>
                  <a:pt x="7700" y="2774"/>
                  <a:pt x="7739" y="2780"/>
                  <a:pt x="7745" y="2749"/>
                </a:cubicBezTo>
                <a:close/>
                <a:moveTo>
                  <a:pt x="8016" y="2748"/>
                </a:moveTo>
                <a:cubicBezTo>
                  <a:pt x="8016" y="2761"/>
                  <a:pt x="8003" y="2768"/>
                  <a:pt x="8010" y="2787"/>
                </a:cubicBezTo>
                <a:cubicBezTo>
                  <a:pt x="7971" y="2787"/>
                  <a:pt x="7965" y="2819"/>
                  <a:pt x="7919" y="2812"/>
                </a:cubicBezTo>
                <a:cubicBezTo>
                  <a:pt x="7932" y="2773"/>
                  <a:pt x="7971" y="2754"/>
                  <a:pt x="8016" y="2748"/>
                </a:cubicBezTo>
                <a:close/>
                <a:moveTo>
                  <a:pt x="7487" y="2716"/>
                </a:moveTo>
                <a:cubicBezTo>
                  <a:pt x="7506" y="2716"/>
                  <a:pt x="7500" y="2735"/>
                  <a:pt x="7519" y="2735"/>
                </a:cubicBezTo>
                <a:cubicBezTo>
                  <a:pt x="7500" y="2755"/>
                  <a:pt x="7481" y="2768"/>
                  <a:pt x="7448" y="2774"/>
                </a:cubicBezTo>
                <a:cubicBezTo>
                  <a:pt x="7455" y="2748"/>
                  <a:pt x="7481" y="2742"/>
                  <a:pt x="7487" y="2716"/>
                </a:cubicBezTo>
                <a:close/>
                <a:moveTo>
                  <a:pt x="7711" y="2710"/>
                </a:moveTo>
                <a:cubicBezTo>
                  <a:pt x="7714" y="2710"/>
                  <a:pt x="7717" y="2710"/>
                  <a:pt x="7719" y="2711"/>
                </a:cubicBezTo>
                <a:cubicBezTo>
                  <a:pt x="7706" y="2730"/>
                  <a:pt x="7687" y="2743"/>
                  <a:pt x="7654" y="2743"/>
                </a:cubicBezTo>
                <a:cubicBezTo>
                  <a:pt x="7666" y="2731"/>
                  <a:pt x="7692" y="2710"/>
                  <a:pt x="7711" y="2710"/>
                </a:cubicBezTo>
                <a:close/>
                <a:moveTo>
                  <a:pt x="8255" y="2704"/>
                </a:moveTo>
                <a:cubicBezTo>
                  <a:pt x="8262" y="2724"/>
                  <a:pt x="8224" y="2736"/>
                  <a:pt x="8204" y="2743"/>
                </a:cubicBezTo>
                <a:cubicBezTo>
                  <a:pt x="8210" y="2723"/>
                  <a:pt x="8236" y="2716"/>
                  <a:pt x="8255" y="2704"/>
                </a:cubicBezTo>
                <a:close/>
                <a:moveTo>
                  <a:pt x="425" y="2695"/>
                </a:moveTo>
                <a:cubicBezTo>
                  <a:pt x="429" y="2695"/>
                  <a:pt x="436" y="2698"/>
                  <a:pt x="440" y="2698"/>
                </a:cubicBezTo>
                <a:cubicBezTo>
                  <a:pt x="440" y="2698"/>
                  <a:pt x="440" y="2698"/>
                  <a:pt x="440" y="2716"/>
                </a:cubicBezTo>
                <a:cubicBezTo>
                  <a:pt x="420" y="2723"/>
                  <a:pt x="426" y="2704"/>
                  <a:pt x="420" y="2698"/>
                </a:cubicBezTo>
                <a:cubicBezTo>
                  <a:pt x="420" y="2695"/>
                  <a:pt x="422" y="2695"/>
                  <a:pt x="425" y="2695"/>
                </a:cubicBezTo>
                <a:close/>
                <a:moveTo>
                  <a:pt x="7254" y="2680"/>
                </a:moveTo>
                <a:cubicBezTo>
                  <a:pt x="7267" y="2680"/>
                  <a:pt x="7278" y="2682"/>
                  <a:pt x="7286" y="2685"/>
                </a:cubicBezTo>
                <a:cubicBezTo>
                  <a:pt x="7286" y="2704"/>
                  <a:pt x="7254" y="2698"/>
                  <a:pt x="7254" y="2716"/>
                </a:cubicBezTo>
                <a:cubicBezTo>
                  <a:pt x="7279" y="2736"/>
                  <a:pt x="7299" y="2691"/>
                  <a:pt x="7338" y="2698"/>
                </a:cubicBezTo>
                <a:cubicBezTo>
                  <a:pt x="7312" y="2723"/>
                  <a:pt x="7267" y="2723"/>
                  <a:pt x="7246" y="2756"/>
                </a:cubicBezTo>
                <a:cubicBezTo>
                  <a:pt x="7246" y="2762"/>
                  <a:pt x="7260" y="2750"/>
                  <a:pt x="7272" y="2762"/>
                </a:cubicBezTo>
                <a:cubicBezTo>
                  <a:pt x="7260" y="2782"/>
                  <a:pt x="7260" y="2782"/>
                  <a:pt x="7260" y="2801"/>
                </a:cubicBezTo>
                <a:cubicBezTo>
                  <a:pt x="7241" y="2795"/>
                  <a:pt x="7227" y="2820"/>
                  <a:pt x="7221" y="2801"/>
                </a:cubicBezTo>
                <a:cubicBezTo>
                  <a:pt x="7214" y="2807"/>
                  <a:pt x="7214" y="2814"/>
                  <a:pt x="7208" y="2820"/>
                </a:cubicBezTo>
                <a:cubicBezTo>
                  <a:pt x="7208" y="2826"/>
                  <a:pt x="7214" y="2826"/>
                  <a:pt x="7214" y="2833"/>
                </a:cubicBezTo>
                <a:cubicBezTo>
                  <a:pt x="7233" y="2826"/>
                  <a:pt x="7247" y="2814"/>
                  <a:pt x="7260" y="2801"/>
                </a:cubicBezTo>
                <a:cubicBezTo>
                  <a:pt x="7278" y="2807"/>
                  <a:pt x="7253" y="2833"/>
                  <a:pt x="7233" y="2833"/>
                </a:cubicBezTo>
                <a:cubicBezTo>
                  <a:pt x="7220" y="2878"/>
                  <a:pt x="7169" y="2878"/>
                  <a:pt x="7136" y="2909"/>
                </a:cubicBezTo>
                <a:cubicBezTo>
                  <a:pt x="7124" y="2896"/>
                  <a:pt x="7124" y="2883"/>
                  <a:pt x="7124" y="2864"/>
                </a:cubicBezTo>
                <a:cubicBezTo>
                  <a:pt x="7136" y="2845"/>
                  <a:pt x="7143" y="2864"/>
                  <a:pt x="7162" y="2864"/>
                </a:cubicBezTo>
                <a:cubicBezTo>
                  <a:pt x="7169" y="2839"/>
                  <a:pt x="7150" y="2845"/>
                  <a:pt x="7130" y="2845"/>
                </a:cubicBezTo>
                <a:cubicBezTo>
                  <a:pt x="7156" y="2826"/>
                  <a:pt x="7195" y="2769"/>
                  <a:pt x="7221" y="2788"/>
                </a:cubicBezTo>
                <a:cubicBezTo>
                  <a:pt x="7228" y="2781"/>
                  <a:pt x="7234" y="2775"/>
                  <a:pt x="7241" y="2769"/>
                </a:cubicBezTo>
                <a:cubicBezTo>
                  <a:pt x="7234" y="2756"/>
                  <a:pt x="7215" y="2781"/>
                  <a:pt x="7196" y="2775"/>
                </a:cubicBezTo>
                <a:cubicBezTo>
                  <a:pt x="7208" y="2755"/>
                  <a:pt x="7177" y="2736"/>
                  <a:pt x="7157" y="2730"/>
                </a:cubicBezTo>
                <a:cubicBezTo>
                  <a:pt x="7167" y="2696"/>
                  <a:pt x="7217" y="2681"/>
                  <a:pt x="7254" y="2680"/>
                </a:cubicBezTo>
                <a:close/>
                <a:moveTo>
                  <a:pt x="8572" y="2634"/>
                </a:moveTo>
                <a:cubicBezTo>
                  <a:pt x="8585" y="2640"/>
                  <a:pt x="8559" y="2659"/>
                  <a:pt x="8559" y="2672"/>
                </a:cubicBezTo>
                <a:cubicBezTo>
                  <a:pt x="8540" y="2659"/>
                  <a:pt x="8566" y="2640"/>
                  <a:pt x="8572" y="2634"/>
                </a:cubicBezTo>
                <a:close/>
                <a:moveTo>
                  <a:pt x="7609" y="2626"/>
                </a:moveTo>
                <a:cubicBezTo>
                  <a:pt x="7590" y="2646"/>
                  <a:pt x="7564" y="2659"/>
                  <a:pt x="7538" y="2671"/>
                </a:cubicBezTo>
                <a:cubicBezTo>
                  <a:pt x="7551" y="2646"/>
                  <a:pt x="7583" y="2640"/>
                  <a:pt x="7609" y="2626"/>
                </a:cubicBezTo>
                <a:close/>
                <a:moveTo>
                  <a:pt x="7164" y="2626"/>
                </a:moveTo>
                <a:cubicBezTo>
                  <a:pt x="7170" y="2640"/>
                  <a:pt x="7151" y="2659"/>
                  <a:pt x="7132" y="2665"/>
                </a:cubicBezTo>
                <a:cubicBezTo>
                  <a:pt x="7132" y="2640"/>
                  <a:pt x="7157" y="2640"/>
                  <a:pt x="7164" y="2626"/>
                </a:cubicBezTo>
                <a:close/>
                <a:moveTo>
                  <a:pt x="7474" y="2620"/>
                </a:moveTo>
                <a:cubicBezTo>
                  <a:pt x="7441" y="2653"/>
                  <a:pt x="7492" y="2620"/>
                  <a:pt x="7480" y="2665"/>
                </a:cubicBezTo>
                <a:cubicBezTo>
                  <a:pt x="7474" y="2671"/>
                  <a:pt x="7454" y="2671"/>
                  <a:pt x="7441" y="2671"/>
                </a:cubicBezTo>
                <a:cubicBezTo>
                  <a:pt x="7441" y="2659"/>
                  <a:pt x="7441" y="2646"/>
                  <a:pt x="7455" y="2645"/>
                </a:cubicBezTo>
                <a:cubicBezTo>
                  <a:pt x="7455" y="2633"/>
                  <a:pt x="7442" y="2652"/>
                  <a:pt x="7422" y="2645"/>
                </a:cubicBezTo>
                <a:cubicBezTo>
                  <a:pt x="7428" y="2626"/>
                  <a:pt x="7454" y="2626"/>
                  <a:pt x="7474" y="2620"/>
                </a:cubicBezTo>
                <a:close/>
                <a:moveTo>
                  <a:pt x="6970" y="2614"/>
                </a:moveTo>
                <a:cubicBezTo>
                  <a:pt x="6970" y="2614"/>
                  <a:pt x="6970" y="2614"/>
                  <a:pt x="6989" y="2614"/>
                </a:cubicBezTo>
                <a:cubicBezTo>
                  <a:pt x="6996" y="2653"/>
                  <a:pt x="6951" y="2639"/>
                  <a:pt x="6957" y="2678"/>
                </a:cubicBezTo>
                <a:cubicBezTo>
                  <a:pt x="6944" y="2678"/>
                  <a:pt x="6944" y="2671"/>
                  <a:pt x="6931" y="2671"/>
                </a:cubicBezTo>
                <a:cubicBezTo>
                  <a:pt x="6925" y="2653"/>
                  <a:pt x="6957" y="2653"/>
                  <a:pt x="6937" y="2639"/>
                </a:cubicBezTo>
                <a:cubicBezTo>
                  <a:pt x="6944" y="2626"/>
                  <a:pt x="6976" y="2639"/>
                  <a:pt x="6970" y="2614"/>
                </a:cubicBezTo>
                <a:close/>
                <a:moveTo>
                  <a:pt x="7778" y="2595"/>
                </a:moveTo>
                <a:cubicBezTo>
                  <a:pt x="7798" y="2595"/>
                  <a:pt x="7813" y="2600"/>
                  <a:pt x="7810" y="2614"/>
                </a:cubicBezTo>
                <a:cubicBezTo>
                  <a:pt x="7790" y="2614"/>
                  <a:pt x="7816" y="2626"/>
                  <a:pt x="7810" y="2633"/>
                </a:cubicBezTo>
                <a:cubicBezTo>
                  <a:pt x="7778" y="2645"/>
                  <a:pt x="7764" y="2678"/>
                  <a:pt x="7751" y="2697"/>
                </a:cubicBezTo>
                <a:cubicBezTo>
                  <a:pt x="7751" y="2697"/>
                  <a:pt x="7751" y="2697"/>
                  <a:pt x="7713" y="2697"/>
                </a:cubicBezTo>
                <a:cubicBezTo>
                  <a:pt x="7700" y="2690"/>
                  <a:pt x="7719" y="2678"/>
                  <a:pt x="7706" y="2671"/>
                </a:cubicBezTo>
                <a:cubicBezTo>
                  <a:pt x="7674" y="2685"/>
                  <a:pt x="7642" y="2698"/>
                  <a:pt x="7616" y="2710"/>
                </a:cubicBezTo>
                <a:cubicBezTo>
                  <a:pt x="7616" y="2685"/>
                  <a:pt x="7693" y="2646"/>
                  <a:pt x="7694" y="2614"/>
                </a:cubicBezTo>
                <a:cubicBezTo>
                  <a:pt x="7716" y="2603"/>
                  <a:pt x="7752" y="2595"/>
                  <a:pt x="7778" y="2595"/>
                </a:cubicBezTo>
                <a:close/>
                <a:moveTo>
                  <a:pt x="8067" y="2590"/>
                </a:moveTo>
                <a:cubicBezTo>
                  <a:pt x="8070" y="2590"/>
                  <a:pt x="8063" y="2607"/>
                  <a:pt x="8048" y="2602"/>
                </a:cubicBezTo>
                <a:cubicBezTo>
                  <a:pt x="8042" y="2602"/>
                  <a:pt x="8036" y="2615"/>
                  <a:pt x="8042" y="2627"/>
                </a:cubicBezTo>
                <a:cubicBezTo>
                  <a:pt x="8016" y="2608"/>
                  <a:pt x="7997" y="2653"/>
                  <a:pt x="7970" y="2634"/>
                </a:cubicBezTo>
                <a:cubicBezTo>
                  <a:pt x="8003" y="2621"/>
                  <a:pt x="8029" y="2602"/>
                  <a:pt x="8061" y="2596"/>
                </a:cubicBezTo>
                <a:cubicBezTo>
                  <a:pt x="8064" y="2591"/>
                  <a:pt x="8067" y="2589"/>
                  <a:pt x="8067" y="2590"/>
                </a:cubicBezTo>
                <a:close/>
                <a:moveTo>
                  <a:pt x="7440" y="2575"/>
                </a:moveTo>
                <a:cubicBezTo>
                  <a:pt x="7444" y="2575"/>
                  <a:pt x="7448" y="2576"/>
                  <a:pt x="7453" y="2577"/>
                </a:cubicBezTo>
                <a:cubicBezTo>
                  <a:pt x="7453" y="2583"/>
                  <a:pt x="7447" y="2583"/>
                  <a:pt x="7440" y="2583"/>
                </a:cubicBezTo>
                <a:cubicBezTo>
                  <a:pt x="7440" y="2596"/>
                  <a:pt x="7466" y="2577"/>
                  <a:pt x="7460" y="2602"/>
                </a:cubicBezTo>
                <a:cubicBezTo>
                  <a:pt x="7441" y="2602"/>
                  <a:pt x="7428" y="2615"/>
                  <a:pt x="7409" y="2621"/>
                </a:cubicBezTo>
                <a:cubicBezTo>
                  <a:pt x="7396" y="2621"/>
                  <a:pt x="7409" y="2595"/>
                  <a:pt x="7408" y="2589"/>
                </a:cubicBezTo>
                <a:cubicBezTo>
                  <a:pt x="7418" y="2584"/>
                  <a:pt x="7424" y="2575"/>
                  <a:pt x="7440" y="2575"/>
                </a:cubicBezTo>
                <a:close/>
                <a:moveTo>
                  <a:pt x="7176" y="2556"/>
                </a:moveTo>
                <a:cubicBezTo>
                  <a:pt x="7169" y="2576"/>
                  <a:pt x="7188" y="2582"/>
                  <a:pt x="7176" y="2595"/>
                </a:cubicBezTo>
                <a:cubicBezTo>
                  <a:pt x="7163" y="2595"/>
                  <a:pt x="7169" y="2570"/>
                  <a:pt x="7169" y="2563"/>
                </a:cubicBezTo>
                <a:cubicBezTo>
                  <a:pt x="7169" y="2563"/>
                  <a:pt x="7169" y="2563"/>
                  <a:pt x="7157" y="2563"/>
                </a:cubicBezTo>
                <a:cubicBezTo>
                  <a:pt x="7157" y="2557"/>
                  <a:pt x="7170" y="2557"/>
                  <a:pt x="7176" y="2556"/>
                </a:cubicBezTo>
                <a:close/>
                <a:moveTo>
                  <a:pt x="7945" y="2557"/>
                </a:moveTo>
                <a:lnTo>
                  <a:pt x="7945" y="2551"/>
                </a:lnTo>
                <a:lnTo>
                  <a:pt x="7945" y="2557"/>
                </a:lnTo>
                <a:close/>
                <a:moveTo>
                  <a:pt x="7900" y="2506"/>
                </a:moveTo>
                <a:cubicBezTo>
                  <a:pt x="7906" y="2519"/>
                  <a:pt x="7919" y="2519"/>
                  <a:pt x="7939" y="2513"/>
                </a:cubicBezTo>
                <a:cubicBezTo>
                  <a:pt x="7939" y="2519"/>
                  <a:pt x="7939" y="2532"/>
                  <a:pt x="7945" y="2532"/>
                </a:cubicBezTo>
                <a:cubicBezTo>
                  <a:pt x="7945" y="2544"/>
                  <a:pt x="7919" y="2538"/>
                  <a:pt x="7919" y="2551"/>
                </a:cubicBezTo>
                <a:cubicBezTo>
                  <a:pt x="7919" y="2563"/>
                  <a:pt x="7939" y="2563"/>
                  <a:pt x="7945" y="2557"/>
                </a:cubicBezTo>
                <a:cubicBezTo>
                  <a:pt x="7939" y="2608"/>
                  <a:pt x="7874" y="2615"/>
                  <a:pt x="7841" y="2608"/>
                </a:cubicBezTo>
                <a:cubicBezTo>
                  <a:pt x="7841" y="2589"/>
                  <a:pt x="7861" y="2582"/>
                  <a:pt x="7861" y="2563"/>
                </a:cubicBezTo>
                <a:cubicBezTo>
                  <a:pt x="7861" y="2557"/>
                  <a:pt x="7854" y="2563"/>
                  <a:pt x="7841" y="2563"/>
                </a:cubicBezTo>
                <a:cubicBezTo>
                  <a:pt x="7841" y="2544"/>
                  <a:pt x="7855" y="2544"/>
                  <a:pt x="7868" y="2538"/>
                </a:cubicBezTo>
                <a:cubicBezTo>
                  <a:pt x="7816" y="2538"/>
                  <a:pt x="7880" y="2525"/>
                  <a:pt x="7900" y="2506"/>
                </a:cubicBezTo>
                <a:close/>
                <a:moveTo>
                  <a:pt x="6809" y="2473"/>
                </a:moveTo>
                <a:cubicBezTo>
                  <a:pt x="6789" y="2473"/>
                  <a:pt x="6789" y="2487"/>
                  <a:pt x="6770" y="2480"/>
                </a:cubicBezTo>
                <a:cubicBezTo>
                  <a:pt x="6770" y="2505"/>
                  <a:pt x="6809" y="2499"/>
                  <a:pt x="6809" y="2473"/>
                </a:cubicBezTo>
                <a:close/>
                <a:moveTo>
                  <a:pt x="7829" y="2467"/>
                </a:moveTo>
                <a:cubicBezTo>
                  <a:pt x="7855" y="2480"/>
                  <a:pt x="7868" y="2518"/>
                  <a:pt x="7829" y="2518"/>
                </a:cubicBezTo>
                <a:cubicBezTo>
                  <a:pt x="7829" y="2512"/>
                  <a:pt x="7835" y="2506"/>
                  <a:pt x="7829" y="2499"/>
                </a:cubicBezTo>
                <a:cubicBezTo>
                  <a:pt x="7809" y="2499"/>
                  <a:pt x="7803" y="2512"/>
                  <a:pt x="7770" y="2512"/>
                </a:cubicBezTo>
                <a:cubicBezTo>
                  <a:pt x="7796" y="2473"/>
                  <a:pt x="7823" y="2506"/>
                  <a:pt x="7829" y="2467"/>
                </a:cubicBezTo>
                <a:close/>
                <a:moveTo>
                  <a:pt x="8322" y="2466"/>
                </a:moveTo>
                <a:cubicBezTo>
                  <a:pt x="8326" y="2466"/>
                  <a:pt x="8297" y="2479"/>
                  <a:pt x="8281" y="2499"/>
                </a:cubicBezTo>
                <a:cubicBezTo>
                  <a:pt x="8229" y="2499"/>
                  <a:pt x="8197" y="2531"/>
                  <a:pt x="8184" y="2570"/>
                </a:cubicBezTo>
                <a:cubicBezTo>
                  <a:pt x="8133" y="2557"/>
                  <a:pt x="8113" y="2601"/>
                  <a:pt x="8081" y="2589"/>
                </a:cubicBezTo>
                <a:cubicBezTo>
                  <a:pt x="8093" y="2576"/>
                  <a:pt x="8093" y="2557"/>
                  <a:pt x="8119" y="2557"/>
                </a:cubicBezTo>
                <a:cubicBezTo>
                  <a:pt x="8127" y="2544"/>
                  <a:pt x="8107" y="2544"/>
                  <a:pt x="8107" y="2538"/>
                </a:cubicBezTo>
                <a:cubicBezTo>
                  <a:pt x="8153" y="2551"/>
                  <a:pt x="8281" y="2474"/>
                  <a:pt x="8314" y="2468"/>
                </a:cubicBezTo>
                <a:cubicBezTo>
                  <a:pt x="8319" y="2466"/>
                  <a:pt x="8321" y="2466"/>
                  <a:pt x="8322" y="2466"/>
                </a:cubicBezTo>
                <a:close/>
                <a:moveTo>
                  <a:pt x="7803" y="2448"/>
                </a:moveTo>
                <a:cubicBezTo>
                  <a:pt x="7783" y="2461"/>
                  <a:pt x="7757" y="2486"/>
                  <a:pt x="7744" y="2473"/>
                </a:cubicBezTo>
                <a:cubicBezTo>
                  <a:pt x="7770" y="2473"/>
                  <a:pt x="7777" y="2454"/>
                  <a:pt x="7803" y="2448"/>
                </a:cubicBezTo>
                <a:close/>
                <a:moveTo>
                  <a:pt x="7348" y="2440"/>
                </a:moveTo>
                <a:lnTo>
                  <a:pt x="7348" y="2441"/>
                </a:lnTo>
                <a:lnTo>
                  <a:pt x="7348" y="2441"/>
                </a:lnTo>
                <a:lnTo>
                  <a:pt x="7348" y="2440"/>
                </a:lnTo>
                <a:close/>
                <a:moveTo>
                  <a:pt x="7341" y="2439"/>
                </a:moveTo>
                <a:lnTo>
                  <a:pt x="7342" y="2441"/>
                </a:lnTo>
                <a:cubicBezTo>
                  <a:pt x="7332" y="2444"/>
                  <a:pt x="7335" y="2441"/>
                  <a:pt x="7340" y="2439"/>
                </a:cubicBezTo>
                <a:lnTo>
                  <a:pt x="7341" y="2439"/>
                </a:lnTo>
                <a:close/>
                <a:moveTo>
                  <a:pt x="7342" y="2427"/>
                </a:moveTo>
                <a:cubicBezTo>
                  <a:pt x="7346" y="2427"/>
                  <a:pt x="7350" y="2430"/>
                  <a:pt x="7349" y="2438"/>
                </a:cubicBezTo>
                <a:lnTo>
                  <a:pt x="7348" y="2440"/>
                </a:lnTo>
                <a:lnTo>
                  <a:pt x="7348" y="2440"/>
                </a:lnTo>
                <a:cubicBezTo>
                  <a:pt x="7347" y="2439"/>
                  <a:pt x="7345" y="2438"/>
                  <a:pt x="7344" y="2439"/>
                </a:cubicBezTo>
                <a:lnTo>
                  <a:pt x="7341" y="2439"/>
                </a:lnTo>
                <a:lnTo>
                  <a:pt x="7340" y="2438"/>
                </a:lnTo>
                <a:cubicBezTo>
                  <a:pt x="7336" y="2430"/>
                  <a:pt x="7339" y="2427"/>
                  <a:pt x="7342" y="2427"/>
                </a:cubicBezTo>
                <a:close/>
                <a:moveTo>
                  <a:pt x="7823" y="2389"/>
                </a:moveTo>
                <a:cubicBezTo>
                  <a:pt x="7835" y="2389"/>
                  <a:pt x="7845" y="2390"/>
                  <a:pt x="7849" y="2390"/>
                </a:cubicBezTo>
                <a:cubicBezTo>
                  <a:pt x="7841" y="2410"/>
                  <a:pt x="7810" y="2403"/>
                  <a:pt x="7809" y="2429"/>
                </a:cubicBezTo>
                <a:cubicBezTo>
                  <a:pt x="7809" y="2442"/>
                  <a:pt x="7829" y="2429"/>
                  <a:pt x="7835" y="2435"/>
                </a:cubicBezTo>
                <a:cubicBezTo>
                  <a:pt x="7835" y="2448"/>
                  <a:pt x="7823" y="2448"/>
                  <a:pt x="7803" y="2448"/>
                </a:cubicBezTo>
                <a:cubicBezTo>
                  <a:pt x="7796" y="2429"/>
                  <a:pt x="7778" y="2429"/>
                  <a:pt x="7758" y="2429"/>
                </a:cubicBezTo>
                <a:cubicBezTo>
                  <a:pt x="7763" y="2394"/>
                  <a:pt x="7798" y="2389"/>
                  <a:pt x="7823" y="2389"/>
                </a:cubicBezTo>
                <a:close/>
                <a:moveTo>
                  <a:pt x="7595" y="2362"/>
                </a:moveTo>
                <a:cubicBezTo>
                  <a:pt x="7603" y="2362"/>
                  <a:pt x="7610" y="2364"/>
                  <a:pt x="7616" y="2371"/>
                </a:cubicBezTo>
                <a:cubicBezTo>
                  <a:pt x="7571" y="2359"/>
                  <a:pt x="7557" y="2416"/>
                  <a:pt x="7506" y="2416"/>
                </a:cubicBezTo>
                <a:cubicBezTo>
                  <a:pt x="7526" y="2401"/>
                  <a:pt x="7566" y="2362"/>
                  <a:pt x="7595" y="2362"/>
                </a:cubicBezTo>
                <a:close/>
                <a:moveTo>
                  <a:pt x="7399" y="2344"/>
                </a:moveTo>
                <a:cubicBezTo>
                  <a:pt x="7388" y="2344"/>
                  <a:pt x="7383" y="2355"/>
                  <a:pt x="7383" y="2365"/>
                </a:cubicBezTo>
                <a:cubicBezTo>
                  <a:pt x="7402" y="2371"/>
                  <a:pt x="7409" y="2359"/>
                  <a:pt x="7409" y="2346"/>
                </a:cubicBezTo>
                <a:cubicBezTo>
                  <a:pt x="7405" y="2345"/>
                  <a:pt x="7402" y="2344"/>
                  <a:pt x="7399" y="2344"/>
                </a:cubicBezTo>
                <a:close/>
                <a:moveTo>
                  <a:pt x="7899" y="2340"/>
                </a:moveTo>
                <a:cubicBezTo>
                  <a:pt x="7919" y="2352"/>
                  <a:pt x="7938" y="2352"/>
                  <a:pt x="7958" y="2346"/>
                </a:cubicBezTo>
                <a:cubicBezTo>
                  <a:pt x="7945" y="2352"/>
                  <a:pt x="7932" y="2365"/>
                  <a:pt x="7913" y="2371"/>
                </a:cubicBezTo>
                <a:cubicBezTo>
                  <a:pt x="7919" y="2390"/>
                  <a:pt x="7932" y="2365"/>
                  <a:pt x="7951" y="2371"/>
                </a:cubicBezTo>
                <a:cubicBezTo>
                  <a:pt x="7932" y="2409"/>
                  <a:pt x="7900" y="2397"/>
                  <a:pt x="7874" y="2397"/>
                </a:cubicBezTo>
                <a:cubicBezTo>
                  <a:pt x="7874" y="2371"/>
                  <a:pt x="7900" y="2365"/>
                  <a:pt x="7899" y="2340"/>
                </a:cubicBezTo>
                <a:close/>
                <a:moveTo>
                  <a:pt x="7835" y="2249"/>
                </a:moveTo>
                <a:cubicBezTo>
                  <a:pt x="7839" y="2249"/>
                  <a:pt x="7843" y="2249"/>
                  <a:pt x="7848" y="2250"/>
                </a:cubicBezTo>
                <a:cubicBezTo>
                  <a:pt x="7803" y="2295"/>
                  <a:pt x="7777" y="2346"/>
                  <a:pt x="7693" y="2359"/>
                </a:cubicBezTo>
                <a:cubicBezTo>
                  <a:pt x="7706" y="2346"/>
                  <a:pt x="7700" y="2326"/>
                  <a:pt x="7693" y="2301"/>
                </a:cubicBezTo>
                <a:cubicBezTo>
                  <a:pt x="7747" y="2289"/>
                  <a:pt x="7773" y="2249"/>
                  <a:pt x="7835" y="2249"/>
                </a:cubicBezTo>
                <a:close/>
                <a:moveTo>
                  <a:pt x="7809" y="2148"/>
                </a:moveTo>
                <a:cubicBezTo>
                  <a:pt x="7803" y="2154"/>
                  <a:pt x="7803" y="2161"/>
                  <a:pt x="7803" y="2173"/>
                </a:cubicBezTo>
                <a:cubicBezTo>
                  <a:pt x="7764" y="2161"/>
                  <a:pt x="7745" y="2199"/>
                  <a:pt x="7699" y="2199"/>
                </a:cubicBezTo>
                <a:cubicBezTo>
                  <a:pt x="7718" y="2167"/>
                  <a:pt x="7764" y="2161"/>
                  <a:pt x="7809" y="2148"/>
                </a:cubicBezTo>
                <a:close/>
                <a:moveTo>
                  <a:pt x="7310" y="2146"/>
                </a:moveTo>
                <a:cubicBezTo>
                  <a:pt x="7318" y="2146"/>
                  <a:pt x="7328" y="2148"/>
                  <a:pt x="7338" y="2148"/>
                </a:cubicBezTo>
                <a:cubicBezTo>
                  <a:pt x="7338" y="2167"/>
                  <a:pt x="7306" y="2186"/>
                  <a:pt x="7286" y="2173"/>
                </a:cubicBezTo>
                <a:cubicBezTo>
                  <a:pt x="7286" y="2150"/>
                  <a:pt x="7296" y="2146"/>
                  <a:pt x="7310" y="2146"/>
                </a:cubicBezTo>
                <a:close/>
                <a:moveTo>
                  <a:pt x="6615" y="2124"/>
                </a:moveTo>
                <a:cubicBezTo>
                  <a:pt x="6582" y="2123"/>
                  <a:pt x="6549" y="2144"/>
                  <a:pt x="6543" y="2173"/>
                </a:cubicBezTo>
                <a:cubicBezTo>
                  <a:pt x="6582" y="2154"/>
                  <a:pt x="6627" y="2173"/>
                  <a:pt x="6647" y="2135"/>
                </a:cubicBezTo>
                <a:cubicBezTo>
                  <a:pt x="6637" y="2128"/>
                  <a:pt x="6626" y="2125"/>
                  <a:pt x="6615" y="2124"/>
                </a:cubicBezTo>
                <a:close/>
                <a:moveTo>
                  <a:pt x="7338" y="2090"/>
                </a:moveTo>
                <a:cubicBezTo>
                  <a:pt x="7326" y="2102"/>
                  <a:pt x="7312" y="2116"/>
                  <a:pt x="7306" y="2141"/>
                </a:cubicBezTo>
                <a:cubicBezTo>
                  <a:pt x="7274" y="2141"/>
                  <a:pt x="7306" y="2103"/>
                  <a:pt x="7280" y="2108"/>
                </a:cubicBezTo>
                <a:cubicBezTo>
                  <a:pt x="7293" y="2096"/>
                  <a:pt x="7306" y="2096"/>
                  <a:pt x="7338" y="2090"/>
                </a:cubicBezTo>
                <a:close/>
                <a:moveTo>
                  <a:pt x="7771" y="2071"/>
                </a:moveTo>
                <a:cubicBezTo>
                  <a:pt x="7751" y="2090"/>
                  <a:pt x="7733" y="2103"/>
                  <a:pt x="7700" y="2116"/>
                </a:cubicBezTo>
                <a:cubicBezTo>
                  <a:pt x="7693" y="2090"/>
                  <a:pt x="7751" y="2084"/>
                  <a:pt x="7771" y="2071"/>
                </a:cubicBezTo>
                <a:close/>
                <a:moveTo>
                  <a:pt x="769" y="2058"/>
                </a:moveTo>
                <a:cubicBezTo>
                  <a:pt x="749" y="2071"/>
                  <a:pt x="749" y="2090"/>
                  <a:pt x="718" y="2083"/>
                </a:cubicBezTo>
                <a:cubicBezTo>
                  <a:pt x="730" y="2064"/>
                  <a:pt x="743" y="2058"/>
                  <a:pt x="769" y="2058"/>
                </a:cubicBezTo>
                <a:close/>
                <a:moveTo>
                  <a:pt x="7501" y="2045"/>
                </a:moveTo>
                <a:cubicBezTo>
                  <a:pt x="7502" y="2045"/>
                  <a:pt x="7504" y="2045"/>
                  <a:pt x="7506" y="2045"/>
                </a:cubicBezTo>
                <a:cubicBezTo>
                  <a:pt x="7519" y="2090"/>
                  <a:pt x="7480" y="2135"/>
                  <a:pt x="7435" y="2135"/>
                </a:cubicBezTo>
                <a:cubicBezTo>
                  <a:pt x="7416" y="2104"/>
                  <a:pt x="7446" y="2043"/>
                  <a:pt x="7501" y="2045"/>
                </a:cubicBezTo>
                <a:close/>
                <a:moveTo>
                  <a:pt x="6892" y="2026"/>
                </a:moveTo>
                <a:cubicBezTo>
                  <a:pt x="6886" y="2039"/>
                  <a:pt x="6866" y="2033"/>
                  <a:pt x="6873" y="2052"/>
                </a:cubicBezTo>
                <a:cubicBezTo>
                  <a:pt x="6886" y="2058"/>
                  <a:pt x="6912" y="2039"/>
                  <a:pt x="6892" y="2026"/>
                </a:cubicBezTo>
                <a:close/>
                <a:moveTo>
                  <a:pt x="7345" y="2018"/>
                </a:moveTo>
                <a:cubicBezTo>
                  <a:pt x="7358" y="2018"/>
                  <a:pt x="7341" y="2050"/>
                  <a:pt x="7364" y="2039"/>
                </a:cubicBezTo>
                <a:cubicBezTo>
                  <a:pt x="7357" y="2064"/>
                  <a:pt x="7338" y="2039"/>
                  <a:pt x="7338" y="2020"/>
                </a:cubicBezTo>
                <a:cubicBezTo>
                  <a:pt x="7341" y="2018"/>
                  <a:pt x="7343" y="2018"/>
                  <a:pt x="7345" y="2018"/>
                </a:cubicBezTo>
                <a:close/>
                <a:moveTo>
                  <a:pt x="7351" y="1591"/>
                </a:moveTo>
                <a:cubicBezTo>
                  <a:pt x="7370" y="1591"/>
                  <a:pt x="7370" y="1610"/>
                  <a:pt x="7396" y="1604"/>
                </a:cubicBezTo>
                <a:cubicBezTo>
                  <a:pt x="7383" y="1610"/>
                  <a:pt x="7370" y="1617"/>
                  <a:pt x="7345" y="1610"/>
                </a:cubicBezTo>
                <a:cubicBezTo>
                  <a:pt x="7351" y="1610"/>
                  <a:pt x="7351" y="1598"/>
                  <a:pt x="7351" y="1591"/>
                </a:cubicBezTo>
                <a:close/>
                <a:moveTo>
                  <a:pt x="7409" y="1546"/>
                </a:moveTo>
                <a:cubicBezTo>
                  <a:pt x="7435" y="1546"/>
                  <a:pt x="7454" y="1559"/>
                  <a:pt x="7474" y="1572"/>
                </a:cubicBezTo>
                <a:cubicBezTo>
                  <a:pt x="7461" y="1585"/>
                  <a:pt x="7441" y="1591"/>
                  <a:pt x="7441" y="1610"/>
                </a:cubicBezTo>
                <a:cubicBezTo>
                  <a:pt x="7416" y="1604"/>
                  <a:pt x="7441" y="1598"/>
                  <a:pt x="7447" y="1585"/>
                </a:cubicBezTo>
                <a:cubicBezTo>
                  <a:pt x="7435" y="1591"/>
                  <a:pt x="7415" y="1578"/>
                  <a:pt x="7409" y="1546"/>
                </a:cubicBezTo>
                <a:close/>
                <a:moveTo>
                  <a:pt x="6854" y="1476"/>
                </a:moveTo>
                <a:cubicBezTo>
                  <a:pt x="6854" y="1483"/>
                  <a:pt x="6847" y="1489"/>
                  <a:pt x="6841" y="1495"/>
                </a:cubicBezTo>
                <a:cubicBezTo>
                  <a:pt x="6860" y="1515"/>
                  <a:pt x="6880" y="1482"/>
                  <a:pt x="6854" y="1476"/>
                </a:cubicBezTo>
                <a:close/>
                <a:moveTo>
                  <a:pt x="7281" y="1452"/>
                </a:moveTo>
                <a:cubicBezTo>
                  <a:pt x="7294" y="1458"/>
                  <a:pt x="7287" y="1471"/>
                  <a:pt x="7275" y="1464"/>
                </a:cubicBezTo>
                <a:cubicBezTo>
                  <a:pt x="7275" y="1471"/>
                  <a:pt x="7287" y="1496"/>
                  <a:pt x="7287" y="1483"/>
                </a:cubicBezTo>
                <a:cubicBezTo>
                  <a:pt x="7293" y="1483"/>
                  <a:pt x="7293" y="1496"/>
                  <a:pt x="7293" y="1508"/>
                </a:cubicBezTo>
                <a:cubicBezTo>
                  <a:pt x="7286" y="1508"/>
                  <a:pt x="7280" y="1508"/>
                  <a:pt x="7274" y="1515"/>
                </a:cubicBezTo>
                <a:cubicBezTo>
                  <a:pt x="7260" y="1508"/>
                  <a:pt x="7260" y="1489"/>
                  <a:pt x="7248" y="1489"/>
                </a:cubicBezTo>
                <a:cubicBezTo>
                  <a:pt x="7248" y="1476"/>
                  <a:pt x="7280" y="1496"/>
                  <a:pt x="7261" y="1477"/>
                </a:cubicBezTo>
                <a:cubicBezTo>
                  <a:pt x="7261" y="1464"/>
                  <a:pt x="7275" y="1464"/>
                  <a:pt x="7281" y="1452"/>
                </a:cubicBezTo>
                <a:close/>
                <a:moveTo>
                  <a:pt x="1369" y="1432"/>
                </a:moveTo>
                <a:cubicBezTo>
                  <a:pt x="1350" y="1438"/>
                  <a:pt x="1318" y="1457"/>
                  <a:pt x="1324" y="1463"/>
                </a:cubicBezTo>
                <a:cubicBezTo>
                  <a:pt x="1338" y="1451"/>
                  <a:pt x="1363" y="1451"/>
                  <a:pt x="1369" y="1432"/>
                </a:cubicBezTo>
                <a:close/>
                <a:moveTo>
                  <a:pt x="6362" y="1368"/>
                </a:moveTo>
                <a:cubicBezTo>
                  <a:pt x="6362" y="1399"/>
                  <a:pt x="6330" y="1387"/>
                  <a:pt x="6311" y="1393"/>
                </a:cubicBezTo>
                <a:cubicBezTo>
                  <a:pt x="6324" y="1380"/>
                  <a:pt x="6336" y="1368"/>
                  <a:pt x="6362" y="1368"/>
                </a:cubicBezTo>
                <a:close/>
                <a:moveTo>
                  <a:pt x="6543" y="1335"/>
                </a:moveTo>
                <a:cubicBezTo>
                  <a:pt x="6531" y="1362"/>
                  <a:pt x="6486" y="1380"/>
                  <a:pt x="6466" y="1374"/>
                </a:cubicBezTo>
                <a:cubicBezTo>
                  <a:pt x="6472" y="1342"/>
                  <a:pt x="6512" y="1342"/>
                  <a:pt x="6543" y="1335"/>
                </a:cubicBezTo>
                <a:close/>
                <a:moveTo>
                  <a:pt x="7351" y="1285"/>
                </a:moveTo>
                <a:cubicBezTo>
                  <a:pt x="7357" y="1317"/>
                  <a:pt x="7338" y="1355"/>
                  <a:pt x="7312" y="1367"/>
                </a:cubicBezTo>
                <a:cubicBezTo>
                  <a:pt x="7312" y="1367"/>
                  <a:pt x="7312" y="1367"/>
                  <a:pt x="7312" y="1354"/>
                </a:cubicBezTo>
                <a:cubicBezTo>
                  <a:pt x="7286" y="1362"/>
                  <a:pt x="7305" y="1380"/>
                  <a:pt x="7293" y="1393"/>
                </a:cubicBezTo>
                <a:cubicBezTo>
                  <a:pt x="7274" y="1399"/>
                  <a:pt x="7260" y="1387"/>
                  <a:pt x="7254" y="1380"/>
                </a:cubicBezTo>
                <a:cubicBezTo>
                  <a:pt x="7254" y="1324"/>
                  <a:pt x="7293" y="1298"/>
                  <a:pt x="7351" y="1285"/>
                </a:cubicBezTo>
                <a:close/>
                <a:moveTo>
                  <a:pt x="6608" y="1259"/>
                </a:moveTo>
                <a:cubicBezTo>
                  <a:pt x="6628" y="1278"/>
                  <a:pt x="6589" y="1278"/>
                  <a:pt x="6595" y="1297"/>
                </a:cubicBezTo>
                <a:cubicBezTo>
                  <a:pt x="6588" y="1297"/>
                  <a:pt x="6588" y="1290"/>
                  <a:pt x="6576" y="1290"/>
                </a:cubicBezTo>
                <a:cubicBezTo>
                  <a:pt x="6576" y="1272"/>
                  <a:pt x="6595" y="1272"/>
                  <a:pt x="6608" y="1259"/>
                </a:cubicBezTo>
                <a:close/>
                <a:moveTo>
                  <a:pt x="7164" y="1233"/>
                </a:moveTo>
                <a:cubicBezTo>
                  <a:pt x="7190" y="1240"/>
                  <a:pt x="7164" y="1253"/>
                  <a:pt x="7164" y="1272"/>
                </a:cubicBezTo>
                <a:cubicBezTo>
                  <a:pt x="7144" y="1272"/>
                  <a:pt x="7144" y="1259"/>
                  <a:pt x="7144" y="1240"/>
                </a:cubicBezTo>
                <a:cubicBezTo>
                  <a:pt x="7157" y="1240"/>
                  <a:pt x="7164" y="1240"/>
                  <a:pt x="7164" y="1233"/>
                </a:cubicBezTo>
                <a:close/>
                <a:moveTo>
                  <a:pt x="6724" y="1208"/>
                </a:moveTo>
                <a:cubicBezTo>
                  <a:pt x="6718" y="1227"/>
                  <a:pt x="6724" y="1246"/>
                  <a:pt x="6698" y="1253"/>
                </a:cubicBezTo>
                <a:cubicBezTo>
                  <a:pt x="6704" y="1233"/>
                  <a:pt x="6692" y="1214"/>
                  <a:pt x="6724" y="1208"/>
                </a:cubicBezTo>
                <a:close/>
                <a:moveTo>
                  <a:pt x="6801" y="1170"/>
                </a:moveTo>
                <a:cubicBezTo>
                  <a:pt x="6809" y="1176"/>
                  <a:pt x="6821" y="1176"/>
                  <a:pt x="6821" y="1195"/>
                </a:cubicBezTo>
                <a:cubicBezTo>
                  <a:pt x="6789" y="1195"/>
                  <a:pt x="6776" y="1214"/>
                  <a:pt x="6737" y="1208"/>
                </a:cubicBezTo>
                <a:cubicBezTo>
                  <a:pt x="6743" y="1182"/>
                  <a:pt x="6789" y="1189"/>
                  <a:pt x="6801" y="1170"/>
                </a:cubicBezTo>
                <a:close/>
                <a:moveTo>
                  <a:pt x="6036" y="1161"/>
                </a:moveTo>
                <a:cubicBezTo>
                  <a:pt x="5982" y="1162"/>
                  <a:pt x="5939" y="1200"/>
                  <a:pt x="5911" y="1234"/>
                </a:cubicBezTo>
                <a:cubicBezTo>
                  <a:pt x="5968" y="1215"/>
                  <a:pt x="6001" y="1170"/>
                  <a:pt x="6059" y="1163"/>
                </a:cubicBezTo>
                <a:cubicBezTo>
                  <a:pt x="6051" y="1162"/>
                  <a:pt x="6043" y="1161"/>
                  <a:pt x="6036" y="1161"/>
                </a:cubicBezTo>
                <a:close/>
                <a:moveTo>
                  <a:pt x="1693" y="1073"/>
                </a:moveTo>
                <a:cubicBezTo>
                  <a:pt x="1699" y="1099"/>
                  <a:pt x="1680" y="1106"/>
                  <a:pt x="1661" y="1112"/>
                </a:cubicBezTo>
                <a:cubicBezTo>
                  <a:pt x="1673" y="1099"/>
                  <a:pt x="1673" y="1073"/>
                  <a:pt x="1693" y="1073"/>
                </a:cubicBezTo>
                <a:close/>
                <a:moveTo>
                  <a:pt x="6943" y="1068"/>
                </a:moveTo>
                <a:cubicBezTo>
                  <a:pt x="6956" y="1067"/>
                  <a:pt x="6970" y="1073"/>
                  <a:pt x="6983" y="1087"/>
                </a:cubicBezTo>
                <a:cubicBezTo>
                  <a:pt x="6977" y="1093"/>
                  <a:pt x="6970" y="1099"/>
                  <a:pt x="6970" y="1112"/>
                </a:cubicBezTo>
                <a:cubicBezTo>
                  <a:pt x="6977" y="1131"/>
                  <a:pt x="6996" y="1112"/>
                  <a:pt x="7022" y="1112"/>
                </a:cubicBezTo>
                <a:cubicBezTo>
                  <a:pt x="7029" y="1138"/>
                  <a:pt x="7015" y="1144"/>
                  <a:pt x="7009" y="1157"/>
                </a:cubicBezTo>
                <a:cubicBezTo>
                  <a:pt x="6963" y="1163"/>
                  <a:pt x="6944" y="1182"/>
                  <a:pt x="6912" y="1182"/>
                </a:cubicBezTo>
                <a:cubicBezTo>
                  <a:pt x="6857" y="1147"/>
                  <a:pt x="6895" y="1070"/>
                  <a:pt x="6943" y="1068"/>
                </a:cubicBezTo>
                <a:close/>
                <a:moveTo>
                  <a:pt x="6421" y="1023"/>
                </a:moveTo>
                <a:cubicBezTo>
                  <a:pt x="6415" y="1061"/>
                  <a:pt x="6337" y="1080"/>
                  <a:pt x="6305" y="1112"/>
                </a:cubicBezTo>
                <a:cubicBezTo>
                  <a:pt x="6272" y="1087"/>
                  <a:pt x="6208" y="1118"/>
                  <a:pt x="6195" y="1157"/>
                </a:cubicBezTo>
                <a:cubicBezTo>
                  <a:pt x="6182" y="1151"/>
                  <a:pt x="6182" y="1137"/>
                  <a:pt x="6182" y="1125"/>
                </a:cubicBezTo>
                <a:cubicBezTo>
                  <a:pt x="6272" y="1099"/>
                  <a:pt x="6324" y="1029"/>
                  <a:pt x="6421" y="1023"/>
                </a:cubicBezTo>
                <a:close/>
                <a:moveTo>
                  <a:pt x="7404" y="1015"/>
                </a:moveTo>
                <a:cubicBezTo>
                  <a:pt x="7405" y="1015"/>
                  <a:pt x="7407" y="1015"/>
                  <a:pt x="7409" y="1016"/>
                </a:cubicBezTo>
                <a:cubicBezTo>
                  <a:pt x="7416" y="1016"/>
                  <a:pt x="7409" y="1023"/>
                  <a:pt x="7409" y="1022"/>
                </a:cubicBezTo>
                <a:cubicBezTo>
                  <a:pt x="7376" y="1022"/>
                  <a:pt x="7383" y="1054"/>
                  <a:pt x="7370" y="1067"/>
                </a:cubicBezTo>
                <a:cubicBezTo>
                  <a:pt x="7340" y="1049"/>
                  <a:pt x="7377" y="1014"/>
                  <a:pt x="7404" y="1015"/>
                </a:cubicBezTo>
                <a:close/>
                <a:moveTo>
                  <a:pt x="7558" y="997"/>
                </a:moveTo>
                <a:cubicBezTo>
                  <a:pt x="7564" y="1023"/>
                  <a:pt x="7526" y="1042"/>
                  <a:pt x="7564" y="1048"/>
                </a:cubicBezTo>
                <a:cubicBezTo>
                  <a:pt x="7545" y="1061"/>
                  <a:pt x="7545" y="1087"/>
                  <a:pt x="7526" y="1099"/>
                </a:cubicBezTo>
                <a:cubicBezTo>
                  <a:pt x="7493" y="1106"/>
                  <a:pt x="7493" y="1080"/>
                  <a:pt x="7474" y="1086"/>
                </a:cubicBezTo>
                <a:cubicBezTo>
                  <a:pt x="7487" y="1042"/>
                  <a:pt x="7513" y="1009"/>
                  <a:pt x="7558" y="997"/>
                </a:cubicBezTo>
                <a:close/>
                <a:moveTo>
                  <a:pt x="3947" y="997"/>
                </a:moveTo>
                <a:cubicBezTo>
                  <a:pt x="3940" y="1023"/>
                  <a:pt x="3922" y="1035"/>
                  <a:pt x="3902" y="1041"/>
                </a:cubicBezTo>
                <a:cubicBezTo>
                  <a:pt x="3895" y="1035"/>
                  <a:pt x="3895" y="1022"/>
                  <a:pt x="3895" y="1009"/>
                </a:cubicBezTo>
                <a:cubicBezTo>
                  <a:pt x="3908" y="997"/>
                  <a:pt x="3927" y="1003"/>
                  <a:pt x="3947" y="997"/>
                </a:cubicBezTo>
                <a:close/>
                <a:moveTo>
                  <a:pt x="6534" y="985"/>
                </a:moveTo>
                <a:cubicBezTo>
                  <a:pt x="6540" y="986"/>
                  <a:pt x="6545" y="987"/>
                  <a:pt x="6550" y="990"/>
                </a:cubicBezTo>
                <a:cubicBezTo>
                  <a:pt x="6537" y="1003"/>
                  <a:pt x="6518" y="1022"/>
                  <a:pt x="6492" y="1016"/>
                </a:cubicBezTo>
                <a:cubicBezTo>
                  <a:pt x="6497" y="997"/>
                  <a:pt x="6516" y="985"/>
                  <a:pt x="6534" y="985"/>
                </a:cubicBezTo>
                <a:close/>
                <a:moveTo>
                  <a:pt x="3074" y="980"/>
                </a:moveTo>
                <a:cubicBezTo>
                  <a:pt x="3065" y="979"/>
                  <a:pt x="3055" y="987"/>
                  <a:pt x="3055" y="1003"/>
                </a:cubicBezTo>
                <a:cubicBezTo>
                  <a:pt x="3062" y="1009"/>
                  <a:pt x="3075" y="1009"/>
                  <a:pt x="3088" y="1009"/>
                </a:cubicBezTo>
                <a:cubicBezTo>
                  <a:pt x="3091" y="990"/>
                  <a:pt x="3083" y="981"/>
                  <a:pt x="3074" y="980"/>
                </a:cubicBezTo>
                <a:close/>
                <a:moveTo>
                  <a:pt x="7521" y="969"/>
                </a:moveTo>
                <a:cubicBezTo>
                  <a:pt x="7530" y="969"/>
                  <a:pt x="7538" y="972"/>
                  <a:pt x="7545" y="978"/>
                </a:cubicBezTo>
                <a:cubicBezTo>
                  <a:pt x="7532" y="997"/>
                  <a:pt x="7493" y="1016"/>
                  <a:pt x="7480" y="997"/>
                </a:cubicBezTo>
                <a:cubicBezTo>
                  <a:pt x="7480" y="979"/>
                  <a:pt x="7501" y="968"/>
                  <a:pt x="7521" y="969"/>
                </a:cubicBezTo>
                <a:close/>
                <a:moveTo>
                  <a:pt x="3953" y="944"/>
                </a:moveTo>
                <a:cubicBezTo>
                  <a:pt x="3904" y="943"/>
                  <a:pt x="3879" y="991"/>
                  <a:pt x="3837" y="1023"/>
                </a:cubicBezTo>
                <a:cubicBezTo>
                  <a:pt x="3727" y="1112"/>
                  <a:pt x="3533" y="1163"/>
                  <a:pt x="3482" y="1285"/>
                </a:cubicBezTo>
                <a:cubicBezTo>
                  <a:pt x="3573" y="1272"/>
                  <a:pt x="3676" y="1253"/>
                  <a:pt x="3766" y="1221"/>
                </a:cubicBezTo>
                <a:cubicBezTo>
                  <a:pt x="3869" y="1170"/>
                  <a:pt x="3940" y="1080"/>
                  <a:pt x="4018" y="991"/>
                </a:cubicBezTo>
                <a:cubicBezTo>
                  <a:pt x="3998" y="984"/>
                  <a:pt x="3992" y="971"/>
                  <a:pt x="3992" y="953"/>
                </a:cubicBezTo>
                <a:cubicBezTo>
                  <a:pt x="3977" y="946"/>
                  <a:pt x="3965" y="944"/>
                  <a:pt x="3953" y="944"/>
                </a:cubicBezTo>
                <a:close/>
                <a:moveTo>
                  <a:pt x="5116" y="895"/>
                </a:moveTo>
                <a:cubicBezTo>
                  <a:pt x="5064" y="895"/>
                  <a:pt x="5045" y="959"/>
                  <a:pt x="5019" y="965"/>
                </a:cubicBezTo>
                <a:cubicBezTo>
                  <a:pt x="5052" y="953"/>
                  <a:pt x="5084" y="984"/>
                  <a:pt x="5116" y="965"/>
                </a:cubicBezTo>
                <a:cubicBezTo>
                  <a:pt x="5123" y="945"/>
                  <a:pt x="5135" y="908"/>
                  <a:pt x="5116" y="895"/>
                </a:cubicBezTo>
                <a:close/>
                <a:moveTo>
                  <a:pt x="6155" y="876"/>
                </a:moveTo>
                <a:cubicBezTo>
                  <a:pt x="6102" y="877"/>
                  <a:pt x="6069" y="906"/>
                  <a:pt x="6027" y="926"/>
                </a:cubicBezTo>
                <a:cubicBezTo>
                  <a:pt x="6047" y="953"/>
                  <a:pt x="6027" y="945"/>
                  <a:pt x="6021" y="971"/>
                </a:cubicBezTo>
                <a:cubicBezTo>
                  <a:pt x="6072" y="933"/>
                  <a:pt x="6143" y="952"/>
                  <a:pt x="6201" y="920"/>
                </a:cubicBezTo>
                <a:cubicBezTo>
                  <a:pt x="6201" y="907"/>
                  <a:pt x="6189" y="900"/>
                  <a:pt x="6195" y="881"/>
                </a:cubicBezTo>
                <a:cubicBezTo>
                  <a:pt x="6181" y="878"/>
                  <a:pt x="6167" y="876"/>
                  <a:pt x="6155" y="876"/>
                </a:cubicBezTo>
                <a:close/>
                <a:moveTo>
                  <a:pt x="8003" y="869"/>
                </a:moveTo>
                <a:cubicBezTo>
                  <a:pt x="8003" y="881"/>
                  <a:pt x="7997" y="881"/>
                  <a:pt x="7997" y="895"/>
                </a:cubicBezTo>
                <a:cubicBezTo>
                  <a:pt x="7958" y="901"/>
                  <a:pt x="7965" y="914"/>
                  <a:pt x="7926" y="920"/>
                </a:cubicBezTo>
                <a:cubicBezTo>
                  <a:pt x="7945" y="894"/>
                  <a:pt x="7977" y="888"/>
                  <a:pt x="8003" y="869"/>
                </a:cubicBezTo>
                <a:close/>
                <a:moveTo>
                  <a:pt x="2216" y="811"/>
                </a:moveTo>
                <a:cubicBezTo>
                  <a:pt x="2210" y="831"/>
                  <a:pt x="2197" y="850"/>
                  <a:pt x="2165" y="843"/>
                </a:cubicBezTo>
                <a:cubicBezTo>
                  <a:pt x="2171" y="824"/>
                  <a:pt x="2183" y="811"/>
                  <a:pt x="2216" y="811"/>
                </a:cubicBezTo>
                <a:close/>
                <a:moveTo>
                  <a:pt x="3589" y="759"/>
                </a:moveTo>
                <a:cubicBezTo>
                  <a:pt x="3594" y="760"/>
                  <a:pt x="3600" y="762"/>
                  <a:pt x="3605" y="767"/>
                </a:cubicBezTo>
                <a:cubicBezTo>
                  <a:pt x="3611" y="806"/>
                  <a:pt x="3573" y="806"/>
                  <a:pt x="3566" y="831"/>
                </a:cubicBezTo>
                <a:cubicBezTo>
                  <a:pt x="3528" y="814"/>
                  <a:pt x="3559" y="757"/>
                  <a:pt x="3589" y="759"/>
                </a:cubicBezTo>
                <a:close/>
                <a:moveTo>
                  <a:pt x="5775" y="647"/>
                </a:moveTo>
                <a:cubicBezTo>
                  <a:pt x="5749" y="647"/>
                  <a:pt x="5722" y="660"/>
                  <a:pt x="5717" y="683"/>
                </a:cubicBezTo>
                <a:cubicBezTo>
                  <a:pt x="5743" y="671"/>
                  <a:pt x="5775" y="664"/>
                  <a:pt x="5801" y="652"/>
                </a:cubicBezTo>
                <a:cubicBezTo>
                  <a:pt x="5793" y="649"/>
                  <a:pt x="5784" y="647"/>
                  <a:pt x="5775" y="647"/>
                </a:cubicBezTo>
                <a:close/>
                <a:moveTo>
                  <a:pt x="6589" y="645"/>
                </a:moveTo>
                <a:cubicBezTo>
                  <a:pt x="6582" y="658"/>
                  <a:pt x="6582" y="677"/>
                  <a:pt x="6563" y="671"/>
                </a:cubicBezTo>
                <a:cubicBezTo>
                  <a:pt x="6569" y="658"/>
                  <a:pt x="6569" y="645"/>
                  <a:pt x="6589" y="645"/>
                </a:cubicBezTo>
                <a:close/>
                <a:moveTo>
                  <a:pt x="5361" y="638"/>
                </a:moveTo>
                <a:cubicBezTo>
                  <a:pt x="5355" y="658"/>
                  <a:pt x="5342" y="677"/>
                  <a:pt x="5316" y="683"/>
                </a:cubicBezTo>
                <a:cubicBezTo>
                  <a:pt x="5316" y="671"/>
                  <a:pt x="5336" y="671"/>
                  <a:pt x="5342" y="664"/>
                </a:cubicBezTo>
                <a:cubicBezTo>
                  <a:pt x="5336" y="645"/>
                  <a:pt x="5310" y="664"/>
                  <a:pt x="5296" y="664"/>
                </a:cubicBezTo>
                <a:cubicBezTo>
                  <a:pt x="5303" y="638"/>
                  <a:pt x="5341" y="645"/>
                  <a:pt x="5361" y="638"/>
                </a:cubicBezTo>
                <a:close/>
                <a:moveTo>
                  <a:pt x="4722" y="549"/>
                </a:moveTo>
                <a:cubicBezTo>
                  <a:pt x="4722" y="569"/>
                  <a:pt x="4696" y="575"/>
                  <a:pt x="4690" y="562"/>
                </a:cubicBezTo>
                <a:cubicBezTo>
                  <a:pt x="4690" y="549"/>
                  <a:pt x="4703" y="549"/>
                  <a:pt x="4722" y="549"/>
                </a:cubicBezTo>
                <a:close/>
                <a:moveTo>
                  <a:pt x="6019" y="547"/>
                </a:moveTo>
                <a:cubicBezTo>
                  <a:pt x="6031" y="547"/>
                  <a:pt x="6029" y="559"/>
                  <a:pt x="5988" y="562"/>
                </a:cubicBezTo>
                <a:cubicBezTo>
                  <a:pt x="6000" y="550"/>
                  <a:pt x="6012" y="546"/>
                  <a:pt x="6019" y="547"/>
                </a:cubicBezTo>
                <a:close/>
                <a:moveTo>
                  <a:pt x="6336" y="472"/>
                </a:moveTo>
                <a:cubicBezTo>
                  <a:pt x="6339" y="472"/>
                  <a:pt x="6341" y="472"/>
                  <a:pt x="6343" y="472"/>
                </a:cubicBezTo>
                <a:cubicBezTo>
                  <a:pt x="6330" y="492"/>
                  <a:pt x="6305" y="505"/>
                  <a:pt x="6285" y="524"/>
                </a:cubicBezTo>
                <a:cubicBezTo>
                  <a:pt x="6279" y="499"/>
                  <a:pt x="6302" y="470"/>
                  <a:pt x="6336" y="472"/>
                </a:cubicBezTo>
                <a:close/>
                <a:moveTo>
                  <a:pt x="4661" y="402"/>
                </a:moveTo>
                <a:cubicBezTo>
                  <a:pt x="4629" y="446"/>
                  <a:pt x="4616" y="517"/>
                  <a:pt x="4571" y="549"/>
                </a:cubicBezTo>
                <a:cubicBezTo>
                  <a:pt x="4583" y="581"/>
                  <a:pt x="4602" y="549"/>
                  <a:pt x="4622" y="555"/>
                </a:cubicBezTo>
                <a:cubicBezTo>
                  <a:pt x="4674" y="568"/>
                  <a:pt x="4674" y="651"/>
                  <a:pt x="4713" y="690"/>
                </a:cubicBezTo>
                <a:cubicBezTo>
                  <a:pt x="4725" y="690"/>
                  <a:pt x="4745" y="683"/>
                  <a:pt x="4751" y="690"/>
                </a:cubicBezTo>
                <a:cubicBezTo>
                  <a:pt x="4790" y="773"/>
                  <a:pt x="4649" y="779"/>
                  <a:pt x="4629" y="836"/>
                </a:cubicBezTo>
                <a:cubicBezTo>
                  <a:pt x="4616" y="863"/>
                  <a:pt x="4616" y="952"/>
                  <a:pt x="4668" y="952"/>
                </a:cubicBezTo>
                <a:cubicBezTo>
                  <a:pt x="4675" y="1016"/>
                  <a:pt x="4700" y="1054"/>
                  <a:pt x="4726" y="1099"/>
                </a:cubicBezTo>
                <a:cubicBezTo>
                  <a:pt x="4842" y="1130"/>
                  <a:pt x="4907" y="1041"/>
                  <a:pt x="4978" y="990"/>
                </a:cubicBezTo>
                <a:cubicBezTo>
                  <a:pt x="4965" y="977"/>
                  <a:pt x="4939" y="977"/>
                  <a:pt x="4927" y="964"/>
                </a:cubicBezTo>
                <a:cubicBezTo>
                  <a:pt x="4907" y="978"/>
                  <a:pt x="4894" y="1003"/>
                  <a:pt x="4868" y="1009"/>
                </a:cubicBezTo>
                <a:cubicBezTo>
                  <a:pt x="4868" y="983"/>
                  <a:pt x="4849" y="983"/>
                  <a:pt x="4849" y="958"/>
                </a:cubicBezTo>
                <a:cubicBezTo>
                  <a:pt x="4887" y="945"/>
                  <a:pt x="4920" y="914"/>
                  <a:pt x="4971" y="933"/>
                </a:cubicBezTo>
                <a:cubicBezTo>
                  <a:pt x="5010" y="895"/>
                  <a:pt x="5048" y="863"/>
                  <a:pt x="5119" y="856"/>
                </a:cubicBezTo>
                <a:cubicBezTo>
                  <a:pt x="5132" y="856"/>
                  <a:pt x="5119" y="831"/>
                  <a:pt x="5132" y="831"/>
                </a:cubicBezTo>
                <a:cubicBezTo>
                  <a:pt x="5158" y="837"/>
                  <a:pt x="5197" y="837"/>
                  <a:pt x="5223" y="831"/>
                </a:cubicBezTo>
                <a:cubicBezTo>
                  <a:pt x="5217" y="805"/>
                  <a:pt x="5223" y="786"/>
                  <a:pt x="5243" y="773"/>
                </a:cubicBezTo>
                <a:cubicBezTo>
                  <a:pt x="5243" y="767"/>
                  <a:pt x="5223" y="786"/>
                  <a:pt x="5210" y="773"/>
                </a:cubicBezTo>
                <a:cubicBezTo>
                  <a:pt x="5210" y="767"/>
                  <a:pt x="5217" y="754"/>
                  <a:pt x="5230" y="754"/>
                </a:cubicBezTo>
                <a:cubicBezTo>
                  <a:pt x="5230" y="742"/>
                  <a:pt x="5210" y="735"/>
                  <a:pt x="5204" y="729"/>
                </a:cubicBezTo>
                <a:cubicBezTo>
                  <a:pt x="5152" y="768"/>
                  <a:pt x="5088" y="761"/>
                  <a:pt x="5029" y="787"/>
                </a:cubicBezTo>
                <a:cubicBezTo>
                  <a:pt x="5017" y="780"/>
                  <a:pt x="5042" y="768"/>
                  <a:pt x="5062" y="774"/>
                </a:cubicBezTo>
                <a:cubicBezTo>
                  <a:pt x="5094" y="704"/>
                  <a:pt x="5191" y="704"/>
                  <a:pt x="5262" y="679"/>
                </a:cubicBezTo>
                <a:cubicBezTo>
                  <a:pt x="5256" y="691"/>
                  <a:pt x="5275" y="705"/>
                  <a:pt x="5262" y="736"/>
                </a:cubicBezTo>
                <a:cubicBezTo>
                  <a:pt x="5269" y="755"/>
                  <a:pt x="5275" y="742"/>
                  <a:pt x="5295" y="742"/>
                </a:cubicBezTo>
                <a:cubicBezTo>
                  <a:pt x="5301" y="749"/>
                  <a:pt x="5282" y="768"/>
                  <a:pt x="5295" y="774"/>
                </a:cubicBezTo>
                <a:cubicBezTo>
                  <a:pt x="5327" y="774"/>
                  <a:pt x="5346" y="793"/>
                  <a:pt x="5366" y="780"/>
                </a:cubicBezTo>
                <a:cubicBezTo>
                  <a:pt x="5372" y="851"/>
                  <a:pt x="5450" y="812"/>
                  <a:pt x="5482" y="799"/>
                </a:cubicBezTo>
                <a:cubicBezTo>
                  <a:pt x="5482" y="799"/>
                  <a:pt x="5482" y="799"/>
                  <a:pt x="5482" y="761"/>
                </a:cubicBezTo>
                <a:cubicBezTo>
                  <a:pt x="5553" y="684"/>
                  <a:pt x="5585" y="569"/>
                  <a:pt x="5663" y="499"/>
                </a:cubicBezTo>
                <a:cubicBezTo>
                  <a:pt x="5689" y="480"/>
                  <a:pt x="5695" y="517"/>
                  <a:pt x="5721" y="499"/>
                </a:cubicBezTo>
                <a:cubicBezTo>
                  <a:pt x="5740" y="505"/>
                  <a:pt x="5701" y="511"/>
                  <a:pt x="5701" y="517"/>
                </a:cubicBezTo>
                <a:cubicBezTo>
                  <a:pt x="5720" y="524"/>
                  <a:pt x="5727" y="556"/>
                  <a:pt x="5746" y="562"/>
                </a:cubicBezTo>
                <a:cubicBezTo>
                  <a:pt x="5746" y="582"/>
                  <a:pt x="5708" y="595"/>
                  <a:pt x="5720" y="614"/>
                </a:cubicBezTo>
                <a:cubicBezTo>
                  <a:pt x="5798" y="626"/>
                  <a:pt x="5830" y="575"/>
                  <a:pt x="5901" y="562"/>
                </a:cubicBezTo>
                <a:cubicBezTo>
                  <a:pt x="5907" y="575"/>
                  <a:pt x="5936" y="581"/>
                  <a:pt x="5929" y="598"/>
                </a:cubicBezTo>
                <a:lnTo>
                  <a:pt x="5929" y="598"/>
                </a:lnTo>
                <a:lnTo>
                  <a:pt x="5928" y="599"/>
                </a:lnTo>
                <a:cubicBezTo>
                  <a:pt x="5928" y="600"/>
                  <a:pt x="5927" y="600"/>
                  <a:pt x="5927" y="601"/>
                </a:cubicBezTo>
                <a:lnTo>
                  <a:pt x="5929" y="598"/>
                </a:lnTo>
                <a:lnTo>
                  <a:pt x="5930" y="598"/>
                </a:lnTo>
                <a:cubicBezTo>
                  <a:pt x="5934" y="595"/>
                  <a:pt x="5942" y="595"/>
                  <a:pt x="5947" y="595"/>
                </a:cubicBezTo>
                <a:cubicBezTo>
                  <a:pt x="5960" y="595"/>
                  <a:pt x="5953" y="576"/>
                  <a:pt x="5960" y="570"/>
                </a:cubicBezTo>
                <a:cubicBezTo>
                  <a:pt x="5967" y="582"/>
                  <a:pt x="5973" y="621"/>
                  <a:pt x="5947" y="627"/>
                </a:cubicBezTo>
                <a:cubicBezTo>
                  <a:pt x="5966" y="634"/>
                  <a:pt x="5979" y="646"/>
                  <a:pt x="5998" y="652"/>
                </a:cubicBezTo>
                <a:cubicBezTo>
                  <a:pt x="6017" y="595"/>
                  <a:pt x="6056" y="556"/>
                  <a:pt x="6121" y="537"/>
                </a:cubicBezTo>
                <a:cubicBezTo>
                  <a:pt x="6133" y="551"/>
                  <a:pt x="6153" y="563"/>
                  <a:pt x="6166" y="576"/>
                </a:cubicBezTo>
                <a:cubicBezTo>
                  <a:pt x="6166" y="589"/>
                  <a:pt x="6146" y="589"/>
                  <a:pt x="6133" y="595"/>
                </a:cubicBezTo>
                <a:cubicBezTo>
                  <a:pt x="6127" y="582"/>
                  <a:pt x="6133" y="582"/>
                  <a:pt x="6140" y="576"/>
                </a:cubicBezTo>
                <a:cubicBezTo>
                  <a:pt x="6114" y="576"/>
                  <a:pt x="6095" y="582"/>
                  <a:pt x="6088" y="601"/>
                </a:cubicBezTo>
                <a:cubicBezTo>
                  <a:pt x="6101" y="621"/>
                  <a:pt x="6114" y="634"/>
                  <a:pt x="6133" y="646"/>
                </a:cubicBezTo>
                <a:cubicBezTo>
                  <a:pt x="6178" y="640"/>
                  <a:pt x="6224" y="627"/>
                  <a:pt x="6276" y="615"/>
                </a:cubicBezTo>
                <a:cubicBezTo>
                  <a:pt x="6289" y="607"/>
                  <a:pt x="6243" y="640"/>
                  <a:pt x="6231" y="646"/>
                </a:cubicBezTo>
                <a:cubicBezTo>
                  <a:pt x="6250" y="678"/>
                  <a:pt x="6309" y="640"/>
                  <a:pt x="6321" y="652"/>
                </a:cubicBezTo>
                <a:cubicBezTo>
                  <a:pt x="6308" y="671"/>
                  <a:pt x="6308" y="665"/>
                  <a:pt x="6334" y="678"/>
                </a:cubicBezTo>
                <a:cubicBezTo>
                  <a:pt x="6321" y="735"/>
                  <a:pt x="6217" y="703"/>
                  <a:pt x="6204" y="754"/>
                </a:cubicBezTo>
                <a:cubicBezTo>
                  <a:pt x="6276" y="773"/>
                  <a:pt x="6328" y="716"/>
                  <a:pt x="6405" y="716"/>
                </a:cubicBezTo>
                <a:cubicBezTo>
                  <a:pt x="6418" y="729"/>
                  <a:pt x="6399" y="748"/>
                  <a:pt x="6411" y="761"/>
                </a:cubicBezTo>
                <a:cubicBezTo>
                  <a:pt x="6418" y="773"/>
                  <a:pt x="6443" y="761"/>
                  <a:pt x="6463" y="767"/>
                </a:cubicBezTo>
                <a:cubicBezTo>
                  <a:pt x="6463" y="780"/>
                  <a:pt x="6443" y="773"/>
                  <a:pt x="6443" y="792"/>
                </a:cubicBezTo>
                <a:cubicBezTo>
                  <a:pt x="6475" y="780"/>
                  <a:pt x="6534" y="773"/>
                  <a:pt x="6508" y="728"/>
                </a:cubicBezTo>
                <a:cubicBezTo>
                  <a:pt x="6527" y="716"/>
                  <a:pt x="6553" y="709"/>
                  <a:pt x="6572" y="716"/>
                </a:cubicBezTo>
                <a:cubicBezTo>
                  <a:pt x="6572" y="722"/>
                  <a:pt x="6566" y="728"/>
                  <a:pt x="6566" y="735"/>
                </a:cubicBezTo>
                <a:cubicBezTo>
                  <a:pt x="6599" y="728"/>
                  <a:pt x="6617" y="741"/>
                  <a:pt x="6637" y="747"/>
                </a:cubicBezTo>
                <a:cubicBezTo>
                  <a:pt x="6625" y="754"/>
                  <a:pt x="6617" y="760"/>
                  <a:pt x="6605" y="773"/>
                </a:cubicBezTo>
                <a:cubicBezTo>
                  <a:pt x="6624" y="810"/>
                  <a:pt x="6682" y="798"/>
                  <a:pt x="6727" y="785"/>
                </a:cubicBezTo>
                <a:cubicBezTo>
                  <a:pt x="6714" y="804"/>
                  <a:pt x="6681" y="829"/>
                  <a:pt x="6708" y="868"/>
                </a:cubicBezTo>
                <a:cubicBezTo>
                  <a:pt x="6675" y="912"/>
                  <a:pt x="6649" y="964"/>
                  <a:pt x="6572" y="964"/>
                </a:cubicBezTo>
                <a:cubicBezTo>
                  <a:pt x="6578" y="951"/>
                  <a:pt x="6598" y="964"/>
                  <a:pt x="6598" y="945"/>
                </a:cubicBezTo>
                <a:cubicBezTo>
                  <a:pt x="6553" y="925"/>
                  <a:pt x="6527" y="976"/>
                  <a:pt x="6488" y="976"/>
                </a:cubicBezTo>
                <a:cubicBezTo>
                  <a:pt x="6508" y="956"/>
                  <a:pt x="6475" y="944"/>
                  <a:pt x="6475" y="925"/>
                </a:cubicBezTo>
                <a:cubicBezTo>
                  <a:pt x="6488" y="893"/>
                  <a:pt x="6501" y="867"/>
                  <a:pt x="6520" y="842"/>
                </a:cubicBezTo>
                <a:cubicBezTo>
                  <a:pt x="6418" y="816"/>
                  <a:pt x="6463" y="964"/>
                  <a:pt x="6398" y="989"/>
                </a:cubicBezTo>
                <a:cubicBezTo>
                  <a:pt x="6353" y="951"/>
                  <a:pt x="6288" y="983"/>
                  <a:pt x="6282" y="1028"/>
                </a:cubicBezTo>
                <a:cubicBezTo>
                  <a:pt x="6172" y="1021"/>
                  <a:pt x="6172" y="1137"/>
                  <a:pt x="6069" y="1155"/>
                </a:cubicBezTo>
                <a:cubicBezTo>
                  <a:pt x="6082" y="1168"/>
                  <a:pt x="6107" y="1149"/>
                  <a:pt x="6133" y="1155"/>
                </a:cubicBezTo>
                <a:cubicBezTo>
                  <a:pt x="6114" y="1175"/>
                  <a:pt x="6075" y="1168"/>
                  <a:pt x="6075" y="1207"/>
                </a:cubicBezTo>
                <a:cubicBezTo>
                  <a:pt x="6146" y="1213"/>
                  <a:pt x="6211" y="1168"/>
                  <a:pt x="6262" y="1137"/>
                </a:cubicBezTo>
                <a:cubicBezTo>
                  <a:pt x="6242" y="1181"/>
                  <a:pt x="6178" y="1181"/>
                  <a:pt x="6165" y="1232"/>
                </a:cubicBezTo>
                <a:cubicBezTo>
                  <a:pt x="6178" y="1264"/>
                  <a:pt x="6197" y="1283"/>
                  <a:pt x="6236" y="1290"/>
                </a:cubicBezTo>
                <a:cubicBezTo>
                  <a:pt x="6301" y="1232"/>
                  <a:pt x="6411" y="1219"/>
                  <a:pt x="6488" y="1181"/>
                </a:cubicBezTo>
                <a:cubicBezTo>
                  <a:pt x="6475" y="1193"/>
                  <a:pt x="6462" y="1200"/>
                  <a:pt x="6449" y="1212"/>
                </a:cubicBezTo>
                <a:cubicBezTo>
                  <a:pt x="6540" y="1193"/>
                  <a:pt x="6598" y="1103"/>
                  <a:pt x="6701" y="1078"/>
                </a:cubicBezTo>
                <a:cubicBezTo>
                  <a:pt x="6656" y="1142"/>
                  <a:pt x="6604" y="1200"/>
                  <a:pt x="6527" y="1231"/>
                </a:cubicBezTo>
                <a:cubicBezTo>
                  <a:pt x="6533" y="1250"/>
                  <a:pt x="6527" y="1244"/>
                  <a:pt x="6520" y="1263"/>
                </a:cubicBezTo>
                <a:cubicBezTo>
                  <a:pt x="6520" y="1269"/>
                  <a:pt x="6540" y="1263"/>
                  <a:pt x="6540" y="1275"/>
                </a:cubicBezTo>
                <a:cubicBezTo>
                  <a:pt x="6540" y="1275"/>
                  <a:pt x="6540" y="1275"/>
                  <a:pt x="6540" y="1294"/>
                </a:cubicBezTo>
                <a:cubicBezTo>
                  <a:pt x="6515" y="1301"/>
                  <a:pt x="6515" y="1282"/>
                  <a:pt x="6495" y="1275"/>
                </a:cubicBezTo>
                <a:cubicBezTo>
                  <a:pt x="6508" y="1269"/>
                  <a:pt x="6501" y="1250"/>
                  <a:pt x="6508" y="1244"/>
                </a:cubicBezTo>
                <a:cubicBezTo>
                  <a:pt x="6482" y="1218"/>
                  <a:pt x="6463" y="1263"/>
                  <a:pt x="6430" y="1263"/>
                </a:cubicBezTo>
                <a:cubicBezTo>
                  <a:pt x="6418" y="1250"/>
                  <a:pt x="6437" y="1244"/>
                  <a:pt x="6424" y="1231"/>
                </a:cubicBezTo>
                <a:cubicBezTo>
                  <a:pt x="6405" y="1264"/>
                  <a:pt x="6347" y="1250"/>
                  <a:pt x="6340" y="1295"/>
                </a:cubicBezTo>
                <a:cubicBezTo>
                  <a:pt x="6308" y="1282"/>
                  <a:pt x="6282" y="1295"/>
                  <a:pt x="6269" y="1320"/>
                </a:cubicBezTo>
                <a:cubicBezTo>
                  <a:pt x="6276" y="1328"/>
                  <a:pt x="6282" y="1340"/>
                  <a:pt x="6282" y="1359"/>
                </a:cubicBezTo>
                <a:cubicBezTo>
                  <a:pt x="6257" y="1359"/>
                  <a:pt x="6250" y="1385"/>
                  <a:pt x="6231" y="1404"/>
                </a:cubicBezTo>
                <a:cubicBezTo>
                  <a:pt x="6231" y="1410"/>
                  <a:pt x="6237" y="1410"/>
                  <a:pt x="6237" y="1417"/>
                </a:cubicBezTo>
                <a:cubicBezTo>
                  <a:pt x="6268" y="1423"/>
                  <a:pt x="6262" y="1392"/>
                  <a:pt x="6288" y="1398"/>
                </a:cubicBezTo>
                <a:cubicBezTo>
                  <a:pt x="6301" y="1418"/>
                  <a:pt x="6288" y="1418"/>
                  <a:pt x="6288" y="1443"/>
                </a:cubicBezTo>
                <a:cubicBezTo>
                  <a:pt x="6359" y="1437"/>
                  <a:pt x="6385" y="1385"/>
                  <a:pt x="6443" y="1385"/>
                </a:cubicBezTo>
                <a:cubicBezTo>
                  <a:pt x="6456" y="1398"/>
                  <a:pt x="6443" y="1404"/>
                  <a:pt x="6443" y="1417"/>
                </a:cubicBezTo>
                <a:cubicBezTo>
                  <a:pt x="6501" y="1410"/>
                  <a:pt x="6553" y="1403"/>
                  <a:pt x="6585" y="1372"/>
                </a:cubicBezTo>
                <a:cubicBezTo>
                  <a:pt x="6624" y="1347"/>
                  <a:pt x="6636" y="1289"/>
                  <a:pt x="6701" y="1283"/>
                </a:cubicBezTo>
                <a:cubicBezTo>
                  <a:pt x="6695" y="1295"/>
                  <a:pt x="6689" y="1295"/>
                  <a:pt x="6689" y="1302"/>
                </a:cubicBezTo>
                <a:cubicBezTo>
                  <a:pt x="6708" y="1333"/>
                  <a:pt x="6766" y="1289"/>
                  <a:pt x="6792" y="1302"/>
                </a:cubicBezTo>
                <a:cubicBezTo>
                  <a:pt x="6779" y="1372"/>
                  <a:pt x="6766" y="1353"/>
                  <a:pt x="6734" y="1417"/>
                </a:cubicBezTo>
                <a:cubicBezTo>
                  <a:pt x="6740" y="1423"/>
                  <a:pt x="6760" y="1423"/>
                  <a:pt x="6760" y="1442"/>
                </a:cubicBezTo>
                <a:cubicBezTo>
                  <a:pt x="6779" y="1436"/>
                  <a:pt x="6779" y="1410"/>
                  <a:pt x="6798" y="1410"/>
                </a:cubicBezTo>
                <a:cubicBezTo>
                  <a:pt x="6786" y="1424"/>
                  <a:pt x="6772" y="1443"/>
                  <a:pt x="6766" y="1456"/>
                </a:cubicBezTo>
                <a:cubicBezTo>
                  <a:pt x="6805" y="1474"/>
                  <a:pt x="6863" y="1456"/>
                  <a:pt x="6895" y="1443"/>
                </a:cubicBezTo>
                <a:cubicBezTo>
                  <a:pt x="6889" y="1410"/>
                  <a:pt x="6869" y="1404"/>
                  <a:pt x="6857" y="1379"/>
                </a:cubicBezTo>
                <a:cubicBezTo>
                  <a:pt x="6883" y="1315"/>
                  <a:pt x="6960" y="1315"/>
                  <a:pt x="7031" y="1309"/>
                </a:cubicBezTo>
                <a:cubicBezTo>
                  <a:pt x="7025" y="1321"/>
                  <a:pt x="7012" y="1328"/>
                  <a:pt x="6999" y="1334"/>
                </a:cubicBezTo>
                <a:cubicBezTo>
                  <a:pt x="7006" y="1354"/>
                  <a:pt x="7012" y="1366"/>
                  <a:pt x="7019" y="1379"/>
                </a:cubicBezTo>
                <a:cubicBezTo>
                  <a:pt x="7057" y="1373"/>
                  <a:pt x="7070" y="1379"/>
                  <a:pt x="7102" y="1385"/>
                </a:cubicBezTo>
                <a:cubicBezTo>
                  <a:pt x="7090" y="1436"/>
                  <a:pt x="7064" y="1493"/>
                  <a:pt x="7031" y="1538"/>
                </a:cubicBezTo>
                <a:cubicBezTo>
                  <a:pt x="6999" y="1545"/>
                  <a:pt x="6993" y="1570"/>
                  <a:pt x="6993" y="1609"/>
                </a:cubicBezTo>
                <a:cubicBezTo>
                  <a:pt x="7024" y="1628"/>
                  <a:pt x="7083" y="1590"/>
                  <a:pt x="7115" y="1577"/>
                </a:cubicBezTo>
                <a:cubicBezTo>
                  <a:pt x="7102" y="1571"/>
                  <a:pt x="7108" y="1546"/>
                  <a:pt x="7095" y="1546"/>
                </a:cubicBezTo>
                <a:cubicBezTo>
                  <a:pt x="7154" y="1482"/>
                  <a:pt x="7257" y="1546"/>
                  <a:pt x="7335" y="1527"/>
                </a:cubicBezTo>
                <a:cubicBezTo>
                  <a:pt x="7316" y="1572"/>
                  <a:pt x="7271" y="1591"/>
                  <a:pt x="7251" y="1629"/>
                </a:cubicBezTo>
                <a:cubicBezTo>
                  <a:pt x="7276" y="1629"/>
                  <a:pt x="7276" y="1661"/>
                  <a:pt x="7302" y="1661"/>
                </a:cubicBezTo>
                <a:cubicBezTo>
                  <a:pt x="7302" y="1699"/>
                  <a:pt x="7276" y="1718"/>
                  <a:pt x="7237" y="1744"/>
                </a:cubicBezTo>
                <a:cubicBezTo>
                  <a:pt x="7237" y="1750"/>
                  <a:pt x="7244" y="1750"/>
                  <a:pt x="7244" y="1756"/>
                </a:cubicBezTo>
                <a:cubicBezTo>
                  <a:pt x="7237" y="1763"/>
                  <a:pt x="7270" y="1763"/>
                  <a:pt x="7270" y="1756"/>
                </a:cubicBezTo>
                <a:cubicBezTo>
                  <a:pt x="7276" y="1763"/>
                  <a:pt x="7276" y="1782"/>
                  <a:pt x="7276" y="1788"/>
                </a:cubicBezTo>
                <a:cubicBezTo>
                  <a:pt x="7263" y="1794"/>
                  <a:pt x="7244" y="1801"/>
                  <a:pt x="7244" y="1775"/>
                </a:cubicBezTo>
                <a:cubicBezTo>
                  <a:pt x="7192" y="1788"/>
                  <a:pt x="7154" y="1814"/>
                  <a:pt x="7121" y="1839"/>
                </a:cubicBezTo>
                <a:cubicBezTo>
                  <a:pt x="7134" y="1852"/>
                  <a:pt x="7134" y="1839"/>
                  <a:pt x="7160" y="1839"/>
                </a:cubicBezTo>
                <a:cubicBezTo>
                  <a:pt x="7121" y="1871"/>
                  <a:pt x="7095" y="1916"/>
                  <a:pt x="7044" y="1928"/>
                </a:cubicBezTo>
                <a:cubicBezTo>
                  <a:pt x="7038" y="1948"/>
                  <a:pt x="7038" y="1942"/>
                  <a:pt x="7038" y="1967"/>
                </a:cubicBezTo>
                <a:cubicBezTo>
                  <a:pt x="7024" y="1961"/>
                  <a:pt x="7024" y="1948"/>
                  <a:pt x="7012" y="1942"/>
                </a:cubicBezTo>
                <a:cubicBezTo>
                  <a:pt x="6966" y="1961"/>
                  <a:pt x="6934" y="1986"/>
                  <a:pt x="6914" y="2025"/>
                </a:cubicBezTo>
                <a:cubicBezTo>
                  <a:pt x="6934" y="2037"/>
                  <a:pt x="6953" y="2037"/>
                  <a:pt x="6985" y="2044"/>
                </a:cubicBezTo>
                <a:cubicBezTo>
                  <a:pt x="7030" y="2037"/>
                  <a:pt x="7076" y="1960"/>
                  <a:pt x="7121" y="2005"/>
                </a:cubicBezTo>
                <a:cubicBezTo>
                  <a:pt x="7134" y="1980"/>
                  <a:pt x="7153" y="1980"/>
                  <a:pt x="7173" y="1973"/>
                </a:cubicBezTo>
                <a:cubicBezTo>
                  <a:pt x="7185" y="1973"/>
                  <a:pt x="7205" y="1948"/>
                  <a:pt x="7211" y="1942"/>
                </a:cubicBezTo>
                <a:cubicBezTo>
                  <a:pt x="7224" y="1942"/>
                  <a:pt x="7360" y="1973"/>
                  <a:pt x="7360" y="1973"/>
                </a:cubicBezTo>
                <a:cubicBezTo>
                  <a:pt x="7379" y="1967"/>
                  <a:pt x="7391" y="1928"/>
                  <a:pt x="7411" y="1922"/>
                </a:cubicBezTo>
                <a:cubicBezTo>
                  <a:pt x="7457" y="1897"/>
                  <a:pt x="7489" y="1916"/>
                  <a:pt x="7541" y="1897"/>
                </a:cubicBezTo>
                <a:cubicBezTo>
                  <a:pt x="7541" y="1942"/>
                  <a:pt x="7470" y="1897"/>
                  <a:pt x="7482" y="1967"/>
                </a:cubicBezTo>
                <a:cubicBezTo>
                  <a:pt x="7444" y="1993"/>
                  <a:pt x="7411" y="2012"/>
                  <a:pt x="7353" y="2012"/>
                </a:cubicBezTo>
                <a:cubicBezTo>
                  <a:pt x="7359" y="2000"/>
                  <a:pt x="7385" y="2000"/>
                  <a:pt x="7391" y="1987"/>
                </a:cubicBezTo>
                <a:cubicBezTo>
                  <a:pt x="7359" y="1968"/>
                  <a:pt x="7269" y="2018"/>
                  <a:pt x="7275" y="2063"/>
                </a:cubicBezTo>
                <a:cubicBezTo>
                  <a:pt x="7237" y="2082"/>
                  <a:pt x="7204" y="2102"/>
                  <a:pt x="7172" y="2121"/>
                </a:cubicBezTo>
                <a:cubicBezTo>
                  <a:pt x="7166" y="2141"/>
                  <a:pt x="7178" y="2141"/>
                  <a:pt x="7178" y="2160"/>
                </a:cubicBezTo>
                <a:cubicBezTo>
                  <a:pt x="7217" y="2153"/>
                  <a:pt x="7217" y="2185"/>
                  <a:pt x="7249" y="2191"/>
                </a:cubicBezTo>
                <a:cubicBezTo>
                  <a:pt x="7249" y="2211"/>
                  <a:pt x="7243" y="2230"/>
                  <a:pt x="7275" y="2236"/>
                </a:cubicBezTo>
                <a:cubicBezTo>
                  <a:pt x="7263" y="2274"/>
                  <a:pt x="7237" y="2300"/>
                  <a:pt x="7198" y="2313"/>
                </a:cubicBezTo>
                <a:cubicBezTo>
                  <a:pt x="7178" y="2313"/>
                  <a:pt x="7185" y="2288"/>
                  <a:pt x="7166" y="2288"/>
                </a:cubicBezTo>
                <a:cubicBezTo>
                  <a:pt x="7133" y="2294"/>
                  <a:pt x="7121" y="2313"/>
                  <a:pt x="7094" y="2319"/>
                </a:cubicBezTo>
                <a:cubicBezTo>
                  <a:pt x="7102" y="2338"/>
                  <a:pt x="7102" y="2338"/>
                  <a:pt x="7082" y="2351"/>
                </a:cubicBezTo>
                <a:cubicBezTo>
                  <a:pt x="7088" y="2357"/>
                  <a:pt x="7101" y="2351"/>
                  <a:pt x="7094" y="2370"/>
                </a:cubicBezTo>
                <a:cubicBezTo>
                  <a:pt x="7069" y="2376"/>
                  <a:pt x="7062" y="2389"/>
                  <a:pt x="7049" y="2401"/>
                </a:cubicBezTo>
                <a:cubicBezTo>
                  <a:pt x="6953" y="2356"/>
                  <a:pt x="6907" y="2446"/>
                  <a:pt x="6856" y="2491"/>
                </a:cubicBezTo>
                <a:cubicBezTo>
                  <a:pt x="6881" y="2498"/>
                  <a:pt x="6856" y="2510"/>
                  <a:pt x="6869" y="2529"/>
                </a:cubicBezTo>
                <a:cubicBezTo>
                  <a:pt x="6907" y="2491"/>
                  <a:pt x="6998" y="2510"/>
                  <a:pt x="6998" y="2446"/>
                </a:cubicBezTo>
                <a:cubicBezTo>
                  <a:pt x="7063" y="2421"/>
                  <a:pt x="7134" y="2427"/>
                  <a:pt x="7179" y="2364"/>
                </a:cubicBezTo>
                <a:cubicBezTo>
                  <a:pt x="7237" y="2389"/>
                  <a:pt x="7295" y="2312"/>
                  <a:pt x="7360" y="2293"/>
                </a:cubicBezTo>
                <a:cubicBezTo>
                  <a:pt x="7372" y="2300"/>
                  <a:pt x="7366" y="2326"/>
                  <a:pt x="7366" y="2338"/>
                </a:cubicBezTo>
                <a:cubicBezTo>
                  <a:pt x="7398" y="2338"/>
                  <a:pt x="7405" y="2319"/>
                  <a:pt x="7425" y="2307"/>
                </a:cubicBezTo>
                <a:cubicBezTo>
                  <a:pt x="7438" y="2313"/>
                  <a:pt x="7444" y="2319"/>
                  <a:pt x="7451" y="2319"/>
                </a:cubicBezTo>
                <a:cubicBezTo>
                  <a:pt x="7463" y="2293"/>
                  <a:pt x="7522" y="2274"/>
                  <a:pt x="7528" y="2281"/>
                </a:cubicBezTo>
                <a:cubicBezTo>
                  <a:pt x="7535" y="2293"/>
                  <a:pt x="7489" y="2319"/>
                  <a:pt x="7477" y="2338"/>
                </a:cubicBezTo>
                <a:cubicBezTo>
                  <a:pt x="7477" y="2357"/>
                  <a:pt x="7489" y="2338"/>
                  <a:pt x="7509" y="2345"/>
                </a:cubicBezTo>
                <a:cubicBezTo>
                  <a:pt x="7464" y="2370"/>
                  <a:pt x="7496" y="2396"/>
                  <a:pt x="7458" y="2421"/>
                </a:cubicBezTo>
                <a:cubicBezTo>
                  <a:pt x="7458" y="2427"/>
                  <a:pt x="7471" y="2427"/>
                  <a:pt x="7484" y="2427"/>
                </a:cubicBezTo>
                <a:cubicBezTo>
                  <a:pt x="7432" y="2460"/>
                  <a:pt x="7413" y="2518"/>
                  <a:pt x="7348" y="2530"/>
                </a:cubicBezTo>
                <a:cubicBezTo>
                  <a:pt x="7361" y="2543"/>
                  <a:pt x="7394" y="2511"/>
                  <a:pt x="7406" y="2530"/>
                </a:cubicBezTo>
                <a:cubicBezTo>
                  <a:pt x="7387" y="2544"/>
                  <a:pt x="7355" y="2581"/>
                  <a:pt x="7335" y="2575"/>
                </a:cubicBezTo>
                <a:cubicBezTo>
                  <a:pt x="7329" y="2555"/>
                  <a:pt x="7348" y="2555"/>
                  <a:pt x="7342" y="2536"/>
                </a:cubicBezTo>
                <a:cubicBezTo>
                  <a:pt x="7342" y="2524"/>
                  <a:pt x="7335" y="2555"/>
                  <a:pt x="7316" y="2543"/>
                </a:cubicBezTo>
                <a:cubicBezTo>
                  <a:pt x="7309" y="2524"/>
                  <a:pt x="7335" y="2524"/>
                  <a:pt x="7342" y="2511"/>
                </a:cubicBezTo>
                <a:cubicBezTo>
                  <a:pt x="7335" y="2499"/>
                  <a:pt x="7316" y="2492"/>
                  <a:pt x="7316" y="2511"/>
                </a:cubicBezTo>
                <a:cubicBezTo>
                  <a:pt x="7309" y="2492"/>
                  <a:pt x="7342" y="2473"/>
                  <a:pt x="7348" y="2447"/>
                </a:cubicBezTo>
                <a:cubicBezTo>
                  <a:pt x="7349" y="2445"/>
                  <a:pt x="7349" y="2443"/>
                  <a:pt x="7349" y="2442"/>
                </a:cubicBezTo>
                <a:lnTo>
                  <a:pt x="7348" y="2441"/>
                </a:lnTo>
                <a:lnTo>
                  <a:pt x="7351" y="2439"/>
                </a:lnTo>
                <a:cubicBezTo>
                  <a:pt x="7377" y="2414"/>
                  <a:pt x="7329" y="2408"/>
                  <a:pt x="7342" y="2396"/>
                </a:cubicBezTo>
                <a:cubicBezTo>
                  <a:pt x="7290" y="2402"/>
                  <a:pt x="7245" y="2428"/>
                  <a:pt x="7212" y="2460"/>
                </a:cubicBezTo>
                <a:cubicBezTo>
                  <a:pt x="7212" y="2466"/>
                  <a:pt x="7218" y="2466"/>
                  <a:pt x="7218" y="2473"/>
                </a:cubicBezTo>
                <a:cubicBezTo>
                  <a:pt x="7237" y="2473"/>
                  <a:pt x="7250" y="2460"/>
                  <a:pt x="7270" y="2460"/>
                </a:cubicBezTo>
                <a:cubicBezTo>
                  <a:pt x="7245" y="2479"/>
                  <a:pt x="7218" y="2491"/>
                  <a:pt x="7225" y="2536"/>
                </a:cubicBezTo>
                <a:cubicBezTo>
                  <a:pt x="7199" y="2536"/>
                  <a:pt x="7193" y="2543"/>
                  <a:pt x="7173" y="2543"/>
                </a:cubicBezTo>
                <a:cubicBezTo>
                  <a:pt x="7180" y="2536"/>
                  <a:pt x="7173" y="2530"/>
                  <a:pt x="7167" y="2524"/>
                </a:cubicBezTo>
                <a:cubicBezTo>
                  <a:pt x="7141" y="2536"/>
                  <a:pt x="7128" y="2569"/>
                  <a:pt x="7096" y="2581"/>
                </a:cubicBezTo>
                <a:cubicBezTo>
                  <a:pt x="7083" y="2575"/>
                  <a:pt x="7089" y="2556"/>
                  <a:pt x="7076" y="2550"/>
                </a:cubicBezTo>
                <a:cubicBezTo>
                  <a:pt x="7102" y="2518"/>
                  <a:pt x="7141" y="2537"/>
                  <a:pt x="7147" y="2499"/>
                </a:cubicBezTo>
                <a:cubicBezTo>
                  <a:pt x="7108" y="2511"/>
                  <a:pt x="7069" y="2518"/>
                  <a:pt x="7057" y="2556"/>
                </a:cubicBezTo>
                <a:cubicBezTo>
                  <a:pt x="7005" y="2550"/>
                  <a:pt x="6973" y="2608"/>
                  <a:pt x="6934" y="2620"/>
                </a:cubicBezTo>
                <a:cubicBezTo>
                  <a:pt x="6831" y="2633"/>
                  <a:pt x="6741" y="2690"/>
                  <a:pt x="6670" y="2748"/>
                </a:cubicBezTo>
                <a:cubicBezTo>
                  <a:pt x="6676" y="2735"/>
                  <a:pt x="6689" y="2735"/>
                  <a:pt x="6676" y="2723"/>
                </a:cubicBezTo>
                <a:cubicBezTo>
                  <a:pt x="6579" y="2761"/>
                  <a:pt x="6509" y="2806"/>
                  <a:pt x="6418" y="2838"/>
                </a:cubicBezTo>
                <a:cubicBezTo>
                  <a:pt x="6398" y="2852"/>
                  <a:pt x="6385" y="2864"/>
                  <a:pt x="6385" y="2877"/>
                </a:cubicBezTo>
                <a:cubicBezTo>
                  <a:pt x="6347" y="2851"/>
                  <a:pt x="6334" y="2947"/>
                  <a:pt x="6302" y="2960"/>
                </a:cubicBezTo>
                <a:cubicBezTo>
                  <a:pt x="6308" y="2979"/>
                  <a:pt x="6321" y="2960"/>
                  <a:pt x="6334" y="2960"/>
                </a:cubicBezTo>
                <a:cubicBezTo>
                  <a:pt x="6334" y="2960"/>
                  <a:pt x="6334" y="2960"/>
                  <a:pt x="6334" y="2985"/>
                </a:cubicBezTo>
                <a:cubicBezTo>
                  <a:pt x="6354" y="2972"/>
                  <a:pt x="6347" y="2998"/>
                  <a:pt x="6366" y="2998"/>
                </a:cubicBezTo>
                <a:cubicBezTo>
                  <a:pt x="6411" y="2998"/>
                  <a:pt x="6418" y="2946"/>
                  <a:pt x="6444" y="2915"/>
                </a:cubicBezTo>
                <a:cubicBezTo>
                  <a:pt x="6450" y="2921"/>
                  <a:pt x="6450" y="2934"/>
                  <a:pt x="6437" y="2946"/>
                </a:cubicBezTo>
                <a:cubicBezTo>
                  <a:pt x="6457" y="2965"/>
                  <a:pt x="6464" y="2927"/>
                  <a:pt x="6496" y="2940"/>
                </a:cubicBezTo>
                <a:cubicBezTo>
                  <a:pt x="6464" y="2998"/>
                  <a:pt x="6380" y="2991"/>
                  <a:pt x="6347" y="3043"/>
                </a:cubicBezTo>
                <a:cubicBezTo>
                  <a:pt x="6340" y="3043"/>
                  <a:pt x="6334" y="3036"/>
                  <a:pt x="6328" y="3036"/>
                </a:cubicBezTo>
                <a:cubicBezTo>
                  <a:pt x="6308" y="3074"/>
                  <a:pt x="6302" y="3158"/>
                  <a:pt x="6257" y="3183"/>
                </a:cubicBezTo>
                <a:cubicBezTo>
                  <a:pt x="6276" y="3209"/>
                  <a:pt x="6314" y="3177"/>
                  <a:pt x="6334" y="3164"/>
                </a:cubicBezTo>
                <a:cubicBezTo>
                  <a:pt x="6334" y="3138"/>
                  <a:pt x="6314" y="3138"/>
                  <a:pt x="6314" y="3113"/>
                </a:cubicBezTo>
                <a:cubicBezTo>
                  <a:pt x="6347" y="3107"/>
                  <a:pt x="6373" y="3088"/>
                  <a:pt x="6373" y="3043"/>
                </a:cubicBezTo>
                <a:cubicBezTo>
                  <a:pt x="6398" y="3024"/>
                  <a:pt x="6430" y="3030"/>
                  <a:pt x="6456" y="3011"/>
                </a:cubicBezTo>
                <a:cubicBezTo>
                  <a:pt x="6489" y="3043"/>
                  <a:pt x="6437" y="3062"/>
                  <a:pt x="6424" y="3088"/>
                </a:cubicBezTo>
                <a:cubicBezTo>
                  <a:pt x="6418" y="3088"/>
                  <a:pt x="6424" y="3100"/>
                  <a:pt x="6430" y="3107"/>
                </a:cubicBezTo>
                <a:cubicBezTo>
                  <a:pt x="6424" y="3107"/>
                  <a:pt x="6418" y="3107"/>
                  <a:pt x="6418" y="3107"/>
                </a:cubicBezTo>
                <a:cubicBezTo>
                  <a:pt x="6430" y="3113"/>
                  <a:pt x="6430" y="3107"/>
                  <a:pt x="6430" y="3107"/>
                </a:cubicBezTo>
                <a:cubicBezTo>
                  <a:pt x="6489" y="3100"/>
                  <a:pt x="6540" y="2998"/>
                  <a:pt x="6605" y="3043"/>
                </a:cubicBezTo>
                <a:cubicBezTo>
                  <a:pt x="6644" y="3043"/>
                  <a:pt x="6663" y="3017"/>
                  <a:pt x="6696" y="3004"/>
                </a:cubicBezTo>
                <a:cubicBezTo>
                  <a:pt x="6696" y="2978"/>
                  <a:pt x="6689" y="2984"/>
                  <a:pt x="6696" y="2965"/>
                </a:cubicBezTo>
                <a:cubicBezTo>
                  <a:pt x="6715" y="2959"/>
                  <a:pt x="6734" y="2953"/>
                  <a:pt x="6747" y="2934"/>
                </a:cubicBezTo>
                <a:cubicBezTo>
                  <a:pt x="6767" y="2946"/>
                  <a:pt x="6722" y="2946"/>
                  <a:pt x="6734" y="2965"/>
                </a:cubicBezTo>
                <a:cubicBezTo>
                  <a:pt x="6767" y="2972"/>
                  <a:pt x="6805" y="2953"/>
                  <a:pt x="6832" y="2940"/>
                </a:cubicBezTo>
                <a:cubicBezTo>
                  <a:pt x="6844" y="2946"/>
                  <a:pt x="6805" y="2953"/>
                  <a:pt x="6805" y="2965"/>
                </a:cubicBezTo>
                <a:cubicBezTo>
                  <a:pt x="6845" y="2965"/>
                  <a:pt x="6858" y="2934"/>
                  <a:pt x="6896" y="2940"/>
                </a:cubicBezTo>
                <a:cubicBezTo>
                  <a:pt x="6851" y="2985"/>
                  <a:pt x="6748" y="3004"/>
                  <a:pt x="6780" y="3080"/>
                </a:cubicBezTo>
                <a:cubicBezTo>
                  <a:pt x="6825" y="3068"/>
                  <a:pt x="6838" y="3004"/>
                  <a:pt x="6896" y="3023"/>
                </a:cubicBezTo>
                <a:cubicBezTo>
                  <a:pt x="6858" y="3035"/>
                  <a:pt x="6941" y="3068"/>
                  <a:pt x="6890" y="3080"/>
                </a:cubicBezTo>
                <a:cubicBezTo>
                  <a:pt x="6935" y="3099"/>
                  <a:pt x="6967" y="3054"/>
                  <a:pt x="7000" y="3042"/>
                </a:cubicBezTo>
                <a:cubicBezTo>
                  <a:pt x="7007" y="2991"/>
                  <a:pt x="6993" y="3004"/>
                  <a:pt x="6987" y="2953"/>
                </a:cubicBezTo>
                <a:cubicBezTo>
                  <a:pt x="7026" y="2984"/>
                  <a:pt x="7072" y="2933"/>
                  <a:pt x="7117" y="2914"/>
                </a:cubicBezTo>
                <a:cubicBezTo>
                  <a:pt x="7104" y="2940"/>
                  <a:pt x="7065" y="2991"/>
                  <a:pt x="7039" y="3017"/>
                </a:cubicBezTo>
                <a:cubicBezTo>
                  <a:pt x="7046" y="3023"/>
                  <a:pt x="7084" y="3017"/>
                  <a:pt x="7084" y="3004"/>
                </a:cubicBezTo>
                <a:cubicBezTo>
                  <a:pt x="7091" y="3024"/>
                  <a:pt x="7098" y="3036"/>
                  <a:pt x="7078" y="3055"/>
                </a:cubicBezTo>
                <a:cubicBezTo>
                  <a:pt x="7091" y="3068"/>
                  <a:pt x="7117" y="3049"/>
                  <a:pt x="7129" y="3068"/>
                </a:cubicBezTo>
                <a:cubicBezTo>
                  <a:pt x="7117" y="3100"/>
                  <a:pt x="7033" y="3119"/>
                  <a:pt x="7007" y="3107"/>
                </a:cubicBezTo>
                <a:cubicBezTo>
                  <a:pt x="6877" y="3145"/>
                  <a:pt x="6774" y="3183"/>
                  <a:pt x="6696" y="3286"/>
                </a:cubicBezTo>
                <a:cubicBezTo>
                  <a:pt x="6768" y="3343"/>
                  <a:pt x="6813" y="3209"/>
                  <a:pt x="6890" y="3222"/>
                </a:cubicBezTo>
                <a:cubicBezTo>
                  <a:pt x="6903" y="3216"/>
                  <a:pt x="6903" y="3190"/>
                  <a:pt x="6929" y="3190"/>
                </a:cubicBezTo>
                <a:cubicBezTo>
                  <a:pt x="6929" y="3184"/>
                  <a:pt x="6922" y="3178"/>
                  <a:pt x="6916" y="3178"/>
                </a:cubicBezTo>
                <a:cubicBezTo>
                  <a:pt x="6916" y="3152"/>
                  <a:pt x="6948" y="3164"/>
                  <a:pt x="6948" y="3139"/>
                </a:cubicBezTo>
                <a:cubicBezTo>
                  <a:pt x="6961" y="3158"/>
                  <a:pt x="6981" y="3152"/>
                  <a:pt x="6981" y="3126"/>
                </a:cubicBezTo>
                <a:cubicBezTo>
                  <a:pt x="6994" y="3126"/>
                  <a:pt x="7000" y="3139"/>
                  <a:pt x="7000" y="3145"/>
                </a:cubicBezTo>
                <a:cubicBezTo>
                  <a:pt x="7065" y="3139"/>
                  <a:pt x="7110" y="3100"/>
                  <a:pt x="7181" y="3075"/>
                </a:cubicBezTo>
                <a:cubicBezTo>
                  <a:pt x="7169" y="3095"/>
                  <a:pt x="7136" y="3088"/>
                  <a:pt x="7136" y="3114"/>
                </a:cubicBezTo>
                <a:cubicBezTo>
                  <a:pt x="7085" y="3133"/>
                  <a:pt x="7040" y="3152"/>
                  <a:pt x="7014" y="3197"/>
                </a:cubicBezTo>
                <a:lnTo>
                  <a:pt x="7020" y="3203"/>
                </a:lnTo>
                <a:cubicBezTo>
                  <a:pt x="7046" y="3203"/>
                  <a:pt x="7059" y="3183"/>
                  <a:pt x="7065" y="3164"/>
                </a:cubicBezTo>
                <a:cubicBezTo>
                  <a:pt x="7072" y="3164"/>
                  <a:pt x="7072" y="3177"/>
                  <a:pt x="7072" y="3183"/>
                </a:cubicBezTo>
                <a:cubicBezTo>
                  <a:pt x="7117" y="3157"/>
                  <a:pt x="7149" y="3183"/>
                  <a:pt x="7188" y="3144"/>
                </a:cubicBezTo>
                <a:cubicBezTo>
                  <a:pt x="7174" y="3137"/>
                  <a:pt x="7155" y="3131"/>
                  <a:pt x="7162" y="3106"/>
                </a:cubicBezTo>
                <a:cubicBezTo>
                  <a:pt x="7187" y="3106"/>
                  <a:pt x="7193" y="3093"/>
                  <a:pt x="7213" y="3099"/>
                </a:cubicBezTo>
                <a:cubicBezTo>
                  <a:pt x="7213" y="3106"/>
                  <a:pt x="7207" y="3112"/>
                  <a:pt x="7200" y="3118"/>
                </a:cubicBezTo>
                <a:cubicBezTo>
                  <a:pt x="7219" y="3099"/>
                  <a:pt x="7245" y="3125"/>
                  <a:pt x="7252" y="3099"/>
                </a:cubicBezTo>
                <a:cubicBezTo>
                  <a:pt x="7258" y="3099"/>
                  <a:pt x="7252" y="3106"/>
                  <a:pt x="7252" y="3112"/>
                </a:cubicBezTo>
                <a:cubicBezTo>
                  <a:pt x="7271" y="3112"/>
                  <a:pt x="7278" y="3099"/>
                  <a:pt x="7284" y="3087"/>
                </a:cubicBezTo>
                <a:cubicBezTo>
                  <a:pt x="7278" y="3074"/>
                  <a:pt x="7258" y="3080"/>
                  <a:pt x="7252" y="3068"/>
                </a:cubicBezTo>
                <a:cubicBezTo>
                  <a:pt x="7245" y="3055"/>
                  <a:pt x="7252" y="3043"/>
                  <a:pt x="7258" y="3036"/>
                </a:cubicBezTo>
                <a:cubicBezTo>
                  <a:pt x="7245" y="3017"/>
                  <a:pt x="7238" y="3049"/>
                  <a:pt x="7226" y="3043"/>
                </a:cubicBezTo>
                <a:cubicBezTo>
                  <a:pt x="7226" y="3036"/>
                  <a:pt x="7238" y="3030"/>
                  <a:pt x="7232" y="3030"/>
                </a:cubicBezTo>
                <a:cubicBezTo>
                  <a:pt x="7251" y="3024"/>
                  <a:pt x="7257" y="3011"/>
                  <a:pt x="7283" y="3005"/>
                </a:cubicBezTo>
                <a:cubicBezTo>
                  <a:pt x="7283" y="3005"/>
                  <a:pt x="7283" y="3005"/>
                  <a:pt x="7283" y="3030"/>
                </a:cubicBezTo>
                <a:cubicBezTo>
                  <a:pt x="7316" y="3005"/>
                  <a:pt x="7335" y="2934"/>
                  <a:pt x="7399" y="2941"/>
                </a:cubicBezTo>
                <a:cubicBezTo>
                  <a:pt x="7399" y="2966"/>
                  <a:pt x="7322" y="2960"/>
                  <a:pt x="7328" y="3005"/>
                </a:cubicBezTo>
                <a:cubicBezTo>
                  <a:pt x="7354" y="2998"/>
                  <a:pt x="7361" y="2992"/>
                  <a:pt x="7393" y="2998"/>
                </a:cubicBezTo>
                <a:cubicBezTo>
                  <a:pt x="7367" y="3011"/>
                  <a:pt x="7367" y="3031"/>
                  <a:pt x="7367" y="3050"/>
                </a:cubicBezTo>
                <a:cubicBezTo>
                  <a:pt x="7373" y="3056"/>
                  <a:pt x="7406" y="3069"/>
                  <a:pt x="7412" y="3056"/>
                </a:cubicBezTo>
                <a:cubicBezTo>
                  <a:pt x="7425" y="3062"/>
                  <a:pt x="7412" y="3088"/>
                  <a:pt x="7412" y="3101"/>
                </a:cubicBezTo>
                <a:cubicBezTo>
                  <a:pt x="7412" y="3107"/>
                  <a:pt x="7432" y="3107"/>
                  <a:pt x="7432" y="3120"/>
                </a:cubicBezTo>
                <a:cubicBezTo>
                  <a:pt x="7451" y="3126"/>
                  <a:pt x="7444" y="3107"/>
                  <a:pt x="7470" y="3114"/>
                </a:cubicBezTo>
                <a:cubicBezTo>
                  <a:pt x="7496" y="3139"/>
                  <a:pt x="7490" y="3203"/>
                  <a:pt x="7541" y="3203"/>
                </a:cubicBezTo>
                <a:cubicBezTo>
                  <a:pt x="7535" y="3229"/>
                  <a:pt x="7535" y="3229"/>
                  <a:pt x="7548" y="3254"/>
                </a:cubicBezTo>
                <a:cubicBezTo>
                  <a:pt x="7560" y="3254"/>
                  <a:pt x="7560" y="3235"/>
                  <a:pt x="7580" y="3242"/>
                </a:cubicBezTo>
                <a:cubicBezTo>
                  <a:pt x="7594" y="3209"/>
                  <a:pt x="7619" y="3190"/>
                  <a:pt x="7645" y="3178"/>
                </a:cubicBezTo>
                <a:cubicBezTo>
                  <a:pt x="7619" y="3158"/>
                  <a:pt x="7606" y="3197"/>
                  <a:pt x="7580" y="3203"/>
                </a:cubicBezTo>
                <a:cubicBezTo>
                  <a:pt x="7574" y="3183"/>
                  <a:pt x="7619" y="3177"/>
                  <a:pt x="7619" y="3158"/>
                </a:cubicBezTo>
                <a:cubicBezTo>
                  <a:pt x="7625" y="3145"/>
                  <a:pt x="7625" y="3126"/>
                  <a:pt x="7612" y="3126"/>
                </a:cubicBezTo>
                <a:cubicBezTo>
                  <a:pt x="7632" y="3126"/>
                  <a:pt x="7632" y="3100"/>
                  <a:pt x="7639" y="3088"/>
                </a:cubicBezTo>
                <a:cubicBezTo>
                  <a:pt x="7658" y="3094"/>
                  <a:pt x="7652" y="3113"/>
                  <a:pt x="7665" y="3119"/>
                </a:cubicBezTo>
                <a:cubicBezTo>
                  <a:pt x="7684" y="3119"/>
                  <a:pt x="7697" y="3107"/>
                  <a:pt x="7710" y="3100"/>
                </a:cubicBezTo>
                <a:cubicBezTo>
                  <a:pt x="7716" y="3100"/>
                  <a:pt x="7716" y="3107"/>
                  <a:pt x="7716" y="3113"/>
                </a:cubicBezTo>
                <a:cubicBezTo>
                  <a:pt x="7748" y="3119"/>
                  <a:pt x="7755" y="3094"/>
                  <a:pt x="7781" y="3094"/>
                </a:cubicBezTo>
                <a:cubicBezTo>
                  <a:pt x="7748" y="3132"/>
                  <a:pt x="7703" y="3158"/>
                  <a:pt x="7651" y="3177"/>
                </a:cubicBezTo>
                <a:cubicBezTo>
                  <a:pt x="7651" y="3177"/>
                  <a:pt x="7651" y="3177"/>
                  <a:pt x="7651" y="3216"/>
                </a:cubicBezTo>
                <a:cubicBezTo>
                  <a:pt x="7676" y="3216"/>
                  <a:pt x="7676" y="3197"/>
                  <a:pt x="7703" y="3203"/>
                </a:cubicBezTo>
                <a:cubicBezTo>
                  <a:pt x="7722" y="3234"/>
                  <a:pt x="7748" y="3222"/>
                  <a:pt x="7774" y="3216"/>
                </a:cubicBezTo>
                <a:cubicBezTo>
                  <a:pt x="7780" y="3184"/>
                  <a:pt x="7754" y="3177"/>
                  <a:pt x="7754" y="3145"/>
                </a:cubicBezTo>
                <a:cubicBezTo>
                  <a:pt x="7766" y="3139"/>
                  <a:pt x="7785" y="3133"/>
                  <a:pt x="7805" y="3126"/>
                </a:cubicBezTo>
                <a:cubicBezTo>
                  <a:pt x="7818" y="3114"/>
                  <a:pt x="7831" y="3069"/>
                  <a:pt x="7811" y="3056"/>
                </a:cubicBezTo>
                <a:cubicBezTo>
                  <a:pt x="7876" y="3017"/>
                  <a:pt x="7947" y="2953"/>
                  <a:pt x="8025" y="2947"/>
                </a:cubicBezTo>
                <a:cubicBezTo>
                  <a:pt x="8031" y="2947"/>
                  <a:pt x="8037" y="2941"/>
                  <a:pt x="8037" y="2928"/>
                </a:cubicBezTo>
                <a:cubicBezTo>
                  <a:pt x="8056" y="2934"/>
                  <a:pt x="8095" y="2903"/>
                  <a:pt x="8115" y="2928"/>
                </a:cubicBezTo>
                <a:cubicBezTo>
                  <a:pt x="8134" y="2922"/>
                  <a:pt x="8172" y="2908"/>
                  <a:pt x="8160" y="2877"/>
                </a:cubicBezTo>
                <a:cubicBezTo>
                  <a:pt x="8198" y="2870"/>
                  <a:pt x="8250" y="2870"/>
                  <a:pt x="8276" y="2838"/>
                </a:cubicBezTo>
                <a:cubicBezTo>
                  <a:pt x="8282" y="2870"/>
                  <a:pt x="8205" y="2877"/>
                  <a:pt x="8185" y="2908"/>
                </a:cubicBezTo>
                <a:cubicBezTo>
                  <a:pt x="8192" y="2915"/>
                  <a:pt x="8205" y="2915"/>
                  <a:pt x="8205" y="2908"/>
                </a:cubicBezTo>
                <a:cubicBezTo>
                  <a:pt x="8217" y="2915"/>
                  <a:pt x="8198" y="2946"/>
                  <a:pt x="8179" y="2940"/>
                </a:cubicBezTo>
                <a:cubicBezTo>
                  <a:pt x="8179" y="2940"/>
                  <a:pt x="8179" y="2940"/>
                  <a:pt x="8179" y="2915"/>
                </a:cubicBezTo>
                <a:cubicBezTo>
                  <a:pt x="8115" y="2928"/>
                  <a:pt x="8075" y="3017"/>
                  <a:pt x="8024" y="2953"/>
                </a:cubicBezTo>
                <a:cubicBezTo>
                  <a:pt x="8010" y="2960"/>
                  <a:pt x="8004" y="2966"/>
                  <a:pt x="7998" y="2966"/>
                </a:cubicBezTo>
                <a:cubicBezTo>
                  <a:pt x="7998" y="2979"/>
                  <a:pt x="8004" y="2985"/>
                  <a:pt x="8010" y="2991"/>
                </a:cubicBezTo>
                <a:cubicBezTo>
                  <a:pt x="7991" y="3017"/>
                  <a:pt x="7965" y="3024"/>
                  <a:pt x="7946" y="3043"/>
                </a:cubicBezTo>
                <a:cubicBezTo>
                  <a:pt x="7959" y="3055"/>
                  <a:pt x="7984" y="3024"/>
                  <a:pt x="8004" y="3024"/>
                </a:cubicBezTo>
                <a:cubicBezTo>
                  <a:pt x="7984" y="3043"/>
                  <a:pt x="7965" y="3056"/>
                  <a:pt x="7939" y="3069"/>
                </a:cubicBezTo>
                <a:cubicBezTo>
                  <a:pt x="7958" y="3088"/>
                  <a:pt x="7984" y="3062"/>
                  <a:pt x="7991" y="3056"/>
                </a:cubicBezTo>
                <a:cubicBezTo>
                  <a:pt x="8119" y="3088"/>
                  <a:pt x="8158" y="2998"/>
                  <a:pt x="8249" y="2998"/>
                </a:cubicBezTo>
                <a:cubicBezTo>
                  <a:pt x="8249" y="3017"/>
                  <a:pt x="8229" y="3017"/>
                  <a:pt x="8229" y="3030"/>
                </a:cubicBezTo>
                <a:cubicBezTo>
                  <a:pt x="8243" y="3043"/>
                  <a:pt x="8268" y="3011"/>
                  <a:pt x="8294" y="3011"/>
                </a:cubicBezTo>
                <a:cubicBezTo>
                  <a:pt x="8281" y="3055"/>
                  <a:pt x="8204" y="3036"/>
                  <a:pt x="8209" y="3093"/>
                </a:cubicBezTo>
                <a:cubicBezTo>
                  <a:pt x="8183" y="3087"/>
                  <a:pt x="8183" y="3106"/>
                  <a:pt x="8171" y="3112"/>
                </a:cubicBezTo>
                <a:cubicBezTo>
                  <a:pt x="8100" y="3106"/>
                  <a:pt x="8041" y="3156"/>
                  <a:pt x="7996" y="3195"/>
                </a:cubicBezTo>
                <a:cubicBezTo>
                  <a:pt x="7977" y="3189"/>
                  <a:pt x="7970" y="3195"/>
                  <a:pt x="7970" y="3214"/>
                </a:cubicBezTo>
                <a:cubicBezTo>
                  <a:pt x="7925" y="3208"/>
                  <a:pt x="7848" y="3233"/>
                  <a:pt x="7854" y="3278"/>
                </a:cubicBezTo>
                <a:cubicBezTo>
                  <a:pt x="7841" y="3278"/>
                  <a:pt x="7828" y="3303"/>
                  <a:pt x="7822" y="3278"/>
                </a:cubicBezTo>
                <a:cubicBezTo>
                  <a:pt x="7764" y="3297"/>
                  <a:pt x="7758" y="3361"/>
                  <a:pt x="7699" y="3367"/>
                </a:cubicBezTo>
                <a:cubicBezTo>
                  <a:pt x="7706" y="3354"/>
                  <a:pt x="7602" y="3316"/>
                  <a:pt x="7596" y="3361"/>
                </a:cubicBezTo>
                <a:cubicBezTo>
                  <a:pt x="7622" y="3386"/>
                  <a:pt x="7602" y="3412"/>
                  <a:pt x="7602" y="3444"/>
                </a:cubicBezTo>
                <a:cubicBezTo>
                  <a:pt x="7609" y="3456"/>
                  <a:pt x="7641" y="3437"/>
                  <a:pt x="7635" y="3463"/>
                </a:cubicBezTo>
                <a:cubicBezTo>
                  <a:pt x="7660" y="3463"/>
                  <a:pt x="7660" y="3444"/>
                  <a:pt x="7680" y="3444"/>
                </a:cubicBezTo>
                <a:cubicBezTo>
                  <a:pt x="7680" y="3470"/>
                  <a:pt x="7654" y="3470"/>
                  <a:pt x="7647" y="3489"/>
                </a:cubicBezTo>
                <a:cubicBezTo>
                  <a:pt x="7666" y="3508"/>
                  <a:pt x="7686" y="3527"/>
                  <a:pt x="7699" y="3520"/>
                </a:cubicBezTo>
                <a:cubicBezTo>
                  <a:pt x="7705" y="3533"/>
                  <a:pt x="7680" y="3527"/>
                  <a:pt x="7692" y="3552"/>
                </a:cubicBezTo>
                <a:cubicBezTo>
                  <a:pt x="7731" y="3558"/>
                  <a:pt x="7718" y="3520"/>
                  <a:pt x="7763" y="3527"/>
                </a:cubicBezTo>
                <a:cubicBezTo>
                  <a:pt x="7731" y="3572"/>
                  <a:pt x="7673" y="3584"/>
                  <a:pt x="7647" y="3629"/>
                </a:cubicBezTo>
                <a:cubicBezTo>
                  <a:pt x="7641" y="3598"/>
                  <a:pt x="7576" y="3655"/>
                  <a:pt x="7511" y="3674"/>
                </a:cubicBezTo>
                <a:cubicBezTo>
                  <a:pt x="7479" y="3681"/>
                  <a:pt x="7433" y="3713"/>
                  <a:pt x="7421" y="3745"/>
                </a:cubicBezTo>
                <a:cubicBezTo>
                  <a:pt x="7382" y="3726"/>
                  <a:pt x="7368" y="3777"/>
                  <a:pt x="7356" y="3802"/>
                </a:cubicBezTo>
                <a:cubicBezTo>
                  <a:pt x="7350" y="3815"/>
                  <a:pt x="7342" y="3796"/>
                  <a:pt x="7330" y="3808"/>
                </a:cubicBezTo>
                <a:cubicBezTo>
                  <a:pt x="7337" y="3847"/>
                  <a:pt x="7305" y="3860"/>
                  <a:pt x="7317" y="3879"/>
                </a:cubicBezTo>
                <a:cubicBezTo>
                  <a:pt x="7323" y="3885"/>
                  <a:pt x="7362" y="3904"/>
                  <a:pt x="7362" y="3879"/>
                </a:cubicBezTo>
                <a:cubicBezTo>
                  <a:pt x="7381" y="3899"/>
                  <a:pt x="7336" y="3899"/>
                  <a:pt x="7336" y="3917"/>
                </a:cubicBezTo>
                <a:cubicBezTo>
                  <a:pt x="7330" y="3924"/>
                  <a:pt x="7336" y="3924"/>
                  <a:pt x="7342" y="3936"/>
                </a:cubicBezTo>
                <a:cubicBezTo>
                  <a:pt x="7368" y="3936"/>
                  <a:pt x="7375" y="3911"/>
                  <a:pt x="7401" y="3911"/>
                </a:cubicBezTo>
                <a:cubicBezTo>
                  <a:pt x="7395" y="3937"/>
                  <a:pt x="7395" y="3944"/>
                  <a:pt x="7401" y="3969"/>
                </a:cubicBezTo>
                <a:cubicBezTo>
                  <a:pt x="7350" y="4001"/>
                  <a:pt x="7311" y="4046"/>
                  <a:pt x="7252" y="4071"/>
                </a:cubicBezTo>
                <a:cubicBezTo>
                  <a:pt x="7272" y="4033"/>
                  <a:pt x="7221" y="4039"/>
                  <a:pt x="7201" y="4026"/>
                </a:cubicBezTo>
                <a:cubicBezTo>
                  <a:pt x="7188" y="4040"/>
                  <a:pt x="7207" y="4059"/>
                  <a:pt x="7201" y="4065"/>
                </a:cubicBezTo>
                <a:cubicBezTo>
                  <a:pt x="7169" y="4071"/>
                  <a:pt x="7149" y="4085"/>
                  <a:pt x="7143" y="4110"/>
                </a:cubicBezTo>
                <a:cubicBezTo>
                  <a:pt x="7149" y="4135"/>
                  <a:pt x="7162" y="4116"/>
                  <a:pt x="7175" y="4123"/>
                </a:cubicBezTo>
                <a:cubicBezTo>
                  <a:pt x="7168" y="4155"/>
                  <a:pt x="7123" y="4161"/>
                  <a:pt x="7155" y="4174"/>
                </a:cubicBezTo>
                <a:cubicBezTo>
                  <a:pt x="7143" y="4187"/>
                  <a:pt x="7129" y="4213"/>
                  <a:pt x="7084" y="4213"/>
                </a:cubicBezTo>
                <a:cubicBezTo>
                  <a:pt x="7078" y="4232"/>
                  <a:pt x="7064" y="4251"/>
                  <a:pt x="7058" y="4270"/>
                </a:cubicBezTo>
                <a:cubicBezTo>
                  <a:pt x="7052" y="4264"/>
                  <a:pt x="7026" y="4251"/>
                  <a:pt x="7026" y="4270"/>
                </a:cubicBezTo>
                <a:cubicBezTo>
                  <a:pt x="7000" y="4258"/>
                  <a:pt x="7000" y="4219"/>
                  <a:pt x="7000" y="4187"/>
                </a:cubicBezTo>
                <a:cubicBezTo>
                  <a:pt x="6955" y="4200"/>
                  <a:pt x="6955" y="4233"/>
                  <a:pt x="6922" y="4251"/>
                </a:cubicBezTo>
                <a:cubicBezTo>
                  <a:pt x="6929" y="4265"/>
                  <a:pt x="6942" y="4278"/>
                  <a:pt x="6942" y="4290"/>
                </a:cubicBezTo>
                <a:cubicBezTo>
                  <a:pt x="6962" y="4296"/>
                  <a:pt x="6955" y="4278"/>
                  <a:pt x="6974" y="4284"/>
                </a:cubicBezTo>
                <a:cubicBezTo>
                  <a:pt x="6968" y="4309"/>
                  <a:pt x="6929" y="4309"/>
                  <a:pt x="6929" y="4348"/>
                </a:cubicBezTo>
                <a:cubicBezTo>
                  <a:pt x="6903" y="4341"/>
                  <a:pt x="6891" y="4354"/>
                  <a:pt x="6871" y="4373"/>
                </a:cubicBezTo>
                <a:cubicBezTo>
                  <a:pt x="6851" y="4379"/>
                  <a:pt x="6858" y="4354"/>
                  <a:pt x="6845" y="4348"/>
                </a:cubicBezTo>
                <a:cubicBezTo>
                  <a:pt x="6806" y="4348"/>
                  <a:pt x="6813" y="4380"/>
                  <a:pt x="6800" y="4405"/>
                </a:cubicBezTo>
                <a:cubicBezTo>
                  <a:pt x="6806" y="4418"/>
                  <a:pt x="6820" y="4386"/>
                  <a:pt x="6832" y="4405"/>
                </a:cubicBezTo>
                <a:cubicBezTo>
                  <a:pt x="6820" y="4419"/>
                  <a:pt x="6806" y="4431"/>
                  <a:pt x="6794" y="4450"/>
                </a:cubicBezTo>
                <a:cubicBezTo>
                  <a:pt x="6833" y="4444"/>
                  <a:pt x="6852" y="4457"/>
                  <a:pt x="6884" y="4431"/>
                </a:cubicBezTo>
                <a:cubicBezTo>
                  <a:pt x="6892" y="4450"/>
                  <a:pt x="6865" y="4438"/>
                  <a:pt x="6872" y="4457"/>
                </a:cubicBezTo>
                <a:cubicBezTo>
                  <a:pt x="6904" y="4457"/>
                  <a:pt x="6904" y="4418"/>
                  <a:pt x="6930" y="4412"/>
                </a:cubicBezTo>
                <a:cubicBezTo>
                  <a:pt x="6930" y="4443"/>
                  <a:pt x="6910" y="4469"/>
                  <a:pt x="6898" y="4488"/>
                </a:cubicBezTo>
                <a:cubicBezTo>
                  <a:pt x="6950" y="4552"/>
                  <a:pt x="6975" y="4418"/>
                  <a:pt x="7034" y="4450"/>
                </a:cubicBezTo>
                <a:cubicBezTo>
                  <a:pt x="7034" y="4476"/>
                  <a:pt x="7008" y="4476"/>
                  <a:pt x="7001" y="4501"/>
                </a:cubicBezTo>
                <a:cubicBezTo>
                  <a:pt x="6995" y="4482"/>
                  <a:pt x="6982" y="4488"/>
                  <a:pt x="6969" y="4495"/>
                </a:cubicBezTo>
                <a:cubicBezTo>
                  <a:pt x="6962" y="4514"/>
                  <a:pt x="6988" y="4501"/>
                  <a:pt x="6982" y="4520"/>
                </a:cubicBezTo>
                <a:cubicBezTo>
                  <a:pt x="7053" y="4500"/>
                  <a:pt x="7136" y="4411"/>
                  <a:pt x="7059" y="4347"/>
                </a:cubicBezTo>
                <a:cubicBezTo>
                  <a:pt x="7098" y="4334"/>
                  <a:pt x="7111" y="4353"/>
                  <a:pt x="7156" y="4334"/>
                </a:cubicBezTo>
                <a:cubicBezTo>
                  <a:pt x="7150" y="4302"/>
                  <a:pt x="7150" y="4289"/>
                  <a:pt x="7176" y="4283"/>
                </a:cubicBezTo>
                <a:cubicBezTo>
                  <a:pt x="7169" y="4270"/>
                  <a:pt x="7157" y="4270"/>
                  <a:pt x="7163" y="4251"/>
                </a:cubicBezTo>
                <a:cubicBezTo>
                  <a:pt x="7175" y="4228"/>
                  <a:pt x="7199" y="4266"/>
                  <a:pt x="7207" y="4239"/>
                </a:cubicBezTo>
                <a:lnTo>
                  <a:pt x="7207" y="4238"/>
                </a:lnTo>
                <a:lnTo>
                  <a:pt x="7207" y="4240"/>
                </a:lnTo>
                <a:cubicBezTo>
                  <a:pt x="7205" y="4258"/>
                  <a:pt x="7217" y="4281"/>
                  <a:pt x="7228" y="4303"/>
                </a:cubicBezTo>
                <a:cubicBezTo>
                  <a:pt x="7215" y="4322"/>
                  <a:pt x="7202" y="4341"/>
                  <a:pt x="7189" y="4360"/>
                </a:cubicBezTo>
                <a:cubicBezTo>
                  <a:pt x="7228" y="4360"/>
                  <a:pt x="7286" y="4328"/>
                  <a:pt x="7299" y="4296"/>
                </a:cubicBezTo>
                <a:cubicBezTo>
                  <a:pt x="7318" y="4309"/>
                  <a:pt x="7324" y="4296"/>
                  <a:pt x="7344" y="4284"/>
                </a:cubicBezTo>
                <a:cubicBezTo>
                  <a:pt x="7344" y="4278"/>
                  <a:pt x="7338" y="4278"/>
                  <a:pt x="7338" y="4271"/>
                </a:cubicBezTo>
                <a:cubicBezTo>
                  <a:pt x="7312" y="4271"/>
                  <a:pt x="7312" y="4284"/>
                  <a:pt x="7293" y="4284"/>
                </a:cubicBezTo>
                <a:cubicBezTo>
                  <a:pt x="7305" y="4240"/>
                  <a:pt x="7357" y="4227"/>
                  <a:pt x="7376" y="4188"/>
                </a:cubicBezTo>
                <a:cubicBezTo>
                  <a:pt x="7370" y="4169"/>
                  <a:pt x="7357" y="4214"/>
                  <a:pt x="7344" y="4195"/>
                </a:cubicBezTo>
                <a:cubicBezTo>
                  <a:pt x="7363" y="4181"/>
                  <a:pt x="7369" y="4156"/>
                  <a:pt x="7395" y="4150"/>
                </a:cubicBezTo>
                <a:cubicBezTo>
                  <a:pt x="7395" y="4169"/>
                  <a:pt x="7376" y="4162"/>
                  <a:pt x="7383" y="4181"/>
                </a:cubicBezTo>
                <a:cubicBezTo>
                  <a:pt x="7395" y="4174"/>
                  <a:pt x="7409" y="4161"/>
                  <a:pt x="7415" y="4142"/>
                </a:cubicBezTo>
                <a:cubicBezTo>
                  <a:pt x="7428" y="4149"/>
                  <a:pt x="7402" y="4168"/>
                  <a:pt x="7402" y="4174"/>
                </a:cubicBezTo>
                <a:cubicBezTo>
                  <a:pt x="7415" y="4200"/>
                  <a:pt x="7435" y="4244"/>
                  <a:pt x="7474" y="4213"/>
                </a:cubicBezTo>
                <a:cubicBezTo>
                  <a:pt x="7467" y="4194"/>
                  <a:pt x="7447" y="4180"/>
                  <a:pt x="7467" y="4155"/>
                </a:cubicBezTo>
                <a:cubicBezTo>
                  <a:pt x="7481" y="4169"/>
                  <a:pt x="7474" y="4194"/>
                  <a:pt x="7493" y="4194"/>
                </a:cubicBezTo>
                <a:cubicBezTo>
                  <a:pt x="7526" y="4169"/>
                  <a:pt x="7558" y="4136"/>
                  <a:pt x="7603" y="4117"/>
                </a:cubicBezTo>
                <a:cubicBezTo>
                  <a:pt x="7648" y="4194"/>
                  <a:pt x="7512" y="4142"/>
                  <a:pt x="7512" y="4206"/>
                </a:cubicBezTo>
                <a:cubicBezTo>
                  <a:pt x="7486" y="4206"/>
                  <a:pt x="7474" y="4220"/>
                  <a:pt x="7474" y="4245"/>
                </a:cubicBezTo>
                <a:cubicBezTo>
                  <a:pt x="7506" y="4251"/>
                  <a:pt x="7493" y="4284"/>
                  <a:pt x="7506" y="4303"/>
                </a:cubicBezTo>
                <a:cubicBezTo>
                  <a:pt x="7474" y="4323"/>
                  <a:pt x="7435" y="4367"/>
                  <a:pt x="7409" y="4412"/>
                </a:cubicBezTo>
                <a:cubicBezTo>
                  <a:pt x="7402" y="4431"/>
                  <a:pt x="7428" y="4425"/>
                  <a:pt x="7415" y="4450"/>
                </a:cubicBezTo>
                <a:cubicBezTo>
                  <a:pt x="7390" y="4450"/>
                  <a:pt x="7357" y="4457"/>
                  <a:pt x="7370" y="4508"/>
                </a:cubicBezTo>
                <a:cubicBezTo>
                  <a:pt x="7331" y="4527"/>
                  <a:pt x="7274" y="4540"/>
                  <a:pt x="7254" y="4578"/>
                </a:cubicBezTo>
                <a:cubicBezTo>
                  <a:pt x="7254" y="4585"/>
                  <a:pt x="7260" y="4585"/>
                  <a:pt x="7267" y="4597"/>
                </a:cubicBezTo>
                <a:cubicBezTo>
                  <a:pt x="7331" y="4571"/>
                  <a:pt x="7389" y="4533"/>
                  <a:pt x="7447" y="4495"/>
                </a:cubicBezTo>
                <a:cubicBezTo>
                  <a:pt x="7455" y="4565"/>
                  <a:pt x="7325" y="4546"/>
                  <a:pt x="7325" y="4623"/>
                </a:cubicBezTo>
                <a:cubicBezTo>
                  <a:pt x="7338" y="4623"/>
                  <a:pt x="7345" y="4636"/>
                  <a:pt x="7345" y="4668"/>
                </a:cubicBezTo>
                <a:cubicBezTo>
                  <a:pt x="7357" y="4668"/>
                  <a:pt x="7357" y="4649"/>
                  <a:pt x="7383" y="4655"/>
                </a:cubicBezTo>
                <a:cubicBezTo>
                  <a:pt x="7390" y="4674"/>
                  <a:pt x="7364" y="4661"/>
                  <a:pt x="7357" y="4668"/>
                </a:cubicBezTo>
                <a:cubicBezTo>
                  <a:pt x="7357" y="4675"/>
                  <a:pt x="7364" y="4706"/>
                  <a:pt x="7364" y="4706"/>
                </a:cubicBezTo>
                <a:cubicBezTo>
                  <a:pt x="7396" y="4732"/>
                  <a:pt x="7441" y="4668"/>
                  <a:pt x="7396" y="4732"/>
                </a:cubicBezTo>
                <a:cubicBezTo>
                  <a:pt x="7396" y="4744"/>
                  <a:pt x="7416" y="4732"/>
                  <a:pt x="7416" y="4725"/>
                </a:cubicBezTo>
                <a:cubicBezTo>
                  <a:pt x="7416" y="4770"/>
                  <a:pt x="7493" y="4739"/>
                  <a:pt x="7500" y="4700"/>
                </a:cubicBezTo>
                <a:cubicBezTo>
                  <a:pt x="7551" y="4700"/>
                  <a:pt x="7609" y="4668"/>
                  <a:pt x="7622" y="4611"/>
                </a:cubicBezTo>
                <a:cubicBezTo>
                  <a:pt x="7596" y="4611"/>
                  <a:pt x="7577" y="4617"/>
                  <a:pt x="7557" y="4623"/>
                </a:cubicBezTo>
                <a:cubicBezTo>
                  <a:pt x="7557" y="4597"/>
                  <a:pt x="7570" y="4546"/>
                  <a:pt x="7557" y="4521"/>
                </a:cubicBezTo>
                <a:cubicBezTo>
                  <a:pt x="7570" y="4508"/>
                  <a:pt x="7577" y="4527"/>
                  <a:pt x="7590" y="4514"/>
                </a:cubicBezTo>
                <a:cubicBezTo>
                  <a:pt x="7564" y="4476"/>
                  <a:pt x="7616" y="4450"/>
                  <a:pt x="7648" y="4438"/>
                </a:cubicBezTo>
                <a:cubicBezTo>
                  <a:pt x="7642" y="4463"/>
                  <a:pt x="7629" y="4483"/>
                  <a:pt x="7609" y="4502"/>
                </a:cubicBezTo>
                <a:cubicBezTo>
                  <a:pt x="7609" y="4527"/>
                  <a:pt x="7622" y="4514"/>
                  <a:pt x="7642" y="4514"/>
                </a:cubicBezTo>
                <a:cubicBezTo>
                  <a:pt x="7635" y="4540"/>
                  <a:pt x="7628" y="4572"/>
                  <a:pt x="7616" y="4591"/>
                </a:cubicBezTo>
                <a:cubicBezTo>
                  <a:pt x="7616" y="4597"/>
                  <a:pt x="7623" y="4604"/>
                  <a:pt x="7635" y="4604"/>
                </a:cubicBezTo>
                <a:cubicBezTo>
                  <a:pt x="7629" y="4610"/>
                  <a:pt x="7629" y="4623"/>
                  <a:pt x="7623" y="4629"/>
                </a:cubicBezTo>
                <a:cubicBezTo>
                  <a:pt x="7635" y="4642"/>
                  <a:pt x="7654" y="4629"/>
                  <a:pt x="7674" y="4623"/>
                </a:cubicBezTo>
                <a:cubicBezTo>
                  <a:pt x="7674" y="4661"/>
                  <a:pt x="7635" y="4649"/>
                  <a:pt x="7629" y="4680"/>
                </a:cubicBezTo>
                <a:cubicBezTo>
                  <a:pt x="7635" y="4687"/>
                  <a:pt x="7674" y="4668"/>
                  <a:pt x="7661" y="4699"/>
                </a:cubicBezTo>
                <a:cubicBezTo>
                  <a:pt x="7694" y="4718"/>
                  <a:pt x="7700" y="4687"/>
                  <a:pt x="7733" y="4687"/>
                </a:cubicBezTo>
                <a:cubicBezTo>
                  <a:pt x="7726" y="4693"/>
                  <a:pt x="7726" y="4705"/>
                  <a:pt x="7720" y="4712"/>
                </a:cubicBezTo>
                <a:cubicBezTo>
                  <a:pt x="7720" y="4724"/>
                  <a:pt x="7740" y="4718"/>
                  <a:pt x="7740" y="4731"/>
                </a:cubicBezTo>
                <a:cubicBezTo>
                  <a:pt x="7817" y="4698"/>
                  <a:pt x="7888" y="4647"/>
                  <a:pt x="7965" y="4622"/>
                </a:cubicBezTo>
                <a:cubicBezTo>
                  <a:pt x="7914" y="4673"/>
                  <a:pt x="7823" y="4692"/>
                  <a:pt x="7785" y="4756"/>
                </a:cubicBezTo>
                <a:cubicBezTo>
                  <a:pt x="7746" y="4756"/>
                  <a:pt x="7733" y="4782"/>
                  <a:pt x="7714" y="4801"/>
                </a:cubicBezTo>
                <a:cubicBezTo>
                  <a:pt x="7772" y="4776"/>
                  <a:pt x="7830" y="4743"/>
                  <a:pt x="7894" y="4724"/>
                </a:cubicBezTo>
                <a:cubicBezTo>
                  <a:pt x="7888" y="4750"/>
                  <a:pt x="7888" y="4757"/>
                  <a:pt x="7882" y="4782"/>
                </a:cubicBezTo>
                <a:cubicBezTo>
                  <a:pt x="7857" y="4782"/>
                  <a:pt x="7857" y="4757"/>
                  <a:pt x="7830" y="4763"/>
                </a:cubicBezTo>
                <a:cubicBezTo>
                  <a:pt x="7817" y="4769"/>
                  <a:pt x="7830" y="4808"/>
                  <a:pt x="7811" y="4814"/>
                </a:cubicBezTo>
                <a:cubicBezTo>
                  <a:pt x="7772" y="4795"/>
                  <a:pt x="7766" y="4840"/>
                  <a:pt x="7740" y="4853"/>
                </a:cubicBezTo>
                <a:cubicBezTo>
                  <a:pt x="7753" y="4866"/>
                  <a:pt x="7779" y="4866"/>
                  <a:pt x="7759" y="4885"/>
                </a:cubicBezTo>
                <a:cubicBezTo>
                  <a:pt x="7818" y="4910"/>
                  <a:pt x="7850" y="4878"/>
                  <a:pt x="7824" y="4833"/>
                </a:cubicBezTo>
                <a:cubicBezTo>
                  <a:pt x="7830" y="4827"/>
                  <a:pt x="7837" y="4814"/>
                  <a:pt x="7837" y="4808"/>
                </a:cubicBezTo>
                <a:cubicBezTo>
                  <a:pt x="7888" y="4833"/>
                  <a:pt x="7875" y="4763"/>
                  <a:pt x="7920" y="4769"/>
                </a:cubicBezTo>
                <a:cubicBezTo>
                  <a:pt x="7914" y="4789"/>
                  <a:pt x="7895" y="4802"/>
                  <a:pt x="7869" y="4814"/>
                </a:cubicBezTo>
                <a:cubicBezTo>
                  <a:pt x="7875" y="4827"/>
                  <a:pt x="7869" y="4827"/>
                  <a:pt x="7875" y="4846"/>
                </a:cubicBezTo>
                <a:cubicBezTo>
                  <a:pt x="7869" y="4852"/>
                  <a:pt x="7849" y="4852"/>
                  <a:pt x="7843" y="4865"/>
                </a:cubicBezTo>
                <a:cubicBezTo>
                  <a:pt x="7869" y="4859"/>
                  <a:pt x="7914" y="4852"/>
                  <a:pt x="7934" y="4833"/>
                </a:cubicBezTo>
                <a:cubicBezTo>
                  <a:pt x="7921" y="4885"/>
                  <a:pt x="7850" y="4885"/>
                  <a:pt x="7811" y="4910"/>
                </a:cubicBezTo>
                <a:cubicBezTo>
                  <a:pt x="7753" y="4949"/>
                  <a:pt x="7714" y="5013"/>
                  <a:pt x="7637" y="5019"/>
                </a:cubicBezTo>
                <a:cubicBezTo>
                  <a:pt x="7624" y="5000"/>
                  <a:pt x="7624" y="4987"/>
                  <a:pt x="7605" y="4987"/>
                </a:cubicBezTo>
                <a:cubicBezTo>
                  <a:pt x="7605" y="4975"/>
                  <a:pt x="7618" y="4968"/>
                  <a:pt x="7624" y="4956"/>
                </a:cubicBezTo>
                <a:cubicBezTo>
                  <a:pt x="7611" y="4956"/>
                  <a:pt x="7611" y="4937"/>
                  <a:pt x="7605" y="4931"/>
                </a:cubicBezTo>
                <a:cubicBezTo>
                  <a:pt x="7592" y="4931"/>
                  <a:pt x="7592" y="4943"/>
                  <a:pt x="7572" y="4943"/>
                </a:cubicBezTo>
                <a:cubicBezTo>
                  <a:pt x="7572" y="4969"/>
                  <a:pt x="7585" y="4976"/>
                  <a:pt x="7552" y="4988"/>
                </a:cubicBezTo>
                <a:cubicBezTo>
                  <a:pt x="7552" y="5001"/>
                  <a:pt x="7552" y="5013"/>
                  <a:pt x="7565" y="5013"/>
                </a:cubicBezTo>
                <a:cubicBezTo>
                  <a:pt x="7546" y="5039"/>
                  <a:pt x="7481" y="5058"/>
                  <a:pt x="7526" y="5096"/>
                </a:cubicBezTo>
                <a:cubicBezTo>
                  <a:pt x="7494" y="5103"/>
                  <a:pt x="7449" y="5096"/>
                  <a:pt x="7443" y="5135"/>
                </a:cubicBezTo>
                <a:cubicBezTo>
                  <a:pt x="7423" y="5141"/>
                  <a:pt x="7429" y="5122"/>
                  <a:pt x="7417" y="5122"/>
                </a:cubicBezTo>
                <a:cubicBezTo>
                  <a:pt x="7403" y="5129"/>
                  <a:pt x="7397" y="5142"/>
                  <a:pt x="7397" y="5161"/>
                </a:cubicBezTo>
                <a:cubicBezTo>
                  <a:pt x="7383" y="5161"/>
                  <a:pt x="7390" y="5142"/>
                  <a:pt x="7377" y="5142"/>
                </a:cubicBezTo>
                <a:cubicBezTo>
                  <a:pt x="7352" y="5168"/>
                  <a:pt x="7383" y="5174"/>
                  <a:pt x="7403" y="5193"/>
                </a:cubicBezTo>
                <a:cubicBezTo>
                  <a:pt x="7423" y="5181"/>
                  <a:pt x="7442" y="5168"/>
                  <a:pt x="7462" y="5162"/>
                </a:cubicBezTo>
                <a:cubicBezTo>
                  <a:pt x="7462" y="5174"/>
                  <a:pt x="7462" y="5187"/>
                  <a:pt x="7449" y="5193"/>
                </a:cubicBezTo>
                <a:cubicBezTo>
                  <a:pt x="7449" y="5206"/>
                  <a:pt x="7462" y="5206"/>
                  <a:pt x="7481" y="5200"/>
                </a:cubicBezTo>
                <a:cubicBezTo>
                  <a:pt x="7475" y="5219"/>
                  <a:pt x="7481" y="5219"/>
                  <a:pt x="7475" y="5231"/>
                </a:cubicBezTo>
                <a:cubicBezTo>
                  <a:pt x="7488" y="5244"/>
                  <a:pt x="7500" y="5218"/>
                  <a:pt x="7488" y="5257"/>
                </a:cubicBezTo>
                <a:cubicBezTo>
                  <a:pt x="7539" y="5263"/>
                  <a:pt x="7571" y="5212"/>
                  <a:pt x="7597" y="5212"/>
                </a:cubicBezTo>
                <a:cubicBezTo>
                  <a:pt x="7585" y="5231"/>
                  <a:pt x="7559" y="5231"/>
                  <a:pt x="7546" y="5250"/>
                </a:cubicBezTo>
                <a:cubicBezTo>
                  <a:pt x="7552" y="5270"/>
                  <a:pt x="7540" y="5270"/>
                  <a:pt x="7546" y="5289"/>
                </a:cubicBezTo>
                <a:cubicBezTo>
                  <a:pt x="7527" y="5302"/>
                  <a:pt x="7507" y="5302"/>
                  <a:pt x="7507" y="5328"/>
                </a:cubicBezTo>
                <a:cubicBezTo>
                  <a:pt x="7494" y="5334"/>
                  <a:pt x="7494" y="5315"/>
                  <a:pt x="7488" y="5315"/>
                </a:cubicBezTo>
                <a:cubicBezTo>
                  <a:pt x="7481" y="5321"/>
                  <a:pt x="7481" y="5328"/>
                  <a:pt x="7468" y="5328"/>
                </a:cubicBezTo>
                <a:cubicBezTo>
                  <a:pt x="7481" y="5334"/>
                  <a:pt x="7488" y="5347"/>
                  <a:pt x="7494" y="5359"/>
                </a:cubicBezTo>
                <a:cubicBezTo>
                  <a:pt x="7520" y="5328"/>
                  <a:pt x="7578" y="5347"/>
                  <a:pt x="7597" y="5289"/>
                </a:cubicBezTo>
                <a:cubicBezTo>
                  <a:pt x="7636" y="5321"/>
                  <a:pt x="7650" y="5264"/>
                  <a:pt x="7701" y="5270"/>
                </a:cubicBezTo>
                <a:cubicBezTo>
                  <a:pt x="7701" y="5276"/>
                  <a:pt x="7714" y="5302"/>
                  <a:pt x="7701" y="5302"/>
                </a:cubicBezTo>
                <a:cubicBezTo>
                  <a:pt x="7707" y="5314"/>
                  <a:pt x="7714" y="5302"/>
                  <a:pt x="7733" y="5308"/>
                </a:cubicBezTo>
                <a:cubicBezTo>
                  <a:pt x="7707" y="5328"/>
                  <a:pt x="7695" y="5347"/>
                  <a:pt x="7656" y="5353"/>
                </a:cubicBezTo>
                <a:cubicBezTo>
                  <a:pt x="7662" y="5321"/>
                  <a:pt x="7675" y="5308"/>
                  <a:pt x="7701" y="5295"/>
                </a:cubicBezTo>
                <a:cubicBezTo>
                  <a:pt x="7661" y="5289"/>
                  <a:pt x="7630" y="5340"/>
                  <a:pt x="7610" y="5372"/>
                </a:cubicBezTo>
                <a:cubicBezTo>
                  <a:pt x="7616" y="5378"/>
                  <a:pt x="7642" y="5359"/>
                  <a:pt x="7642" y="5347"/>
                </a:cubicBezTo>
                <a:cubicBezTo>
                  <a:pt x="7662" y="5373"/>
                  <a:pt x="7610" y="5385"/>
                  <a:pt x="7597" y="5404"/>
                </a:cubicBezTo>
                <a:cubicBezTo>
                  <a:pt x="7585" y="5404"/>
                  <a:pt x="7585" y="5385"/>
                  <a:pt x="7565" y="5392"/>
                </a:cubicBezTo>
                <a:cubicBezTo>
                  <a:pt x="7552" y="5392"/>
                  <a:pt x="7545" y="5404"/>
                  <a:pt x="7545" y="5417"/>
                </a:cubicBezTo>
                <a:cubicBezTo>
                  <a:pt x="7565" y="5423"/>
                  <a:pt x="7558" y="5436"/>
                  <a:pt x="7578" y="5448"/>
                </a:cubicBezTo>
                <a:cubicBezTo>
                  <a:pt x="7649" y="5410"/>
                  <a:pt x="7688" y="5333"/>
                  <a:pt x="7785" y="5314"/>
                </a:cubicBezTo>
                <a:cubicBezTo>
                  <a:pt x="7791" y="5295"/>
                  <a:pt x="7771" y="5295"/>
                  <a:pt x="7765" y="5283"/>
                </a:cubicBezTo>
                <a:cubicBezTo>
                  <a:pt x="7765" y="5276"/>
                  <a:pt x="7771" y="5270"/>
                  <a:pt x="7771" y="5264"/>
                </a:cubicBezTo>
                <a:cubicBezTo>
                  <a:pt x="7771" y="5251"/>
                  <a:pt x="7765" y="5264"/>
                  <a:pt x="7759" y="5264"/>
                </a:cubicBezTo>
                <a:cubicBezTo>
                  <a:pt x="7765" y="5257"/>
                  <a:pt x="7765" y="5238"/>
                  <a:pt x="7765" y="5219"/>
                </a:cubicBezTo>
                <a:cubicBezTo>
                  <a:pt x="7784" y="5219"/>
                  <a:pt x="7784" y="5193"/>
                  <a:pt x="7810" y="5200"/>
                </a:cubicBezTo>
                <a:cubicBezTo>
                  <a:pt x="7804" y="5187"/>
                  <a:pt x="7791" y="5187"/>
                  <a:pt x="7797" y="5168"/>
                </a:cubicBezTo>
                <a:cubicBezTo>
                  <a:pt x="7830" y="5168"/>
                  <a:pt x="7868" y="5162"/>
                  <a:pt x="7901" y="5143"/>
                </a:cubicBezTo>
                <a:cubicBezTo>
                  <a:pt x="7901" y="5156"/>
                  <a:pt x="7894" y="5156"/>
                  <a:pt x="7894" y="5162"/>
                </a:cubicBezTo>
                <a:cubicBezTo>
                  <a:pt x="7965" y="5168"/>
                  <a:pt x="7965" y="5098"/>
                  <a:pt x="8017" y="5085"/>
                </a:cubicBezTo>
                <a:cubicBezTo>
                  <a:pt x="7992" y="5098"/>
                  <a:pt x="8023" y="5117"/>
                  <a:pt x="8043" y="5104"/>
                </a:cubicBezTo>
                <a:cubicBezTo>
                  <a:pt x="8049" y="5118"/>
                  <a:pt x="8004" y="5124"/>
                  <a:pt x="8004" y="5149"/>
                </a:cubicBezTo>
                <a:cubicBezTo>
                  <a:pt x="7984" y="5156"/>
                  <a:pt x="7984" y="5143"/>
                  <a:pt x="7972" y="5143"/>
                </a:cubicBezTo>
                <a:cubicBezTo>
                  <a:pt x="7953" y="5143"/>
                  <a:pt x="7959" y="5169"/>
                  <a:pt x="7959" y="5188"/>
                </a:cubicBezTo>
                <a:cubicBezTo>
                  <a:pt x="7940" y="5194"/>
                  <a:pt x="7920" y="5207"/>
                  <a:pt x="7908" y="5213"/>
                </a:cubicBezTo>
                <a:cubicBezTo>
                  <a:pt x="7908" y="5227"/>
                  <a:pt x="7920" y="5233"/>
                  <a:pt x="7914" y="5252"/>
                </a:cubicBezTo>
                <a:cubicBezTo>
                  <a:pt x="7908" y="5265"/>
                  <a:pt x="7868" y="5278"/>
                  <a:pt x="7888" y="5297"/>
                </a:cubicBezTo>
                <a:cubicBezTo>
                  <a:pt x="7856" y="5336"/>
                  <a:pt x="7811" y="5328"/>
                  <a:pt x="7785" y="5367"/>
                </a:cubicBezTo>
                <a:cubicBezTo>
                  <a:pt x="7797" y="5367"/>
                  <a:pt x="7804" y="5355"/>
                  <a:pt x="7823" y="5361"/>
                </a:cubicBezTo>
                <a:cubicBezTo>
                  <a:pt x="7817" y="5386"/>
                  <a:pt x="7785" y="5392"/>
                  <a:pt x="7785" y="5431"/>
                </a:cubicBezTo>
                <a:cubicBezTo>
                  <a:pt x="7830" y="5405"/>
                  <a:pt x="7888" y="5392"/>
                  <a:pt x="7920" y="5373"/>
                </a:cubicBezTo>
                <a:cubicBezTo>
                  <a:pt x="7914" y="5411"/>
                  <a:pt x="7836" y="5424"/>
                  <a:pt x="7823" y="5469"/>
                </a:cubicBezTo>
                <a:cubicBezTo>
                  <a:pt x="7836" y="5475"/>
                  <a:pt x="7849" y="5482"/>
                  <a:pt x="7856" y="5463"/>
                </a:cubicBezTo>
                <a:cubicBezTo>
                  <a:pt x="7869" y="5463"/>
                  <a:pt x="7863" y="5482"/>
                  <a:pt x="7875" y="5482"/>
                </a:cubicBezTo>
                <a:cubicBezTo>
                  <a:pt x="7920" y="5456"/>
                  <a:pt x="7953" y="5424"/>
                  <a:pt x="8018" y="5430"/>
                </a:cubicBezTo>
                <a:cubicBezTo>
                  <a:pt x="8030" y="5449"/>
                  <a:pt x="8005" y="5494"/>
                  <a:pt x="7979" y="5501"/>
                </a:cubicBezTo>
                <a:cubicBezTo>
                  <a:pt x="7979" y="5501"/>
                  <a:pt x="7979" y="5501"/>
                  <a:pt x="7979" y="5482"/>
                </a:cubicBezTo>
                <a:cubicBezTo>
                  <a:pt x="7908" y="5482"/>
                  <a:pt x="7895" y="5553"/>
                  <a:pt x="7857" y="5584"/>
                </a:cubicBezTo>
                <a:cubicBezTo>
                  <a:pt x="7850" y="5591"/>
                  <a:pt x="7830" y="5578"/>
                  <a:pt x="7830" y="5603"/>
                </a:cubicBezTo>
                <a:cubicBezTo>
                  <a:pt x="7792" y="5559"/>
                  <a:pt x="7746" y="5642"/>
                  <a:pt x="7695" y="5642"/>
                </a:cubicBezTo>
                <a:cubicBezTo>
                  <a:pt x="7726" y="5584"/>
                  <a:pt x="7785" y="5539"/>
                  <a:pt x="7817" y="5475"/>
                </a:cubicBezTo>
                <a:cubicBezTo>
                  <a:pt x="7811" y="5463"/>
                  <a:pt x="7778" y="5475"/>
                  <a:pt x="7772" y="5463"/>
                </a:cubicBezTo>
                <a:cubicBezTo>
                  <a:pt x="7778" y="5449"/>
                  <a:pt x="7785" y="5443"/>
                  <a:pt x="7778" y="5424"/>
                </a:cubicBezTo>
                <a:cubicBezTo>
                  <a:pt x="7765" y="5424"/>
                  <a:pt x="7759" y="5424"/>
                  <a:pt x="7759" y="5437"/>
                </a:cubicBezTo>
                <a:cubicBezTo>
                  <a:pt x="7746" y="5430"/>
                  <a:pt x="7765" y="5418"/>
                  <a:pt x="7752" y="5411"/>
                </a:cubicBezTo>
                <a:cubicBezTo>
                  <a:pt x="7707" y="5424"/>
                  <a:pt x="7707" y="5475"/>
                  <a:pt x="7669" y="5488"/>
                </a:cubicBezTo>
                <a:cubicBezTo>
                  <a:pt x="7662" y="5482"/>
                  <a:pt x="7662" y="5475"/>
                  <a:pt x="7662" y="5463"/>
                </a:cubicBezTo>
                <a:cubicBezTo>
                  <a:pt x="7643" y="5469"/>
                  <a:pt x="7611" y="5463"/>
                  <a:pt x="7617" y="5494"/>
                </a:cubicBezTo>
                <a:cubicBezTo>
                  <a:pt x="7605" y="5494"/>
                  <a:pt x="7598" y="5507"/>
                  <a:pt x="7579" y="5501"/>
                </a:cubicBezTo>
                <a:cubicBezTo>
                  <a:pt x="7559" y="5532"/>
                  <a:pt x="7507" y="5538"/>
                  <a:pt x="7488" y="5577"/>
                </a:cubicBezTo>
                <a:cubicBezTo>
                  <a:pt x="7468" y="5565"/>
                  <a:pt x="7455" y="5584"/>
                  <a:pt x="7429" y="5584"/>
                </a:cubicBezTo>
                <a:cubicBezTo>
                  <a:pt x="7429" y="5557"/>
                  <a:pt x="7455" y="5557"/>
                  <a:pt x="7468" y="5545"/>
                </a:cubicBezTo>
                <a:cubicBezTo>
                  <a:pt x="7442" y="5513"/>
                  <a:pt x="7384" y="5552"/>
                  <a:pt x="7365" y="5584"/>
                </a:cubicBezTo>
                <a:cubicBezTo>
                  <a:pt x="7390" y="5647"/>
                  <a:pt x="7338" y="5654"/>
                  <a:pt x="7306" y="5679"/>
                </a:cubicBezTo>
                <a:cubicBezTo>
                  <a:pt x="7293" y="5653"/>
                  <a:pt x="7320" y="5647"/>
                  <a:pt x="7332" y="5628"/>
                </a:cubicBezTo>
                <a:cubicBezTo>
                  <a:pt x="7326" y="5602"/>
                  <a:pt x="7300" y="5609"/>
                  <a:pt x="7287" y="5609"/>
                </a:cubicBezTo>
                <a:cubicBezTo>
                  <a:pt x="7312" y="5565"/>
                  <a:pt x="7365" y="5551"/>
                  <a:pt x="7403" y="5526"/>
                </a:cubicBezTo>
                <a:cubicBezTo>
                  <a:pt x="7403" y="5494"/>
                  <a:pt x="7391" y="5487"/>
                  <a:pt x="7403" y="5456"/>
                </a:cubicBezTo>
                <a:cubicBezTo>
                  <a:pt x="7410" y="5462"/>
                  <a:pt x="7416" y="5468"/>
                  <a:pt x="7416" y="5481"/>
                </a:cubicBezTo>
                <a:cubicBezTo>
                  <a:pt x="7429" y="5487"/>
                  <a:pt x="7429" y="5475"/>
                  <a:pt x="7442" y="5475"/>
                </a:cubicBezTo>
                <a:cubicBezTo>
                  <a:pt x="7448" y="5442"/>
                  <a:pt x="7428" y="5442"/>
                  <a:pt x="7422" y="5423"/>
                </a:cubicBezTo>
                <a:cubicBezTo>
                  <a:pt x="7441" y="5417"/>
                  <a:pt x="7435" y="5392"/>
                  <a:pt x="7461" y="5392"/>
                </a:cubicBezTo>
                <a:cubicBezTo>
                  <a:pt x="7461" y="5392"/>
                  <a:pt x="7461" y="5392"/>
                  <a:pt x="7461" y="5360"/>
                </a:cubicBezTo>
                <a:cubicBezTo>
                  <a:pt x="7416" y="5379"/>
                  <a:pt x="7371" y="5424"/>
                  <a:pt x="7351" y="5449"/>
                </a:cubicBezTo>
                <a:cubicBezTo>
                  <a:pt x="7351" y="5468"/>
                  <a:pt x="7338" y="5443"/>
                  <a:pt x="7338" y="5437"/>
                </a:cubicBezTo>
                <a:cubicBezTo>
                  <a:pt x="7332" y="5443"/>
                  <a:pt x="7326" y="5449"/>
                  <a:pt x="7306" y="5449"/>
                </a:cubicBezTo>
                <a:cubicBezTo>
                  <a:pt x="7300" y="5443"/>
                  <a:pt x="7345" y="5443"/>
                  <a:pt x="7332" y="5404"/>
                </a:cubicBezTo>
                <a:cubicBezTo>
                  <a:pt x="7326" y="5404"/>
                  <a:pt x="7293" y="5404"/>
                  <a:pt x="7287" y="5385"/>
                </a:cubicBezTo>
                <a:cubicBezTo>
                  <a:pt x="7293" y="5385"/>
                  <a:pt x="7358" y="5392"/>
                  <a:pt x="7338" y="5366"/>
                </a:cubicBezTo>
                <a:cubicBezTo>
                  <a:pt x="7319" y="5379"/>
                  <a:pt x="7351" y="5341"/>
                  <a:pt x="7345" y="5373"/>
                </a:cubicBezTo>
                <a:cubicBezTo>
                  <a:pt x="7365" y="5366"/>
                  <a:pt x="7371" y="5347"/>
                  <a:pt x="7371" y="5321"/>
                </a:cubicBezTo>
                <a:cubicBezTo>
                  <a:pt x="7390" y="5340"/>
                  <a:pt x="7403" y="5296"/>
                  <a:pt x="7416" y="5321"/>
                </a:cubicBezTo>
                <a:cubicBezTo>
                  <a:pt x="7423" y="5302"/>
                  <a:pt x="7410" y="5290"/>
                  <a:pt x="7436" y="5290"/>
                </a:cubicBezTo>
                <a:cubicBezTo>
                  <a:pt x="7436" y="5264"/>
                  <a:pt x="7416" y="5264"/>
                  <a:pt x="7410" y="5245"/>
                </a:cubicBezTo>
                <a:cubicBezTo>
                  <a:pt x="7402" y="5219"/>
                  <a:pt x="7428" y="5225"/>
                  <a:pt x="7422" y="5200"/>
                </a:cubicBezTo>
                <a:cubicBezTo>
                  <a:pt x="7403" y="5200"/>
                  <a:pt x="7397" y="5219"/>
                  <a:pt x="7371" y="5219"/>
                </a:cubicBezTo>
                <a:cubicBezTo>
                  <a:pt x="7371" y="5206"/>
                  <a:pt x="7383" y="5200"/>
                  <a:pt x="7383" y="5193"/>
                </a:cubicBezTo>
                <a:cubicBezTo>
                  <a:pt x="7351" y="5181"/>
                  <a:pt x="7332" y="5193"/>
                  <a:pt x="7306" y="5206"/>
                </a:cubicBezTo>
                <a:cubicBezTo>
                  <a:pt x="7293" y="5193"/>
                  <a:pt x="7320" y="5180"/>
                  <a:pt x="7326" y="5167"/>
                </a:cubicBezTo>
                <a:cubicBezTo>
                  <a:pt x="7301" y="5174"/>
                  <a:pt x="7293" y="5161"/>
                  <a:pt x="7281" y="5122"/>
                </a:cubicBezTo>
                <a:cubicBezTo>
                  <a:pt x="7236" y="5135"/>
                  <a:pt x="7216" y="5167"/>
                  <a:pt x="7203" y="5199"/>
                </a:cubicBezTo>
                <a:cubicBezTo>
                  <a:pt x="7191" y="5193"/>
                  <a:pt x="7184" y="5161"/>
                  <a:pt x="7165" y="5180"/>
                </a:cubicBezTo>
                <a:cubicBezTo>
                  <a:pt x="7184" y="5186"/>
                  <a:pt x="7196" y="5231"/>
                  <a:pt x="7216" y="5212"/>
                </a:cubicBezTo>
                <a:cubicBezTo>
                  <a:pt x="7229" y="5250"/>
                  <a:pt x="7152" y="5257"/>
                  <a:pt x="7132" y="5288"/>
                </a:cubicBezTo>
                <a:cubicBezTo>
                  <a:pt x="7120" y="5268"/>
                  <a:pt x="7094" y="5256"/>
                  <a:pt x="7087" y="5237"/>
                </a:cubicBezTo>
                <a:cubicBezTo>
                  <a:pt x="7061" y="5244"/>
                  <a:pt x="7094" y="5263"/>
                  <a:pt x="7068" y="5276"/>
                </a:cubicBezTo>
                <a:cubicBezTo>
                  <a:pt x="7061" y="5257"/>
                  <a:pt x="7061" y="5269"/>
                  <a:pt x="7048" y="5263"/>
                </a:cubicBezTo>
                <a:cubicBezTo>
                  <a:pt x="7041" y="5244"/>
                  <a:pt x="7061" y="5250"/>
                  <a:pt x="7061" y="5231"/>
                </a:cubicBezTo>
                <a:cubicBezTo>
                  <a:pt x="7054" y="5225"/>
                  <a:pt x="7054" y="5225"/>
                  <a:pt x="7054" y="5219"/>
                </a:cubicBezTo>
                <a:cubicBezTo>
                  <a:pt x="7022" y="5219"/>
                  <a:pt x="7003" y="5238"/>
                  <a:pt x="7015" y="5270"/>
                </a:cubicBezTo>
                <a:cubicBezTo>
                  <a:pt x="6990" y="5276"/>
                  <a:pt x="6990" y="5315"/>
                  <a:pt x="6970" y="5328"/>
                </a:cubicBezTo>
                <a:cubicBezTo>
                  <a:pt x="6958" y="5321"/>
                  <a:pt x="6990" y="5309"/>
                  <a:pt x="6970" y="5296"/>
                </a:cubicBezTo>
                <a:cubicBezTo>
                  <a:pt x="6964" y="5302"/>
                  <a:pt x="6958" y="5309"/>
                  <a:pt x="6958" y="5315"/>
                </a:cubicBezTo>
                <a:cubicBezTo>
                  <a:pt x="6938" y="5302"/>
                  <a:pt x="6964" y="5283"/>
                  <a:pt x="6964" y="5270"/>
                </a:cubicBezTo>
                <a:cubicBezTo>
                  <a:pt x="6945" y="5231"/>
                  <a:pt x="6880" y="5276"/>
                  <a:pt x="6848" y="5289"/>
                </a:cubicBezTo>
                <a:cubicBezTo>
                  <a:pt x="6855" y="5309"/>
                  <a:pt x="6868" y="5315"/>
                  <a:pt x="6868" y="5334"/>
                </a:cubicBezTo>
                <a:cubicBezTo>
                  <a:pt x="6888" y="5334"/>
                  <a:pt x="6888" y="5321"/>
                  <a:pt x="6894" y="5309"/>
                </a:cubicBezTo>
                <a:cubicBezTo>
                  <a:pt x="6900" y="5334"/>
                  <a:pt x="6926" y="5321"/>
                  <a:pt x="6933" y="5328"/>
                </a:cubicBezTo>
                <a:cubicBezTo>
                  <a:pt x="6939" y="5353"/>
                  <a:pt x="6894" y="5378"/>
                  <a:pt x="6888" y="5417"/>
                </a:cubicBezTo>
                <a:cubicBezTo>
                  <a:pt x="6900" y="5423"/>
                  <a:pt x="6946" y="5391"/>
                  <a:pt x="6926" y="5372"/>
                </a:cubicBezTo>
                <a:cubicBezTo>
                  <a:pt x="6926" y="5359"/>
                  <a:pt x="6959" y="5391"/>
                  <a:pt x="6965" y="5372"/>
                </a:cubicBezTo>
                <a:cubicBezTo>
                  <a:pt x="6971" y="5378"/>
                  <a:pt x="6933" y="5398"/>
                  <a:pt x="6959" y="5417"/>
                </a:cubicBezTo>
                <a:cubicBezTo>
                  <a:pt x="6881" y="5423"/>
                  <a:pt x="6824" y="5455"/>
                  <a:pt x="6765" y="5506"/>
                </a:cubicBezTo>
                <a:cubicBezTo>
                  <a:pt x="6765" y="5519"/>
                  <a:pt x="6771" y="5519"/>
                  <a:pt x="6771" y="5531"/>
                </a:cubicBezTo>
                <a:cubicBezTo>
                  <a:pt x="6739" y="5525"/>
                  <a:pt x="6733" y="5569"/>
                  <a:pt x="6713" y="5550"/>
                </a:cubicBezTo>
                <a:cubicBezTo>
                  <a:pt x="6719" y="5570"/>
                  <a:pt x="6719" y="5583"/>
                  <a:pt x="6713" y="5602"/>
                </a:cubicBezTo>
                <a:cubicBezTo>
                  <a:pt x="6707" y="5595"/>
                  <a:pt x="6707" y="5583"/>
                  <a:pt x="6707" y="5570"/>
                </a:cubicBezTo>
                <a:cubicBezTo>
                  <a:pt x="6700" y="5576"/>
                  <a:pt x="6693" y="5576"/>
                  <a:pt x="6687" y="5576"/>
                </a:cubicBezTo>
                <a:cubicBezTo>
                  <a:pt x="6661" y="5602"/>
                  <a:pt x="6681" y="5621"/>
                  <a:pt x="6693" y="5659"/>
                </a:cubicBezTo>
                <a:cubicBezTo>
                  <a:pt x="6738" y="5653"/>
                  <a:pt x="6732" y="5595"/>
                  <a:pt x="6771" y="5583"/>
                </a:cubicBezTo>
                <a:cubicBezTo>
                  <a:pt x="6771" y="5621"/>
                  <a:pt x="6764" y="5647"/>
                  <a:pt x="6726" y="5659"/>
                </a:cubicBezTo>
                <a:cubicBezTo>
                  <a:pt x="6726" y="5672"/>
                  <a:pt x="6752" y="5678"/>
                  <a:pt x="6752" y="5666"/>
                </a:cubicBezTo>
                <a:cubicBezTo>
                  <a:pt x="6752" y="5685"/>
                  <a:pt x="6758" y="5704"/>
                  <a:pt x="6764" y="5730"/>
                </a:cubicBezTo>
                <a:cubicBezTo>
                  <a:pt x="6784" y="5723"/>
                  <a:pt x="6790" y="5685"/>
                  <a:pt x="6823" y="5704"/>
                </a:cubicBezTo>
                <a:cubicBezTo>
                  <a:pt x="6816" y="5717"/>
                  <a:pt x="6829" y="5723"/>
                  <a:pt x="6829" y="5736"/>
                </a:cubicBezTo>
                <a:cubicBezTo>
                  <a:pt x="6804" y="5723"/>
                  <a:pt x="6798" y="5723"/>
                  <a:pt x="6778" y="5742"/>
                </a:cubicBezTo>
                <a:cubicBezTo>
                  <a:pt x="6784" y="5755"/>
                  <a:pt x="6784" y="5761"/>
                  <a:pt x="6790" y="5767"/>
                </a:cubicBezTo>
                <a:cubicBezTo>
                  <a:pt x="6771" y="5780"/>
                  <a:pt x="6752" y="5761"/>
                  <a:pt x="6732" y="5761"/>
                </a:cubicBezTo>
                <a:cubicBezTo>
                  <a:pt x="6739" y="5729"/>
                  <a:pt x="6739" y="5754"/>
                  <a:pt x="6752" y="5722"/>
                </a:cubicBezTo>
                <a:cubicBezTo>
                  <a:pt x="6752" y="5716"/>
                  <a:pt x="6732" y="5722"/>
                  <a:pt x="6732" y="5710"/>
                </a:cubicBezTo>
                <a:cubicBezTo>
                  <a:pt x="6726" y="5716"/>
                  <a:pt x="6726" y="5729"/>
                  <a:pt x="6719" y="5741"/>
                </a:cubicBezTo>
                <a:cubicBezTo>
                  <a:pt x="6707" y="5728"/>
                  <a:pt x="6726" y="5715"/>
                  <a:pt x="6719" y="5696"/>
                </a:cubicBezTo>
                <a:cubicBezTo>
                  <a:pt x="6707" y="5696"/>
                  <a:pt x="6687" y="5696"/>
                  <a:pt x="6687" y="5709"/>
                </a:cubicBezTo>
                <a:cubicBezTo>
                  <a:pt x="6687" y="5703"/>
                  <a:pt x="6674" y="5671"/>
                  <a:pt x="6642" y="5677"/>
                </a:cubicBezTo>
                <a:cubicBezTo>
                  <a:pt x="6642" y="5665"/>
                  <a:pt x="6648" y="5652"/>
                  <a:pt x="6668" y="5659"/>
                </a:cubicBezTo>
                <a:cubicBezTo>
                  <a:pt x="6648" y="5639"/>
                  <a:pt x="6668" y="5620"/>
                  <a:pt x="6642" y="5620"/>
                </a:cubicBezTo>
                <a:cubicBezTo>
                  <a:pt x="6636" y="5601"/>
                  <a:pt x="6655" y="5607"/>
                  <a:pt x="6662" y="5607"/>
                </a:cubicBezTo>
                <a:cubicBezTo>
                  <a:pt x="6668" y="5581"/>
                  <a:pt x="6642" y="5581"/>
                  <a:pt x="6642" y="5556"/>
                </a:cubicBezTo>
                <a:cubicBezTo>
                  <a:pt x="6655" y="5537"/>
                  <a:pt x="6693" y="5537"/>
                  <a:pt x="6687" y="5498"/>
                </a:cubicBezTo>
                <a:cubicBezTo>
                  <a:pt x="6610" y="5486"/>
                  <a:pt x="6591" y="5595"/>
                  <a:pt x="6532" y="5601"/>
                </a:cubicBezTo>
                <a:cubicBezTo>
                  <a:pt x="6532" y="5626"/>
                  <a:pt x="6525" y="5652"/>
                  <a:pt x="6545" y="5665"/>
                </a:cubicBezTo>
                <a:cubicBezTo>
                  <a:pt x="6545" y="5685"/>
                  <a:pt x="6526" y="5685"/>
                  <a:pt x="6532" y="5704"/>
                </a:cubicBezTo>
                <a:cubicBezTo>
                  <a:pt x="6494" y="5704"/>
                  <a:pt x="6494" y="5736"/>
                  <a:pt x="6467" y="5742"/>
                </a:cubicBezTo>
                <a:cubicBezTo>
                  <a:pt x="6474" y="5767"/>
                  <a:pt x="6493" y="5774"/>
                  <a:pt x="6519" y="5767"/>
                </a:cubicBezTo>
                <a:cubicBezTo>
                  <a:pt x="6525" y="5800"/>
                  <a:pt x="6499" y="5825"/>
                  <a:pt x="6460" y="5831"/>
                </a:cubicBezTo>
                <a:cubicBezTo>
                  <a:pt x="6447" y="5818"/>
                  <a:pt x="6473" y="5812"/>
                  <a:pt x="6473" y="5786"/>
                </a:cubicBezTo>
                <a:cubicBezTo>
                  <a:pt x="6467" y="5780"/>
                  <a:pt x="6453" y="5780"/>
                  <a:pt x="6441" y="5780"/>
                </a:cubicBezTo>
                <a:cubicBezTo>
                  <a:pt x="6447" y="5767"/>
                  <a:pt x="6467" y="5774"/>
                  <a:pt x="6467" y="5761"/>
                </a:cubicBezTo>
                <a:cubicBezTo>
                  <a:pt x="6441" y="5774"/>
                  <a:pt x="6415" y="5774"/>
                  <a:pt x="6389" y="5761"/>
                </a:cubicBezTo>
                <a:cubicBezTo>
                  <a:pt x="6389" y="5755"/>
                  <a:pt x="6402" y="5749"/>
                  <a:pt x="6402" y="5742"/>
                </a:cubicBezTo>
                <a:cubicBezTo>
                  <a:pt x="6389" y="5736"/>
                  <a:pt x="6383" y="5711"/>
                  <a:pt x="6357" y="5717"/>
                </a:cubicBezTo>
                <a:cubicBezTo>
                  <a:pt x="6351" y="5781"/>
                  <a:pt x="6253" y="5812"/>
                  <a:pt x="6286" y="5876"/>
                </a:cubicBezTo>
                <a:cubicBezTo>
                  <a:pt x="6267" y="5902"/>
                  <a:pt x="6261" y="5864"/>
                  <a:pt x="6241" y="5870"/>
                </a:cubicBezTo>
                <a:cubicBezTo>
                  <a:pt x="6215" y="5876"/>
                  <a:pt x="6208" y="5895"/>
                  <a:pt x="6182" y="5902"/>
                </a:cubicBezTo>
                <a:cubicBezTo>
                  <a:pt x="6176" y="5921"/>
                  <a:pt x="6195" y="5921"/>
                  <a:pt x="6189" y="5940"/>
                </a:cubicBezTo>
                <a:cubicBezTo>
                  <a:pt x="6156" y="5915"/>
                  <a:pt x="6137" y="5934"/>
                  <a:pt x="6105" y="5928"/>
                </a:cubicBezTo>
                <a:cubicBezTo>
                  <a:pt x="6073" y="5953"/>
                  <a:pt x="6047" y="5992"/>
                  <a:pt x="6002" y="5998"/>
                </a:cubicBezTo>
                <a:cubicBezTo>
                  <a:pt x="5982" y="6018"/>
                  <a:pt x="5969" y="6062"/>
                  <a:pt x="5930" y="6043"/>
                </a:cubicBezTo>
                <a:cubicBezTo>
                  <a:pt x="5930" y="6030"/>
                  <a:pt x="5943" y="6037"/>
                  <a:pt x="5943" y="6024"/>
                </a:cubicBezTo>
                <a:cubicBezTo>
                  <a:pt x="5937" y="6011"/>
                  <a:pt x="5937" y="5999"/>
                  <a:pt x="5917" y="6005"/>
                </a:cubicBezTo>
                <a:cubicBezTo>
                  <a:pt x="5897" y="6011"/>
                  <a:pt x="5897" y="6038"/>
                  <a:pt x="5897" y="6063"/>
                </a:cubicBezTo>
                <a:cubicBezTo>
                  <a:pt x="5890" y="6063"/>
                  <a:pt x="5878" y="6063"/>
                  <a:pt x="5878" y="6069"/>
                </a:cubicBezTo>
                <a:cubicBezTo>
                  <a:pt x="5858" y="6063"/>
                  <a:pt x="5884" y="6056"/>
                  <a:pt x="5890" y="6050"/>
                </a:cubicBezTo>
                <a:cubicBezTo>
                  <a:pt x="5878" y="6050"/>
                  <a:pt x="5864" y="6025"/>
                  <a:pt x="5852" y="6038"/>
                </a:cubicBezTo>
                <a:cubicBezTo>
                  <a:pt x="5832" y="6044"/>
                  <a:pt x="5858" y="6050"/>
                  <a:pt x="5852" y="6063"/>
                </a:cubicBezTo>
                <a:cubicBezTo>
                  <a:pt x="5799" y="6069"/>
                  <a:pt x="5787" y="6108"/>
                  <a:pt x="5748" y="6120"/>
                </a:cubicBezTo>
                <a:cubicBezTo>
                  <a:pt x="5748" y="6108"/>
                  <a:pt x="5748" y="6089"/>
                  <a:pt x="5728" y="6095"/>
                </a:cubicBezTo>
                <a:cubicBezTo>
                  <a:pt x="5728" y="6146"/>
                  <a:pt x="5638" y="6159"/>
                  <a:pt x="5592" y="6159"/>
                </a:cubicBezTo>
                <a:cubicBezTo>
                  <a:pt x="5592" y="6134"/>
                  <a:pt x="5612" y="6165"/>
                  <a:pt x="5612" y="6140"/>
                </a:cubicBezTo>
                <a:cubicBezTo>
                  <a:pt x="5592" y="6134"/>
                  <a:pt x="5554" y="6147"/>
                  <a:pt x="5554" y="6179"/>
                </a:cubicBezTo>
                <a:cubicBezTo>
                  <a:pt x="5509" y="6179"/>
                  <a:pt x="5457" y="6173"/>
                  <a:pt x="5470" y="6204"/>
                </a:cubicBezTo>
                <a:cubicBezTo>
                  <a:pt x="5457" y="6204"/>
                  <a:pt x="5450" y="6210"/>
                  <a:pt x="5438" y="6210"/>
                </a:cubicBezTo>
                <a:cubicBezTo>
                  <a:pt x="5412" y="6268"/>
                  <a:pt x="5309" y="6312"/>
                  <a:pt x="5251" y="6300"/>
                </a:cubicBezTo>
                <a:cubicBezTo>
                  <a:pt x="5244" y="6312"/>
                  <a:pt x="5244" y="6338"/>
                  <a:pt x="5244" y="6357"/>
                </a:cubicBezTo>
                <a:cubicBezTo>
                  <a:pt x="5264" y="6345"/>
                  <a:pt x="5283" y="6338"/>
                  <a:pt x="5303" y="6332"/>
                </a:cubicBezTo>
                <a:cubicBezTo>
                  <a:pt x="5296" y="6358"/>
                  <a:pt x="5251" y="6371"/>
                  <a:pt x="5199" y="6377"/>
                </a:cubicBezTo>
                <a:cubicBezTo>
                  <a:pt x="5231" y="6345"/>
                  <a:pt x="5173" y="6377"/>
                  <a:pt x="5179" y="6338"/>
                </a:cubicBezTo>
                <a:cubicBezTo>
                  <a:pt x="5127" y="6345"/>
                  <a:pt x="5102" y="6377"/>
                  <a:pt x="5076" y="6409"/>
                </a:cubicBezTo>
                <a:cubicBezTo>
                  <a:pt x="5056" y="6402"/>
                  <a:pt x="5089" y="6390"/>
                  <a:pt x="5082" y="6377"/>
                </a:cubicBezTo>
                <a:cubicBezTo>
                  <a:pt x="5044" y="6383"/>
                  <a:pt x="5044" y="6422"/>
                  <a:pt x="5011" y="6441"/>
                </a:cubicBezTo>
                <a:cubicBezTo>
                  <a:pt x="4999" y="6416"/>
                  <a:pt x="4934" y="6448"/>
                  <a:pt x="4928" y="6409"/>
                </a:cubicBezTo>
                <a:cubicBezTo>
                  <a:pt x="4863" y="6428"/>
                  <a:pt x="4812" y="6467"/>
                  <a:pt x="4753" y="6486"/>
                </a:cubicBezTo>
                <a:cubicBezTo>
                  <a:pt x="4773" y="6518"/>
                  <a:pt x="4805" y="6466"/>
                  <a:pt x="4818" y="6505"/>
                </a:cubicBezTo>
                <a:cubicBezTo>
                  <a:pt x="4818" y="6485"/>
                  <a:pt x="4863" y="6473"/>
                  <a:pt x="4889" y="6460"/>
                </a:cubicBezTo>
                <a:cubicBezTo>
                  <a:pt x="4895" y="6479"/>
                  <a:pt x="4876" y="6485"/>
                  <a:pt x="4889" y="6485"/>
                </a:cubicBezTo>
                <a:cubicBezTo>
                  <a:pt x="4843" y="6504"/>
                  <a:pt x="4811" y="6537"/>
                  <a:pt x="4759" y="6543"/>
                </a:cubicBezTo>
                <a:cubicBezTo>
                  <a:pt x="4759" y="6543"/>
                  <a:pt x="4759" y="6543"/>
                  <a:pt x="4759" y="6568"/>
                </a:cubicBezTo>
                <a:cubicBezTo>
                  <a:pt x="4785" y="6568"/>
                  <a:pt x="4804" y="6562"/>
                  <a:pt x="4798" y="6537"/>
                </a:cubicBezTo>
                <a:cubicBezTo>
                  <a:pt x="4817" y="6543"/>
                  <a:pt x="4824" y="6549"/>
                  <a:pt x="4837" y="6549"/>
                </a:cubicBezTo>
                <a:cubicBezTo>
                  <a:pt x="4947" y="6499"/>
                  <a:pt x="5056" y="6447"/>
                  <a:pt x="5172" y="6396"/>
                </a:cubicBezTo>
                <a:cubicBezTo>
                  <a:pt x="5186" y="6402"/>
                  <a:pt x="5192" y="6409"/>
                  <a:pt x="5198" y="6409"/>
                </a:cubicBezTo>
                <a:cubicBezTo>
                  <a:pt x="5237" y="6389"/>
                  <a:pt x="5270" y="6370"/>
                  <a:pt x="5308" y="6357"/>
                </a:cubicBezTo>
                <a:cubicBezTo>
                  <a:pt x="5289" y="6415"/>
                  <a:pt x="5218" y="6428"/>
                  <a:pt x="5153" y="6440"/>
                </a:cubicBezTo>
                <a:cubicBezTo>
                  <a:pt x="5160" y="6472"/>
                  <a:pt x="5186" y="6484"/>
                  <a:pt x="5186" y="6529"/>
                </a:cubicBezTo>
                <a:cubicBezTo>
                  <a:pt x="5199" y="6510"/>
                  <a:pt x="5225" y="6504"/>
                  <a:pt x="5251" y="6498"/>
                </a:cubicBezTo>
                <a:cubicBezTo>
                  <a:pt x="5251" y="6510"/>
                  <a:pt x="5257" y="6510"/>
                  <a:pt x="5263" y="6517"/>
                </a:cubicBezTo>
                <a:cubicBezTo>
                  <a:pt x="5244" y="6543"/>
                  <a:pt x="5218" y="6562"/>
                  <a:pt x="5186" y="6574"/>
                </a:cubicBezTo>
                <a:cubicBezTo>
                  <a:pt x="5206" y="6581"/>
                  <a:pt x="5192" y="6600"/>
                  <a:pt x="5186" y="6619"/>
                </a:cubicBezTo>
                <a:cubicBezTo>
                  <a:pt x="5212" y="6638"/>
                  <a:pt x="5283" y="6574"/>
                  <a:pt x="5296" y="6632"/>
                </a:cubicBezTo>
                <a:cubicBezTo>
                  <a:pt x="5251" y="6651"/>
                  <a:pt x="5212" y="6600"/>
                  <a:pt x="5225" y="6664"/>
                </a:cubicBezTo>
                <a:cubicBezTo>
                  <a:pt x="5186" y="6689"/>
                  <a:pt x="5121" y="6683"/>
                  <a:pt x="5095" y="6740"/>
                </a:cubicBezTo>
                <a:cubicBezTo>
                  <a:pt x="5075" y="6747"/>
                  <a:pt x="5063" y="6753"/>
                  <a:pt x="5037" y="6747"/>
                </a:cubicBezTo>
                <a:cubicBezTo>
                  <a:pt x="5029" y="6721"/>
                  <a:pt x="5037" y="6690"/>
                  <a:pt x="5049" y="6651"/>
                </a:cubicBezTo>
                <a:cubicBezTo>
                  <a:pt x="4881" y="6670"/>
                  <a:pt x="4759" y="6779"/>
                  <a:pt x="4584" y="6804"/>
                </a:cubicBezTo>
                <a:cubicBezTo>
                  <a:pt x="4564" y="6836"/>
                  <a:pt x="4533" y="6849"/>
                  <a:pt x="4513" y="6874"/>
                </a:cubicBezTo>
                <a:cubicBezTo>
                  <a:pt x="4513" y="6887"/>
                  <a:pt x="4520" y="6893"/>
                  <a:pt x="4533" y="6893"/>
                </a:cubicBezTo>
                <a:lnTo>
                  <a:pt x="4539" y="6893"/>
                </a:lnTo>
                <a:cubicBezTo>
                  <a:pt x="4533" y="6893"/>
                  <a:pt x="4533" y="6900"/>
                  <a:pt x="4533" y="6906"/>
                </a:cubicBezTo>
                <a:cubicBezTo>
                  <a:pt x="4494" y="6893"/>
                  <a:pt x="4488" y="6945"/>
                  <a:pt x="4449" y="6945"/>
                </a:cubicBezTo>
                <a:cubicBezTo>
                  <a:pt x="4449" y="6965"/>
                  <a:pt x="4443" y="6977"/>
                  <a:pt x="4436" y="6990"/>
                </a:cubicBezTo>
                <a:cubicBezTo>
                  <a:pt x="4424" y="6990"/>
                  <a:pt x="4404" y="6977"/>
                  <a:pt x="4398" y="6990"/>
                </a:cubicBezTo>
                <a:cubicBezTo>
                  <a:pt x="4385" y="6990"/>
                  <a:pt x="4398" y="6971"/>
                  <a:pt x="4398" y="6965"/>
                </a:cubicBezTo>
                <a:cubicBezTo>
                  <a:pt x="4307" y="6920"/>
                  <a:pt x="4262" y="7028"/>
                  <a:pt x="4146" y="7010"/>
                </a:cubicBezTo>
                <a:cubicBezTo>
                  <a:pt x="4178" y="6990"/>
                  <a:pt x="4223" y="6983"/>
                  <a:pt x="4262" y="6965"/>
                </a:cubicBezTo>
                <a:cubicBezTo>
                  <a:pt x="4262" y="6958"/>
                  <a:pt x="4249" y="6958"/>
                  <a:pt x="4249" y="6952"/>
                </a:cubicBezTo>
                <a:cubicBezTo>
                  <a:pt x="4288" y="6965"/>
                  <a:pt x="4340" y="6946"/>
                  <a:pt x="4353" y="6901"/>
                </a:cubicBezTo>
                <a:cubicBezTo>
                  <a:pt x="4301" y="6901"/>
                  <a:pt x="4243" y="6933"/>
                  <a:pt x="4172" y="6946"/>
                </a:cubicBezTo>
                <a:cubicBezTo>
                  <a:pt x="4275" y="6888"/>
                  <a:pt x="4399" y="6856"/>
                  <a:pt x="4521" y="6811"/>
                </a:cubicBezTo>
                <a:cubicBezTo>
                  <a:pt x="4528" y="6811"/>
                  <a:pt x="4528" y="6818"/>
                  <a:pt x="4541" y="6818"/>
                </a:cubicBezTo>
                <a:cubicBezTo>
                  <a:pt x="4682" y="6728"/>
                  <a:pt x="4870" y="6677"/>
                  <a:pt x="5025" y="6600"/>
                </a:cubicBezTo>
                <a:cubicBezTo>
                  <a:pt x="5044" y="6524"/>
                  <a:pt x="5128" y="6550"/>
                  <a:pt x="5173" y="6505"/>
                </a:cubicBezTo>
                <a:cubicBezTo>
                  <a:pt x="5173" y="6492"/>
                  <a:pt x="5147" y="6499"/>
                  <a:pt x="5153" y="6473"/>
                </a:cubicBezTo>
                <a:cubicBezTo>
                  <a:pt x="5127" y="6492"/>
                  <a:pt x="5095" y="6473"/>
                  <a:pt x="5063" y="6480"/>
                </a:cubicBezTo>
                <a:cubicBezTo>
                  <a:pt x="4992" y="6544"/>
                  <a:pt x="4882" y="6563"/>
                  <a:pt x="4798" y="6608"/>
                </a:cubicBezTo>
                <a:cubicBezTo>
                  <a:pt x="4785" y="6601"/>
                  <a:pt x="4798" y="6601"/>
                  <a:pt x="4798" y="6589"/>
                </a:cubicBezTo>
                <a:cubicBezTo>
                  <a:pt x="4779" y="6589"/>
                  <a:pt x="4766" y="6601"/>
                  <a:pt x="4753" y="6589"/>
                </a:cubicBezTo>
                <a:cubicBezTo>
                  <a:pt x="4740" y="6575"/>
                  <a:pt x="4759" y="6569"/>
                  <a:pt x="4753" y="6544"/>
                </a:cubicBezTo>
                <a:cubicBezTo>
                  <a:pt x="4714" y="6570"/>
                  <a:pt x="4669" y="6601"/>
                  <a:pt x="4617" y="6589"/>
                </a:cubicBezTo>
                <a:cubicBezTo>
                  <a:pt x="4604" y="6596"/>
                  <a:pt x="4604" y="6615"/>
                  <a:pt x="4591" y="6627"/>
                </a:cubicBezTo>
                <a:cubicBezTo>
                  <a:pt x="4494" y="6653"/>
                  <a:pt x="4417" y="6685"/>
                  <a:pt x="4346" y="6730"/>
                </a:cubicBezTo>
                <a:cubicBezTo>
                  <a:pt x="4410" y="6775"/>
                  <a:pt x="4481" y="6711"/>
                  <a:pt x="4533" y="6724"/>
                </a:cubicBezTo>
                <a:cubicBezTo>
                  <a:pt x="4520" y="6749"/>
                  <a:pt x="4488" y="6755"/>
                  <a:pt x="4449" y="6755"/>
                </a:cubicBezTo>
                <a:cubicBezTo>
                  <a:pt x="4378" y="6793"/>
                  <a:pt x="4301" y="6832"/>
                  <a:pt x="4203" y="6851"/>
                </a:cubicBezTo>
                <a:cubicBezTo>
                  <a:pt x="4203" y="6838"/>
                  <a:pt x="4216" y="6838"/>
                  <a:pt x="4210" y="6819"/>
                </a:cubicBezTo>
                <a:cubicBezTo>
                  <a:pt x="4126" y="6819"/>
                  <a:pt x="4132" y="6908"/>
                  <a:pt x="4055" y="6908"/>
                </a:cubicBezTo>
                <a:cubicBezTo>
                  <a:pt x="4016" y="6877"/>
                  <a:pt x="3932" y="6852"/>
                  <a:pt x="3887" y="6877"/>
                </a:cubicBezTo>
                <a:cubicBezTo>
                  <a:pt x="3751" y="6877"/>
                  <a:pt x="3686" y="6934"/>
                  <a:pt x="3570" y="6972"/>
                </a:cubicBezTo>
                <a:cubicBezTo>
                  <a:pt x="3570" y="7010"/>
                  <a:pt x="3518" y="7043"/>
                  <a:pt x="3473" y="7049"/>
                </a:cubicBezTo>
                <a:cubicBezTo>
                  <a:pt x="3473" y="7030"/>
                  <a:pt x="3499" y="7036"/>
                  <a:pt x="3499" y="7024"/>
                </a:cubicBezTo>
                <a:cubicBezTo>
                  <a:pt x="3499" y="6992"/>
                  <a:pt x="3447" y="7011"/>
                  <a:pt x="3434" y="6992"/>
                </a:cubicBezTo>
                <a:cubicBezTo>
                  <a:pt x="3441" y="6967"/>
                  <a:pt x="3479" y="7006"/>
                  <a:pt x="3486" y="6967"/>
                </a:cubicBezTo>
                <a:cubicBezTo>
                  <a:pt x="3427" y="6941"/>
                  <a:pt x="3350" y="6992"/>
                  <a:pt x="3285" y="6992"/>
                </a:cubicBezTo>
                <a:cubicBezTo>
                  <a:pt x="3317" y="6941"/>
                  <a:pt x="3420" y="6953"/>
                  <a:pt x="3479" y="6928"/>
                </a:cubicBezTo>
                <a:cubicBezTo>
                  <a:pt x="3479" y="6916"/>
                  <a:pt x="3452" y="6928"/>
                  <a:pt x="3446" y="6922"/>
                </a:cubicBezTo>
                <a:cubicBezTo>
                  <a:pt x="3465" y="6909"/>
                  <a:pt x="3446" y="6890"/>
                  <a:pt x="3420" y="6890"/>
                </a:cubicBezTo>
                <a:cubicBezTo>
                  <a:pt x="3427" y="6871"/>
                  <a:pt x="3434" y="6858"/>
                  <a:pt x="3440" y="6845"/>
                </a:cubicBezTo>
                <a:cubicBezTo>
                  <a:pt x="3446" y="6871"/>
                  <a:pt x="3498" y="6852"/>
                  <a:pt x="3479" y="6871"/>
                </a:cubicBezTo>
                <a:cubicBezTo>
                  <a:pt x="3498" y="6871"/>
                  <a:pt x="3486" y="6852"/>
                  <a:pt x="3498" y="6845"/>
                </a:cubicBezTo>
                <a:cubicBezTo>
                  <a:pt x="3518" y="6852"/>
                  <a:pt x="3505" y="6858"/>
                  <a:pt x="3498" y="6871"/>
                </a:cubicBezTo>
                <a:cubicBezTo>
                  <a:pt x="3498" y="6896"/>
                  <a:pt x="3531" y="6858"/>
                  <a:pt x="3524" y="6889"/>
                </a:cubicBezTo>
                <a:cubicBezTo>
                  <a:pt x="3544" y="6889"/>
                  <a:pt x="3544" y="6863"/>
                  <a:pt x="3544" y="6838"/>
                </a:cubicBezTo>
                <a:cubicBezTo>
                  <a:pt x="3564" y="6832"/>
                  <a:pt x="3564" y="6844"/>
                  <a:pt x="3576" y="6844"/>
                </a:cubicBezTo>
                <a:cubicBezTo>
                  <a:pt x="3576" y="6819"/>
                  <a:pt x="3551" y="6819"/>
                  <a:pt x="3531" y="6813"/>
                </a:cubicBezTo>
                <a:cubicBezTo>
                  <a:pt x="3519" y="6813"/>
                  <a:pt x="3538" y="6844"/>
                  <a:pt x="3525" y="6838"/>
                </a:cubicBezTo>
                <a:cubicBezTo>
                  <a:pt x="3493" y="6838"/>
                  <a:pt x="3525" y="6826"/>
                  <a:pt x="3525" y="6807"/>
                </a:cubicBezTo>
                <a:cubicBezTo>
                  <a:pt x="3493" y="6807"/>
                  <a:pt x="3505" y="6820"/>
                  <a:pt x="3499" y="6845"/>
                </a:cubicBezTo>
                <a:cubicBezTo>
                  <a:pt x="3474" y="6845"/>
                  <a:pt x="3474" y="6814"/>
                  <a:pt x="3448" y="6814"/>
                </a:cubicBezTo>
                <a:cubicBezTo>
                  <a:pt x="3448" y="6776"/>
                  <a:pt x="3441" y="6763"/>
                  <a:pt x="3448" y="6724"/>
                </a:cubicBezTo>
                <a:cubicBezTo>
                  <a:pt x="3473" y="6743"/>
                  <a:pt x="3479" y="6718"/>
                  <a:pt x="3499" y="6724"/>
                </a:cubicBezTo>
                <a:cubicBezTo>
                  <a:pt x="3493" y="6673"/>
                  <a:pt x="3428" y="6654"/>
                  <a:pt x="3428" y="6616"/>
                </a:cubicBezTo>
                <a:cubicBezTo>
                  <a:pt x="3409" y="6622"/>
                  <a:pt x="3363" y="6661"/>
                  <a:pt x="3389" y="6673"/>
                </a:cubicBezTo>
                <a:cubicBezTo>
                  <a:pt x="3377" y="6666"/>
                  <a:pt x="3312" y="6660"/>
                  <a:pt x="3312" y="6705"/>
                </a:cubicBezTo>
                <a:cubicBezTo>
                  <a:pt x="3287" y="6711"/>
                  <a:pt x="3280" y="6692"/>
                  <a:pt x="3261" y="6692"/>
                </a:cubicBezTo>
                <a:cubicBezTo>
                  <a:pt x="3228" y="6717"/>
                  <a:pt x="3190" y="6794"/>
                  <a:pt x="3144" y="6769"/>
                </a:cubicBezTo>
                <a:cubicBezTo>
                  <a:pt x="3048" y="6833"/>
                  <a:pt x="2919" y="6871"/>
                  <a:pt x="2848" y="6961"/>
                </a:cubicBezTo>
                <a:cubicBezTo>
                  <a:pt x="2815" y="6980"/>
                  <a:pt x="2803" y="7012"/>
                  <a:pt x="2770" y="7025"/>
                </a:cubicBezTo>
                <a:cubicBezTo>
                  <a:pt x="2744" y="7018"/>
                  <a:pt x="2719" y="7012"/>
                  <a:pt x="2693" y="7006"/>
                </a:cubicBezTo>
                <a:cubicBezTo>
                  <a:pt x="2705" y="6987"/>
                  <a:pt x="2686" y="6961"/>
                  <a:pt x="2699" y="6935"/>
                </a:cubicBezTo>
                <a:cubicBezTo>
                  <a:pt x="2660" y="6916"/>
                  <a:pt x="2634" y="6884"/>
                  <a:pt x="2602" y="6859"/>
                </a:cubicBezTo>
                <a:cubicBezTo>
                  <a:pt x="2596" y="6782"/>
                  <a:pt x="2506" y="6795"/>
                  <a:pt x="2447" y="6776"/>
                </a:cubicBezTo>
                <a:cubicBezTo>
                  <a:pt x="2480" y="6687"/>
                  <a:pt x="2493" y="6610"/>
                  <a:pt x="2577" y="6559"/>
                </a:cubicBezTo>
                <a:cubicBezTo>
                  <a:pt x="2564" y="6539"/>
                  <a:pt x="2551" y="6507"/>
                  <a:pt x="2525" y="6520"/>
                </a:cubicBezTo>
                <a:cubicBezTo>
                  <a:pt x="2512" y="6500"/>
                  <a:pt x="2518" y="6494"/>
                  <a:pt x="2506" y="6475"/>
                </a:cubicBezTo>
                <a:cubicBezTo>
                  <a:pt x="2480" y="6475"/>
                  <a:pt x="2473" y="6488"/>
                  <a:pt x="2447" y="6488"/>
                </a:cubicBezTo>
                <a:cubicBezTo>
                  <a:pt x="2447" y="6475"/>
                  <a:pt x="2467" y="6481"/>
                  <a:pt x="2467" y="6469"/>
                </a:cubicBezTo>
                <a:cubicBezTo>
                  <a:pt x="2461" y="6450"/>
                  <a:pt x="2454" y="6469"/>
                  <a:pt x="2435" y="6462"/>
                </a:cubicBezTo>
                <a:cubicBezTo>
                  <a:pt x="2427" y="6450"/>
                  <a:pt x="2447" y="6456"/>
                  <a:pt x="2447" y="6443"/>
                </a:cubicBezTo>
                <a:cubicBezTo>
                  <a:pt x="2427" y="6418"/>
                  <a:pt x="2389" y="6399"/>
                  <a:pt x="2356" y="6418"/>
                </a:cubicBezTo>
                <a:cubicBezTo>
                  <a:pt x="2350" y="6392"/>
                  <a:pt x="2304" y="6386"/>
                  <a:pt x="2259" y="6379"/>
                </a:cubicBezTo>
                <a:cubicBezTo>
                  <a:pt x="2273" y="6366"/>
                  <a:pt x="2259" y="6341"/>
                  <a:pt x="2247" y="6341"/>
                </a:cubicBezTo>
                <a:cubicBezTo>
                  <a:pt x="2247" y="6321"/>
                  <a:pt x="2266" y="6321"/>
                  <a:pt x="2259" y="6296"/>
                </a:cubicBezTo>
                <a:cubicBezTo>
                  <a:pt x="2233" y="6282"/>
                  <a:pt x="2214" y="6257"/>
                  <a:pt x="2188" y="6251"/>
                </a:cubicBezTo>
                <a:cubicBezTo>
                  <a:pt x="2208" y="6161"/>
                  <a:pt x="2124" y="6174"/>
                  <a:pt x="2104" y="6219"/>
                </a:cubicBezTo>
                <a:cubicBezTo>
                  <a:pt x="2112" y="6233"/>
                  <a:pt x="2112" y="6251"/>
                  <a:pt x="2124" y="6258"/>
                </a:cubicBezTo>
                <a:cubicBezTo>
                  <a:pt x="2118" y="6277"/>
                  <a:pt x="2112" y="6290"/>
                  <a:pt x="2118" y="6315"/>
                </a:cubicBezTo>
                <a:cubicBezTo>
                  <a:pt x="2092" y="6367"/>
                  <a:pt x="2034" y="6386"/>
                  <a:pt x="2014" y="6443"/>
                </a:cubicBezTo>
                <a:cubicBezTo>
                  <a:pt x="1969" y="6443"/>
                  <a:pt x="1917" y="6443"/>
                  <a:pt x="1879" y="6443"/>
                </a:cubicBezTo>
                <a:cubicBezTo>
                  <a:pt x="1846" y="6476"/>
                  <a:pt x="1800" y="6495"/>
                  <a:pt x="1788" y="6546"/>
                </a:cubicBezTo>
                <a:cubicBezTo>
                  <a:pt x="1788" y="6565"/>
                  <a:pt x="1794" y="6565"/>
                  <a:pt x="1814" y="6565"/>
                </a:cubicBezTo>
                <a:cubicBezTo>
                  <a:pt x="1768" y="6635"/>
                  <a:pt x="1672" y="6610"/>
                  <a:pt x="1607" y="6629"/>
                </a:cubicBezTo>
                <a:cubicBezTo>
                  <a:pt x="1601" y="6610"/>
                  <a:pt x="1627" y="6616"/>
                  <a:pt x="1627" y="6597"/>
                </a:cubicBezTo>
                <a:cubicBezTo>
                  <a:pt x="1594" y="6604"/>
                  <a:pt x="1575" y="6610"/>
                  <a:pt x="1556" y="6623"/>
                </a:cubicBezTo>
                <a:cubicBezTo>
                  <a:pt x="1537" y="6609"/>
                  <a:pt x="1556" y="6578"/>
                  <a:pt x="1517" y="6578"/>
                </a:cubicBezTo>
                <a:cubicBezTo>
                  <a:pt x="1569" y="6514"/>
                  <a:pt x="1659" y="6495"/>
                  <a:pt x="1718" y="6443"/>
                </a:cubicBezTo>
                <a:cubicBezTo>
                  <a:pt x="1744" y="6476"/>
                  <a:pt x="1802" y="6456"/>
                  <a:pt x="1815" y="6431"/>
                </a:cubicBezTo>
                <a:cubicBezTo>
                  <a:pt x="1815" y="6412"/>
                  <a:pt x="1796" y="6418"/>
                  <a:pt x="1776" y="6418"/>
                </a:cubicBezTo>
                <a:cubicBezTo>
                  <a:pt x="1782" y="6392"/>
                  <a:pt x="1808" y="6386"/>
                  <a:pt x="1808" y="6360"/>
                </a:cubicBezTo>
                <a:cubicBezTo>
                  <a:pt x="1802" y="6335"/>
                  <a:pt x="1789" y="6354"/>
                  <a:pt x="1770" y="6354"/>
                </a:cubicBezTo>
                <a:cubicBezTo>
                  <a:pt x="1815" y="6290"/>
                  <a:pt x="1924" y="6297"/>
                  <a:pt x="1944" y="6207"/>
                </a:cubicBezTo>
                <a:cubicBezTo>
                  <a:pt x="1924" y="6188"/>
                  <a:pt x="1931" y="6175"/>
                  <a:pt x="1918" y="6143"/>
                </a:cubicBezTo>
                <a:cubicBezTo>
                  <a:pt x="1802" y="6136"/>
                  <a:pt x="1757" y="6239"/>
                  <a:pt x="1666" y="6239"/>
                </a:cubicBezTo>
                <a:cubicBezTo>
                  <a:pt x="1666" y="6214"/>
                  <a:pt x="1725" y="6239"/>
                  <a:pt x="1705" y="6207"/>
                </a:cubicBezTo>
                <a:cubicBezTo>
                  <a:pt x="1769" y="6201"/>
                  <a:pt x="1782" y="6143"/>
                  <a:pt x="1827" y="6124"/>
                </a:cubicBezTo>
                <a:cubicBezTo>
                  <a:pt x="1821" y="6112"/>
                  <a:pt x="1834" y="6086"/>
                  <a:pt x="1815" y="6093"/>
                </a:cubicBezTo>
                <a:cubicBezTo>
                  <a:pt x="1834" y="6068"/>
                  <a:pt x="1860" y="6048"/>
                  <a:pt x="1879" y="6023"/>
                </a:cubicBezTo>
                <a:cubicBezTo>
                  <a:pt x="1853" y="6010"/>
                  <a:pt x="1893" y="5990"/>
                  <a:pt x="1873" y="5971"/>
                </a:cubicBezTo>
                <a:cubicBezTo>
                  <a:pt x="1834" y="5996"/>
                  <a:pt x="1796" y="6016"/>
                  <a:pt x="1763" y="6041"/>
                </a:cubicBezTo>
                <a:cubicBezTo>
                  <a:pt x="1763" y="6060"/>
                  <a:pt x="1789" y="6048"/>
                  <a:pt x="1789" y="6060"/>
                </a:cubicBezTo>
                <a:cubicBezTo>
                  <a:pt x="1802" y="6073"/>
                  <a:pt x="1789" y="6086"/>
                  <a:pt x="1770" y="6086"/>
                </a:cubicBezTo>
                <a:cubicBezTo>
                  <a:pt x="1770" y="6098"/>
                  <a:pt x="1796" y="6086"/>
                  <a:pt x="1802" y="6092"/>
                </a:cubicBezTo>
                <a:cubicBezTo>
                  <a:pt x="1770" y="6117"/>
                  <a:pt x="1725" y="6137"/>
                  <a:pt x="1699" y="6169"/>
                </a:cubicBezTo>
                <a:cubicBezTo>
                  <a:pt x="1680" y="6136"/>
                  <a:pt x="1744" y="6130"/>
                  <a:pt x="1763" y="6111"/>
                </a:cubicBezTo>
                <a:cubicBezTo>
                  <a:pt x="1757" y="6047"/>
                  <a:pt x="1699" y="6066"/>
                  <a:pt x="1647" y="6072"/>
                </a:cubicBezTo>
                <a:cubicBezTo>
                  <a:pt x="1666" y="6060"/>
                  <a:pt x="1673" y="6021"/>
                  <a:pt x="1660" y="6015"/>
                </a:cubicBezTo>
                <a:cubicBezTo>
                  <a:pt x="1685" y="6008"/>
                  <a:pt x="1691" y="5963"/>
                  <a:pt x="1711" y="5976"/>
                </a:cubicBezTo>
                <a:cubicBezTo>
                  <a:pt x="1718" y="5956"/>
                  <a:pt x="1704" y="5950"/>
                  <a:pt x="1724" y="5937"/>
                </a:cubicBezTo>
                <a:cubicBezTo>
                  <a:pt x="1691" y="5925"/>
                  <a:pt x="1672" y="6001"/>
                  <a:pt x="1627" y="5989"/>
                </a:cubicBezTo>
                <a:cubicBezTo>
                  <a:pt x="1613" y="5995"/>
                  <a:pt x="1607" y="6001"/>
                  <a:pt x="1607" y="6008"/>
                </a:cubicBezTo>
                <a:cubicBezTo>
                  <a:pt x="1620" y="6020"/>
                  <a:pt x="1613" y="5989"/>
                  <a:pt x="1639" y="6001"/>
                </a:cubicBezTo>
                <a:cubicBezTo>
                  <a:pt x="1639" y="6015"/>
                  <a:pt x="1607" y="6027"/>
                  <a:pt x="1633" y="6040"/>
                </a:cubicBezTo>
                <a:cubicBezTo>
                  <a:pt x="1627" y="6053"/>
                  <a:pt x="1568" y="6027"/>
                  <a:pt x="1594" y="6059"/>
                </a:cubicBezTo>
                <a:cubicBezTo>
                  <a:pt x="1575" y="6065"/>
                  <a:pt x="1556" y="6065"/>
                  <a:pt x="1543" y="6071"/>
                </a:cubicBezTo>
                <a:cubicBezTo>
                  <a:pt x="1523" y="6053"/>
                  <a:pt x="1562" y="6065"/>
                  <a:pt x="1556" y="6040"/>
                </a:cubicBezTo>
                <a:cubicBezTo>
                  <a:pt x="1543" y="6027"/>
                  <a:pt x="1530" y="6053"/>
                  <a:pt x="1517" y="6059"/>
                </a:cubicBezTo>
                <a:cubicBezTo>
                  <a:pt x="1511" y="6090"/>
                  <a:pt x="1530" y="6078"/>
                  <a:pt x="1537" y="6084"/>
                </a:cubicBezTo>
                <a:cubicBezTo>
                  <a:pt x="1543" y="6109"/>
                  <a:pt x="1517" y="6078"/>
                  <a:pt x="1517" y="6097"/>
                </a:cubicBezTo>
                <a:cubicBezTo>
                  <a:pt x="1510" y="6084"/>
                  <a:pt x="1517" y="6078"/>
                  <a:pt x="1497" y="6065"/>
                </a:cubicBezTo>
                <a:cubicBezTo>
                  <a:pt x="1485" y="6091"/>
                  <a:pt x="1432" y="6078"/>
                  <a:pt x="1426" y="6116"/>
                </a:cubicBezTo>
                <a:cubicBezTo>
                  <a:pt x="1374" y="6097"/>
                  <a:pt x="1374" y="6142"/>
                  <a:pt x="1329" y="6135"/>
                </a:cubicBezTo>
                <a:cubicBezTo>
                  <a:pt x="1309" y="6135"/>
                  <a:pt x="1335" y="6129"/>
                  <a:pt x="1342" y="6129"/>
                </a:cubicBezTo>
                <a:cubicBezTo>
                  <a:pt x="1368" y="6104"/>
                  <a:pt x="1387" y="6071"/>
                  <a:pt x="1432" y="6065"/>
                </a:cubicBezTo>
                <a:cubicBezTo>
                  <a:pt x="1471" y="6020"/>
                  <a:pt x="1516" y="5982"/>
                  <a:pt x="1555" y="5937"/>
                </a:cubicBezTo>
                <a:cubicBezTo>
                  <a:pt x="1575" y="5937"/>
                  <a:pt x="1600" y="5937"/>
                  <a:pt x="1620" y="5944"/>
                </a:cubicBezTo>
                <a:lnTo>
                  <a:pt x="1626" y="5937"/>
                </a:lnTo>
                <a:cubicBezTo>
                  <a:pt x="1632" y="5918"/>
                  <a:pt x="1620" y="5911"/>
                  <a:pt x="1626" y="5892"/>
                </a:cubicBezTo>
                <a:cubicBezTo>
                  <a:pt x="1549" y="5899"/>
                  <a:pt x="1510" y="5911"/>
                  <a:pt x="1465" y="5956"/>
                </a:cubicBezTo>
                <a:cubicBezTo>
                  <a:pt x="1452" y="5950"/>
                  <a:pt x="1459" y="5924"/>
                  <a:pt x="1459" y="5911"/>
                </a:cubicBezTo>
                <a:cubicBezTo>
                  <a:pt x="1477" y="5905"/>
                  <a:pt x="1497" y="5899"/>
                  <a:pt x="1504" y="5880"/>
                </a:cubicBezTo>
                <a:cubicBezTo>
                  <a:pt x="1516" y="5886"/>
                  <a:pt x="1536" y="5886"/>
                  <a:pt x="1542" y="5899"/>
                </a:cubicBezTo>
                <a:cubicBezTo>
                  <a:pt x="1568" y="5880"/>
                  <a:pt x="1562" y="5854"/>
                  <a:pt x="1601" y="5841"/>
                </a:cubicBezTo>
                <a:cubicBezTo>
                  <a:pt x="1587" y="5835"/>
                  <a:pt x="1555" y="5854"/>
                  <a:pt x="1542" y="5835"/>
                </a:cubicBezTo>
                <a:cubicBezTo>
                  <a:pt x="1542" y="5822"/>
                  <a:pt x="1568" y="5822"/>
                  <a:pt x="1568" y="5803"/>
                </a:cubicBezTo>
                <a:cubicBezTo>
                  <a:pt x="1549" y="5803"/>
                  <a:pt x="1542" y="5809"/>
                  <a:pt x="1530" y="5816"/>
                </a:cubicBezTo>
                <a:cubicBezTo>
                  <a:pt x="1517" y="5816"/>
                  <a:pt x="1504" y="5816"/>
                  <a:pt x="1497" y="5803"/>
                </a:cubicBezTo>
                <a:cubicBezTo>
                  <a:pt x="1439" y="5841"/>
                  <a:pt x="1355" y="5861"/>
                  <a:pt x="1290" y="5892"/>
                </a:cubicBezTo>
                <a:cubicBezTo>
                  <a:pt x="1239" y="5924"/>
                  <a:pt x="1200" y="5988"/>
                  <a:pt x="1129" y="5981"/>
                </a:cubicBezTo>
                <a:cubicBezTo>
                  <a:pt x="1116" y="5994"/>
                  <a:pt x="1103" y="6013"/>
                  <a:pt x="1071" y="6007"/>
                </a:cubicBezTo>
                <a:cubicBezTo>
                  <a:pt x="1142" y="5930"/>
                  <a:pt x="1271" y="5917"/>
                  <a:pt x="1316" y="5821"/>
                </a:cubicBezTo>
                <a:cubicBezTo>
                  <a:pt x="1316" y="5809"/>
                  <a:pt x="1310" y="5802"/>
                  <a:pt x="1290" y="5802"/>
                </a:cubicBezTo>
                <a:cubicBezTo>
                  <a:pt x="1303" y="5796"/>
                  <a:pt x="1323" y="5796"/>
                  <a:pt x="1323" y="5777"/>
                </a:cubicBezTo>
                <a:cubicBezTo>
                  <a:pt x="1303" y="5777"/>
                  <a:pt x="1297" y="5783"/>
                  <a:pt x="1290" y="5796"/>
                </a:cubicBezTo>
                <a:cubicBezTo>
                  <a:pt x="1219" y="5802"/>
                  <a:pt x="1136" y="5841"/>
                  <a:pt x="1064" y="5866"/>
                </a:cubicBezTo>
                <a:cubicBezTo>
                  <a:pt x="1077" y="5821"/>
                  <a:pt x="1187" y="5827"/>
                  <a:pt x="1181" y="5751"/>
                </a:cubicBezTo>
                <a:cubicBezTo>
                  <a:pt x="1174" y="5738"/>
                  <a:pt x="1155" y="5757"/>
                  <a:pt x="1142" y="5757"/>
                </a:cubicBezTo>
                <a:cubicBezTo>
                  <a:pt x="1168" y="5726"/>
                  <a:pt x="1187" y="5693"/>
                  <a:pt x="1213" y="5662"/>
                </a:cubicBezTo>
                <a:cubicBezTo>
                  <a:pt x="1232" y="5675"/>
                  <a:pt x="1252" y="5655"/>
                  <a:pt x="1252" y="5630"/>
                </a:cubicBezTo>
                <a:cubicBezTo>
                  <a:pt x="1245" y="5617"/>
                  <a:pt x="1226" y="5643"/>
                  <a:pt x="1213" y="5624"/>
                </a:cubicBezTo>
                <a:cubicBezTo>
                  <a:pt x="1194" y="5630"/>
                  <a:pt x="1213" y="5649"/>
                  <a:pt x="1200" y="5655"/>
                </a:cubicBezTo>
                <a:cubicBezTo>
                  <a:pt x="1162" y="5668"/>
                  <a:pt x="1129" y="5687"/>
                  <a:pt x="1117" y="5726"/>
                </a:cubicBezTo>
                <a:cubicBezTo>
                  <a:pt x="1104" y="5732"/>
                  <a:pt x="1104" y="5726"/>
                  <a:pt x="1104" y="5713"/>
                </a:cubicBezTo>
                <a:cubicBezTo>
                  <a:pt x="1020" y="5771"/>
                  <a:pt x="904" y="5828"/>
                  <a:pt x="801" y="5880"/>
                </a:cubicBezTo>
                <a:cubicBezTo>
                  <a:pt x="801" y="5892"/>
                  <a:pt x="807" y="5899"/>
                  <a:pt x="813" y="5899"/>
                </a:cubicBezTo>
                <a:cubicBezTo>
                  <a:pt x="762" y="5911"/>
                  <a:pt x="742" y="5931"/>
                  <a:pt x="704" y="5956"/>
                </a:cubicBezTo>
                <a:cubicBezTo>
                  <a:pt x="697" y="5936"/>
                  <a:pt x="762" y="5905"/>
                  <a:pt x="775" y="5905"/>
                </a:cubicBezTo>
                <a:cubicBezTo>
                  <a:pt x="806" y="5854"/>
                  <a:pt x="916" y="5841"/>
                  <a:pt x="936" y="5764"/>
                </a:cubicBezTo>
                <a:cubicBezTo>
                  <a:pt x="955" y="5758"/>
                  <a:pt x="967" y="5758"/>
                  <a:pt x="987" y="5758"/>
                </a:cubicBezTo>
                <a:cubicBezTo>
                  <a:pt x="1012" y="5745"/>
                  <a:pt x="993" y="5726"/>
                  <a:pt x="1000" y="5707"/>
                </a:cubicBezTo>
                <a:cubicBezTo>
                  <a:pt x="1051" y="5694"/>
                  <a:pt x="1071" y="5649"/>
                  <a:pt x="1116" y="5630"/>
                </a:cubicBezTo>
                <a:cubicBezTo>
                  <a:pt x="1122" y="5643"/>
                  <a:pt x="1083" y="5656"/>
                  <a:pt x="1090" y="5681"/>
                </a:cubicBezTo>
                <a:cubicBezTo>
                  <a:pt x="1090" y="5688"/>
                  <a:pt x="1096" y="5688"/>
                  <a:pt x="1096" y="5694"/>
                </a:cubicBezTo>
                <a:cubicBezTo>
                  <a:pt x="1200" y="5636"/>
                  <a:pt x="1277" y="5553"/>
                  <a:pt x="1361" y="5483"/>
                </a:cubicBezTo>
                <a:cubicBezTo>
                  <a:pt x="1368" y="5464"/>
                  <a:pt x="1348" y="5471"/>
                  <a:pt x="1348" y="5452"/>
                </a:cubicBezTo>
                <a:cubicBezTo>
                  <a:pt x="1380" y="5452"/>
                  <a:pt x="1400" y="5407"/>
                  <a:pt x="1413" y="5381"/>
                </a:cubicBezTo>
                <a:cubicBezTo>
                  <a:pt x="1406" y="5375"/>
                  <a:pt x="1393" y="5375"/>
                  <a:pt x="1387" y="5369"/>
                </a:cubicBezTo>
                <a:cubicBezTo>
                  <a:pt x="1387" y="5356"/>
                  <a:pt x="1400" y="5356"/>
                  <a:pt x="1406" y="5343"/>
                </a:cubicBezTo>
                <a:cubicBezTo>
                  <a:pt x="1354" y="5337"/>
                  <a:pt x="1342" y="5331"/>
                  <a:pt x="1303" y="5350"/>
                </a:cubicBezTo>
                <a:cubicBezTo>
                  <a:pt x="1335" y="5331"/>
                  <a:pt x="1342" y="5286"/>
                  <a:pt x="1387" y="5286"/>
                </a:cubicBezTo>
                <a:cubicBezTo>
                  <a:pt x="1387" y="5286"/>
                  <a:pt x="1387" y="5286"/>
                  <a:pt x="1387" y="5254"/>
                </a:cubicBezTo>
                <a:cubicBezTo>
                  <a:pt x="1387" y="5248"/>
                  <a:pt x="1374" y="5248"/>
                  <a:pt x="1374" y="5242"/>
                </a:cubicBezTo>
                <a:cubicBezTo>
                  <a:pt x="1354" y="5254"/>
                  <a:pt x="1322" y="5254"/>
                  <a:pt x="1309" y="5273"/>
                </a:cubicBezTo>
                <a:cubicBezTo>
                  <a:pt x="1303" y="5267"/>
                  <a:pt x="1303" y="5254"/>
                  <a:pt x="1303" y="5248"/>
                </a:cubicBezTo>
                <a:cubicBezTo>
                  <a:pt x="1284" y="5248"/>
                  <a:pt x="1284" y="5254"/>
                  <a:pt x="1264" y="5248"/>
                </a:cubicBezTo>
                <a:cubicBezTo>
                  <a:pt x="1245" y="5254"/>
                  <a:pt x="1258" y="5287"/>
                  <a:pt x="1264" y="5299"/>
                </a:cubicBezTo>
                <a:cubicBezTo>
                  <a:pt x="1232" y="5319"/>
                  <a:pt x="1218" y="5351"/>
                  <a:pt x="1173" y="5351"/>
                </a:cubicBezTo>
                <a:cubicBezTo>
                  <a:pt x="1147" y="5376"/>
                  <a:pt x="1109" y="5407"/>
                  <a:pt x="1070" y="5382"/>
                </a:cubicBezTo>
                <a:cubicBezTo>
                  <a:pt x="1076" y="5337"/>
                  <a:pt x="1128" y="5344"/>
                  <a:pt x="1147" y="5306"/>
                </a:cubicBezTo>
                <a:cubicBezTo>
                  <a:pt x="1128" y="5306"/>
                  <a:pt x="1115" y="5318"/>
                  <a:pt x="1109" y="5325"/>
                </a:cubicBezTo>
                <a:cubicBezTo>
                  <a:pt x="1090" y="5317"/>
                  <a:pt x="1122" y="5298"/>
                  <a:pt x="1102" y="5286"/>
                </a:cubicBezTo>
                <a:cubicBezTo>
                  <a:pt x="1083" y="5286"/>
                  <a:pt x="1083" y="5298"/>
                  <a:pt x="1064" y="5292"/>
                </a:cubicBezTo>
                <a:cubicBezTo>
                  <a:pt x="1070" y="5285"/>
                  <a:pt x="1076" y="5266"/>
                  <a:pt x="1076" y="5253"/>
                </a:cubicBezTo>
                <a:cubicBezTo>
                  <a:pt x="1070" y="5247"/>
                  <a:pt x="1057" y="5241"/>
                  <a:pt x="1044" y="5241"/>
                </a:cubicBezTo>
                <a:cubicBezTo>
                  <a:pt x="1044" y="5227"/>
                  <a:pt x="1050" y="5221"/>
                  <a:pt x="1050" y="5202"/>
                </a:cubicBezTo>
                <a:cubicBezTo>
                  <a:pt x="1044" y="5189"/>
                  <a:pt x="1031" y="5208"/>
                  <a:pt x="1018" y="5202"/>
                </a:cubicBezTo>
                <a:cubicBezTo>
                  <a:pt x="1063" y="5151"/>
                  <a:pt x="1154" y="5138"/>
                  <a:pt x="1192" y="5068"/>
                </a:cubicBezTo>
                <a:cubicBezTo>
                  <a:pt x="1211" y="5068"/>
                  <a:pt x="1218" y="5049"/>
                  <a:pt x="1244" y="5055"/>
                </a:cubicBezTo>
                <a:cubicBezTo>
                  <a:pt x="1289" y="5023"/>
                  <a:pt x="1315" y="4972"/>
                  <a:pt x="1360" y="4946"/>
                </a:cubicBezTo>
                <a:cubicBezTo>
                  <a:pt x="1327" y="4920"/>
                  <a:pt x="1289" y="4940"/>
                  <a:pt x="1256" y="4959"/>
                </a:cubicBezTo>
                <a:cubicBezTo>
                  <a:pt x="1263" y="4946"/>
                  <a:pt x="1276" y="4940"/>
                  <a:pt x="1276" y="4927"/>
                </a:cubicBezTo>
                <a:cubicBezTo>
                  <a:pt x="1263" y="4915"/>
                  <a:pt x="1257" y="4908"/>
                  <a:pt x="1237" y="4902"/>
                </a:cubicBezTo>
                <a:cubicBezTo>
                  <a:pt x="1231" y="4934"/>
                  <a:pt x="1199" y="4934"/>
                  <a:pt x="1160" y="4934"/>
                </a:cubicBezTo>
                <a:cubicBezTo>
                  <a:pt x="1166" y="4915"/>
                  <a:pt x="1199" y="4915"/>
                  <a:pt x="1205" y="4902"/>
                </a:cubicBezTo>
                <a:cubicBezTo>
                  <a:pt x="1192" y="4889"/>
                  <a:pt x="1166" y="4896"/>
                  <a:pt x="1147" y="4883"/>
                </a:cubicBezTo>
                <a:cubicBezTo>
                  <a:pt x="1159" y="4877"/>
                  <a:pt x="1166" y="4870"/>
                  <a:pt x="1185" y="4870"/>
                </a:cubicBezTo>
                <a:cubicBezTo>
                  <a:pt x="1179" y="4864"/>
                  <a:pt x="1173" y="4852"/>
                  <a:pt x="1185" y="4852"/>
                </a:cubicBezTo>
                <a:cubicBezTo>
                  <a:pt x="1185" y="4839"/>
                  <a:pt x="1153" y="4858"/>
                  <a:pt x="1147" y="4845"/>
                </a:cubicBezTo>
                <a:cubicBezTo>
                  <a:pt x="1147" y="4762"/>
                  <a:pt x="1204" y="4698"/>
                  <a:pt x="1269" y="4653"/>
                </a:cubicBezTo>
                <a:cubicBezTo>
                  <a:pt x="1269" y="4608"/>
                  <a:pt x="1282" y="4589"/>
                  <a:pt x="1301" y="4551"/>
                </a:cubicBezTo>
                <a:cubicBezTo>
                  <a:pt x="1391" y="4538"/>
                  <a:pt x="1411" y="4454"/>
                  <a:pt x="1489" y="4435"/>
                </a:cubicBezTo>
                <a:cubicBezTo>
                  <a:pt x="1495" y="4410"/>
                  <a:pt x="1489" y="4390"/>
                  <a:pt x="1482" y="4371"/>
                </a:cubicBezTo>
                <a:cubicBezTo>
                  <a:pt x="1495" y="4365"/>
                  <a:pt x="1495" y="4353"/>
                  <a:pt x="1515" y="4359"/>
                </a:cubicBezTo>
                <a:cubicBezTo>
                  <a:pt x="1534" y="4263"/>
                  <a:pt x="1631" y="4244"/>
                  <a:pt x="1657" y="4161"/>
                </a:cubicBezTo>
                <a:cubicBezTo>
                  <a:pt x="1611" y="4116"/>
                  <a:pt x="1515" y="4154"/>
                  <a:pt x="1456" y="4116"/>
                </a:cubicBezTo>
                <a:cubicBezTo>
                  <a:pt x="1449" y="4116"/>
                  <a:pt x="1436" y="4116"/>
                  <a:pt x="1436" y="4122"/>
                </a:cubicBezTo>
                <a:cubicBezTo>
                  <a:pt x="1429" y="4116"/>
                  <a:pt x="1443" y="4103"/>
                  <a:pt x="1417" y="4097"/>
                </a:cubicBezTo>
                <a:cubicBezTo>
                  <a:pt x="1410" y="4142"/>
                  <a:pt x="1365" y="4142"/>
                  <a:pt x="1333" y="4161"/>
                </a:cubicBezTo>
                <a:cubicBezTo>
                  <a:pt x="1352" y="4141"/>
                  <a:pt x="1359" y="4103"/>
                  <a:pt x="1410" y="4109"/>
                </a:cubicBezTo>
                <a:cubicBezTo>
                  <a:pt x="1403" y="4071"/>
                  <a:pt x="1346" y="4059"/>
                  <a:pt x="1320" y="4078"/>
                </a:cubicBezTo>
                <a:cubicBezTo>
                  <a:pt x="1352" y="4034"/>
                  <a:pt x="1242" y="4052"/>
                  <a:pt x="1268" y="3982"/>
                </a:cubicBezTo>
                <a:cubicBezTo>
                  <a:pt x="1372" y="3944"/>
                  <a:pt x="1501" y="4020"/>
                  <a:pt x="1650" y="4007"/>
                </a:cubicBezTo>
                <a:cubicBezTo>
                  <a:pt x="1695" y="3974"/>
                  <a:pt x="1731" y="3936"/>
                  <a:pt x="1791" y="3918"/>
                </a:cubicBezTo>
                <a:lnTo>
                  <a:pt x="1796" y="3917"/>
                </a:lnTo>
                <a:lnTo>
                  <a:pt x="1799" y="3917"/>
                </a:lnTo>
                <a:cubicBezTo>
                  <a:pt x="1805" y="3916"/>
                  <a:pt x="1811" y="3914"/>
                  <a:pt x="1818" y="3912"/>
                </a:cubicBezTo>
                <a:cubicBezTo>
                  <a:pt x="1813" y="3913"/>
                  <a:pt x="1808" y="3914"/>
                  <a:pt x="1804" y="3915"/>
                </a:cubicBezTo>
                <a:lnTo>
                  <a:pt x="1796" y="3917"/>
                </a:lnTo>
                <a:lnTo>
                  <a:pt x="1789" y="3917"/>
                </a:lnTo>
                <a:cubicBezTo>
                  <a:pt x="1747" y="3916"/>
                  <a:pt x="1707" y="3887"/>
                  <a:pt x="1676" y="3887"/>
                </a:cubicBezTo>
                <a:cubicBezTo>
                  <a:pt x="1630" y="3887"/>
                  <a:pt x="1559" y="3912"/>
                  <a:pt x="1507" y="3899"/>
                </a:cubicBezTo>
                <a:cubicBezTo>
                  <a:pt x="1469" y="3892"/>
                  <a:pt x="1430" y="3867"/>
                  <a:pt x="1385" y="3861"/>
                </a:cubicBezTo>
                <a:cubicBezTo>
                  <a:pt x="1391" y="3841"/>
                  <a:pt x="1404" y="3835"/>
                  <a:pt x="1391" y="3809"/>
                </a:cubicBezTo>
                <a:cubicBezTo>
                  <a:pt x="1424" y="3816"/>
                  <a:pt x="1456" y="3764"/>
                  <a:pt x="1430" y="3739"/>
                </a:cubicBezTo>
                <a:cubicBezTo>
                  <a:pt x="1430" y="3681"/>
                  <a:pt x="1469" y="3662"/>
                  <a:pt x="1495" y="3624"/>
                </a:cubicBezTo>
                <a:cubicBezTo>
                  <a:pt x="1502" y="3611"/>
                  <a:pt x="1489" y="3617"/>
                  <a:pt x="1482" y="3617"/>
                </a:cubicBezTo>
                <a:cubicBezTo>
                  <a:pt x="1489" y="3585"/>
                  <a:pt x="1507" y="3585"/>
                  <a:pt x="1534" y="3572"/>
                </a:cubicBezTo>
                <a:cubicBezTo>
                  <a:pt x="1572" y="3547"/>
                  <a:pt x="1579" y="3471"/>
                  <a:pt x="1669" y="3489"/>
                </a:cubicBezTo>
                <a:cubicBezTo>
                  <a:pt x="1683" y="3482"/>
                  <a:pt x="1689" y="3463"/>
                  <a:pt x="1695" y="3451"/>
                </a:cubicBezTo>
                <a:cubicBezTo>
                  <a:pt x="1695" y="3438"/>
                  <a:pt x="1695" y="3413"/>
                  <a:pt x="1676" y="3419"/>
                </a:cubicBezTo>
                <a:cubicBezTo>
                  <a:pt x="1689" y="3400"/>
                  <a:pt x="1702" y="3387"/>
                  <a:pt x="1695" y="3362"/>
                </a:cubicBezTo>
                <a:cubicBezTo>
                  <a:pt x="1664" y="3330"/>
                  <a:pt x="1599" y="3355"/>
                  <a:pt x="1573" y="3355"/>
                </a:cubicBezTo>
                <a:cubicBezTo>
                  <a:pt x="1567" y="3349"/>
                  <a:pt x="1573" y="3343"/>
                  <a:pt x="1573" y="3336"/>
                </a:cubicBezTo>
                <a:cubicBezTo>
                  <a:pt x="1541" y="3343"/>
                  <a:pt x="1522" y="3356"/>
                  <a:pt x="1522" y="3375"/>
                </a:cubicBezTo>
                <a:cubicBezTo>
                  <a:pt x="1477" y="3381"/>
                  <a:pt x="1463" y="3407"/>
                  <a:pt x="1457" y="3452"/>
                </a:cubicBezTo>
                <a:cubicBezTo>
                  <a:pt x="1444" y="3439"/>
                  <a:pt x="1431" y="3452"/>
                  <a:pt x="1418" y="3439"/>
                </a:cubicBezTo>
                <a:cubicBezTo>
                  <a:pt x="1393" y="3452"/>
                  <a:pt x="1373" y="3471"/>
                  <a:pt x="1335" y="3471"/>
                </a:cubicBezTo>
                <a:cubicBezTo>
                  <a:pt x="1342" y="3464"/>
                  <a:pt x="1348" y="3452"/>
                  <a:pt x="1354" y="3445"/>
                </a:cubicBezTo>
                <a:cubicBezTo>
                  <a:pt x="1354" y="3433"/>
                  <a:pt x="1348" y="3433"/>
                  <a:pt x="1342" y="3433"/>
                </a:cubicBezTo>
                <a:cubicBezTo>
                  <a:pt x="1342" y="3420"/>
                  <a:pt x="1354" y="3420"/>
                  <a:pt x="1354" y="3407"/>
                </a:cubicBezTo>
                <a:cubicBezTo>
                  <a:pt x="1309" y="3426"/>
                  <a:pt x="1218" y="3446"/>
                  <a:pt x="1212" y="3529"/>
                </a:cubicBezTo>
                <a:cubicBezTo>
                  <a:pt x="1173" y="3535"/>
                  <a:pt x="1155" y="3523"/>
                  <a:pt x="1128" y="3548"/>
                </a:cubicBezTo>
                <a:cubicBezTo>
                  <a:pt x="1135" y="3573"/>
                  <a:pt x="1173" y="3554"/>
                  <a:pt x="1193" y="3554"/>
                </a:cubicBezTo>
                <a:cubicBezTo>
                  <a:pt x="1187" y="3599"/>
                  <a:pt x="1122" y="3599"/>
                  <a:pt x="1090" y="3593"/>
                </a:cubicBezTo>
                <a:cubicBezTo>
                  <a:pt x="1090" y="3561"/>
                  <a:pt x="1116" y="3561"/>
                  <a:pt x="1122" y="3535"/>
                </a:cubicBezTo>
                <a:cubicBezTo>
                  <a:pt x="1077" y="3542"/>
                  <a:pt x="1032" y="3529"/>
                  <a:pt x="1000" y="3542"/>
                </a:cubicBezTo>
                <a:cubicBezTo>
                  <a:pt x="1007" y="3510"/>
                  <a:pt x="1019" y="3433"/>
                  <a:pt x="987" y="3407"/>
                </a:cubicBezTo>
                <a:cubicBezTo>
                  <a:pt x="1052" y="3376"/>
                  <a:pt x="1103" y="3337"/>
                  <a:pt x="1194" y="3331"/>
                </a:cubicBezTo>
                <a:cubicBezTo>
                  <a:pt x="1188" y="3344"/>
                  <a:pt x="1181" y="3351"/>
                  <a:pt x="1188" y="3369"/>
                </a:cubicBezTo>
                <a:cubicBezTo>
                  <a:pt x="1162" y="3363"/>
                  <a:pt x="1130" y="3369"/>
                  <a:pt x="1143" y="3395"/>
                </a:cubicBezTo>
                <a:cubicBezTo>
                  <a:pt x="1143" y="3407"/>
                  <a:pt x="1169" y="3401"/>
                  <a:pt x="1175" y="3401"/>
                </a:cubicBezTo>
                <a:cubicBezTo>
                  <a:pt x="1169" y="3433"/>
                  <a:pt x="1188" y="3440"/>
                  <a:pt x="1201" y="3452"/>
                </a:cubicBezTo>
                <a:cubicBezTo>
                  <a:pt x="1298" y="3440"/>
                  <a:pt x="1312" y="3350"/>
                  <a:pt x="1292" y="3273"/>
                </a:cubicBezTo>
                <a:cubicBezTo>
                  <a:pt x="1286" y="3267"/>
                  <a:pt x="1278" y="3254"/>
                  <a:pt x="1266" y="3254"/>
                </a:cubicBezTo>
                <a:cubicBezTo>
                  <a:pt x="1260" y="3235"/>
                  <a:pt x="1272" y="3242"/>
                  <a:pt x="1272" y="3229"/>
                </a:cubicBezTo>
                <a:cubicBezTo>
                  <a:pt x="1241" y="3197"/>
                  <a:pt x="1195" y="3273"/>
                  <a:pt x="1150" y="3248"/>
                </a:cubicBezTo>
                <a:cubicBezTo>
                  <a:pt x="1169" y="3114"/>
                  <a:pt x="1027" y="3223"/>
                  <a:pt x="975" y="3242"/>
                </a:cubicBezTo>
                <a:cubicBezTo>
                  <a:pt x="1001" y="3210"/>
                  <a:pt x="1059" y="3203"/>
                  <a:pt x="1085" y="3171"/>
                </a:cubicBezTo>
                <a:cubicBezTo>
                  <a:pt x="1079" y="3133"/>
                  <a:pt x="1027" y="3152"/>
                  <a:pt x="988" y="3152"/>
                </a:cubicBezTo>
                <a:cubicBezTo>
                  <a:pt x="988" y="3126"/>
                  <a:pt x="1020" y="3139"/>
                  <a:pt x="1014" y="3114"/>
                </a:cubicBezTo>
                <a:cubicBezTo>
                  <a:pt x="994" y="3069"/>
                  <a:pt x="943" y="3107"/>
                  <a:pt x="917" y="3101"/>
                </a:cubicBezTo>
                <a:cubicBezTo>
                  <a:pt x="929" y="3095"/>
                  <a:pt x="929" y="3063"/>
                  <a:pt x="949" y="3076"/>
                </a:cubicBezTo>
                <a:cubicBezTo>
                  <a:pt x="1013" y="3037"/>
                  <a:pt x="994" y="2935"/>
                  <a:pt x="1033" y="2890"/>
                </a:cubicBezTo>
                <a:cubicBezTo>
                  <a:pt x="1065" y="2903"/>
                  <a:pt x="1098" y="2870"/>
                  <a:pt x="1104" y="2839"/>
                </a:cubicBezTo>
                <a:cubicBezTo>
                  <a:pt x="1136" y="2826"/>
                  <a:pt x="1155" y="2800"/>
                  <a:pt x="1175" y="2775"/>
                </a:cubicBezTo>
                <a:cubicBezTo>
                  <a:pt x="1175" y="2762"/>
                  <a:pt x="1155" y="2769"/>
                  <a:pt x="1143" y="2769"/>
                </a:cubicBezTo>
                <a:cubicBezTo>
                  <a:pt x="1175" y="2743"/>
                  <a:pt x="1201" y="2705"/>
                  <a:pt x="1201" y="2653"/>
                </a:cubicBezTo>
                <a:cubicBezTo>
                  <a:pt x="1046" y="2717"/>
                  <a:pt x="917" y="2819"/>
                  <a:pt x="768" y="2870"/>
                </a:cubicBezTo>
                <a:cubicBezTo>
                  <a:pt x="768" y="2794"/>
                  <a:pt x="678" y="2806"/>
                  <a:pt x="626" y="2781"/>
                </a:cubicBezTo>
                <a:cubicBezTo>
                  <a:pt x="626" y="2768"/>
                  <a:pt x="645" y="2768"/>
                  <a:pt x="639" y="2743"/>
                </a:cubicBezTo>
                <a:cubicBezTo>
                  <a:pt x="633" y="2736"/>
                  <a:pt x="633" y="2736"/>
                  <a:pt x="633" y="2730"/>
                </a:cubicBezTo>
                <a:cubicBezTo>
                  <a:pt x="600" y="2743"/>
                  <a:pt x="529" y="2775"/>
                  <a:pt x="497" y="2736"/>
                </a:cubicBezTo>
                <a:cubicBezTo>
                  <a:pt x="497" y="2716"/>
                  <a:pt x="503" y="2704"/>
                  <a:pt x="509" y="2698"/>
                </a:cubicBezTo>
                <a:cubicBezTo>
                  <a:pt x="483" y="2653"/>
                  <a:pt x="406" y="2691"/>
                  <a:pt x="367" y="2685"/>
                </a:cubicBezTo>
                <a:cubicBezTo>
                  <a:pt x="367" y="2666"/>
                  <a:pt x="393" y="2672"/>
                  <a:pt x="393" y="2653"/>
                </a:cubicBezTo>
                <a:cubicBezTo>
                  <a:pt x="374" y="2641"/>
                  <a:pt x="342" y="2666"/>
                  <a:pt x="316" y="2666"/>
                </a:cubicBezTo>
                <a:cubicBezTo>
                  <a:pt x="335" y="2621"/>
                  <a:pt x="412" y="2583"/>
                  <a:pt x="432" y="2525"/>
                </a:cubicBezTo>
                <a:cubicBezTo>
                  <a:pt x="419" y="2519"/>
                  <a:pt x="406" y="2525"/>
                  <a:pt x="412" y="2538"/>
                </a:cubicBezTo>
                <a:cubicBezTo>
                  <a:pt x="399" y="2513"/>
                  <a:pt x="419" y="2493"/>
                  <a:pt x="425" y="2474"/>
                </a:cubicBezTo>
                <a:cubicBezTo>
                  <a:pt x="471" y="2488"/>
                  <a:pt x="496" y="2468"/>
                  <a:pt x="516" y="2442"/>
                </a:cubicBezTo>
                <a:cubicBezTo>
                  <a:pt x="561" y="2455"/>
                  <a:pt x="587" y="2455"/>
                  <a:pt x="632" y="2436"/>
                </a:cubicBezTo>
                <a:cubicBezTo>
                  <a:pt x="618" y="2397"/>
                  <a:pt x="651" y="2366"/>
                  <a:pt x="677" y="2385"/>
                </a:cubicBezTo>
                <a:cubicBezTo>
                  <a:pt x="729" y="2327"/>
                  <a:pt x="825" y="2340"/>
                  <a:pt x="845" y="2244"/>
                </a:cubicBezTo>
                <a:cubicBezTo>
                  <a:pt x="896" y="2264"/>
                  <a:pt x="929" y="2180"/>
                  <a:pt x="987" y="2219"/>
                </a:cubicBezTo>
                <a:cubicBezTo>
                  <a:pt x="1006" y="2213"/>
                  <a:pt x="1019" y="2194"/>
                  <a:pt x="1038" y="2187"/>
                </a:cubicBezTo>
                <a:cubicBezTo>
                  <a:pt x="1038" y="2161"/>
                  <a:pt x="1032" y="2168"/>
                  <a:pt x="1038" y="2149"/>
                </a:cubicBezTo>
                <a:cubicBezTo>
                  <a:pt x="1116" y="2155"/>
                  <a:pt x="1187" y="2123"/>
                  <a:pt x="1252" y="2085"/>
                </a:cubicBezTo>
                <a:cubicBezTo>
                  <a:pt x="1252" y="2085"/>
                  <a:pt x="1252" y="2085"/>
                  <a:pt x="1252" y="2053"/>
                </a:cubicBezTo>
                <a:cubicBezTo>
                  <a:pt x="1264" y="2053"/>
                  <a:pt x="1284" y="2041"/>
                  <a:pt x="1284" y="2060"/>
                </a:cubicBezTo>
                <a:cubicBezTo>
                  <a:pt x="1523" y="1918"/>
                  <a:pt x="1801" y="1810"/>
                  <a:pt x="1995" y="1624"/>
                </a:cubicBezTo>
                <a:cubicBezTo>
                  <a:pt x="1995" y="1593"/>
                  <a:pt x="1943" y="1618"/>
                  <a:pt x="1924" y="1618"/>
                </a:cubicBezTo>
                <a:cubicBezTo>
                  <a:pt x="1924" y="1612"/>
                  <a:pt x="1930" y="1606"/>
                  <a:pt x="1930" y="1599"/>
                </a:cubicBezTo>
                <a:cubicBezTo>
                  <a:pt x="1898" y="1587"/>
                  <a:pt x="1872" y="1561"/>
                  <a:pt x="1827" y="1568"/>
                </a:cubicBezTo>
                <a:cubicBezTo>
                  <a:pt x="1827" y="1504"/>
                  <a:pt x="1762" y="1574"/>
                  <a:pt x="1729" y="1549"/>
                </a:cubicBezTo>
                <a:cubicBezTo>
                  <a:pt x="1742" y="1504"/>
                  <a:pt x="1691" y="1491"/>
                  <a:pt x="1671" y="1459"/>
                </a:cubicBezTo>
                <a:cubicBezTo>
                  <a:pt x="1626" y="1466"/>
                  <a:pt x="1600" y="1530"/>
                  <a:pt x="1549" y="1504"/>
                </a:cubicBezTo>
                <a:cubicBezTo>
                  <a:pt x="1536" y="1504"/>
                  <a:pt x="1542" y="1517"/>
                  <a:pt x="1542" y="1530"/>
                </a:cubicBezTo>
                <a:cubicBezTo>
                  <a:pt x="1485" y="1536"/>
                  <a:pt x="1471" y="1536"/>
                  <a:pt x="1420" y="1549"/>
                </a:cubicBezTo>
                <a:cubicBezTo>
                  <a:pt x="1420" y="1516"/>
                  <a:pt x="1452" y="1516"/>
                  <a:pt x="1465" y="1497"/>
                </a:cubicBezTo>
                <a:cubicBezTo>
                  <a:pt x="1401" y="1465"/>
                  <a:pt x="1310" y="1504"/>
                  <a:pt x="1233" y="1529"/>
                </a:cubicBezTo>
                <a:cubicBezTo>
                  <a:pt x="1258" y="1510"/>
                  <a:pt x="1278" y="1484"/>
                  <a:pt x="1316" y="1471"/>
                </a:cubicBezTo>
                <a:cubicBezTo>
                  <a:pt x="1304" y="1465"/>
                  <a:pt x="1284" y="1471"/>
                  <a:pt x="1271" y="1471"/>
                </a:cubicBezTo>
                <a:cubicBezTo>
                  <a:pt x="1290" y="1407"/>
                  <a:pt x="1459" y="1388"/>
                  <a:pt x="1426" y="1298"/>
                </a:cubicBezTo>
                <a:cubicBezTo>
                  <a:pt x="1517" y="1215"/>
                  <a:pt x="1633" y="1158"/>
                  <a:pt x="1749" y="1100"/>
                </a:cubicBezTo>
                <a:cubicBezTo>
                  <a:pt x="1755" y="1094"/>
                  <a:pt x="1755" y="1088"/>
                  <a:pt x="1762" y="1075"/>
                </a:cubicBezTo>
                <a:cubicBezTo>
                  <a:pt x="1768" y="1075"/>
                  <a:pt x="1768" y="1081"/>
                  <a:pt x="1768" y="1088"/>
                </a:cubicBezTo>
                <a:cubicBezTo>
                  <a:pt x="1968" y="998"/>
                  <a:pt x="2201" y="825"/>
                  <a:pt x="2459" y="755"/>
                </a:cubicBezTo>
                <a:cubicBezTo>
                  <a:pt x="2479" y="749"/>
                  <a:pt x="2504" y="749"/>
                  <a:pt x="2530" y="742"/>
                </a:cubicBezTo>
                <a:cubicBezTo>
                  <a:pt x="2569" y="730"/>
                  <a:pt x="2595" y="704"/>
                  <a:pt x="2627" y="691"/>
                </a:cubicBezTo>
                <a:cubicBezTo>
                  <a:pt x="2698" y="659"/>
                  <a:pt x="2756" y="652"/>
                  <a:pt x="2853" y="634"/>
                </a:cubicBezTo>
                <a:cubicBezTo>
                  <a:pt x="2885" y="627"/>
                  <a:pt x="2918" y="615"/>
                  <a:pt x="2950" y="646"/>
                </a:cubicBezTo>
                <a:cubicBezTo>
                  <a:pt x="2950" y="671"/>
                  <a:pt x="2938" y="685"/>
                  <a:pt x="2944" y="710"/>
                </a:cubicBezTo>
                <a:cubicBezTo>
                  <a:pt x="2950" y="729"/>
                  <a:pt x="2983" y="723"/>
                  <a:pt x="2983" y="742"/>
                </a:cubicBezTo>
                <a:cubicBezTo>
                  <a:pt x="2970" y="806"/>
                  <a:pt x="2860" y="787"/>
                  <a:pt x="2860" y="863"/>
                </a:cubicBezTo>
                <a:cubicBezTo>
                  <a:pt x="2848" y="863"/>
                  <a:pt x="2834" y="870"/>
                  <a:pt x="2828" y="870"/>
                </a:cubicBezTo>
                <a:cubicBezTo>
                  <a:pt x="2828" y="889"/>
                  <a:pt x="2840" y="882"/>
                  <a:pt x="2834" y="901"/>
                </a:cubicBezTo>
                <a:cubicBezTo>
                  <a:pt x="2783" y="934"/>
                  <a:pt x="2744" y="984"/>
                  <a:pt x="2686" y="1023"/>
                </a:cubicBezTo>
                <a:cubicBezTo>
                  <a:pt x="2803" y="997"/>
                  <a:pt x="2938" y="875"/>
                  <a:pt x="3106" y="914"/>
                </a:cubicBezTo>
                <a:cubicBezTo>
                  <a:pt x="3106" y="933"/>
                  <a:pt x="3086" y="946"/>
                  <a:pt x="3086" y="971"/>
                </a:cubicBezTo>
                <a:cubicBezTo>
                  <a:pt x="3105" y="971"/>
                  <a:pt x="3105" y="953"/>
                  <a:pt x="3131" y="953"/>
                </a:cubicBezTo>
                <a:cubicBezTo>
                  <a:pt x="3144" y="965"/>
                  <a:pt x="3144" y="1004"/>
                  <a:pt x="3131" y="1016"/>
                </a:cubicBezTo>
                <a:cubicBezTo>
                  <a:pt x="3144" y="1023"/>
                  <a:pt x="3163" y="1029"/>
                  <a:pt x="3176" y="1042"/>
                </a:cubicBezTo>
                <a:cubicBezTo>
                  <a:pt x="3350" y="978"/>
                  <a:pt x="3473" y="876"/>
                  <a:pt x="3660" y="831"/>
                </a:cubicBezTo>
                <a:cubicBezTo>
                  <a:pt x="3699" y="793"/>
                  <a:pt x="3822" y="773"/>
                  <a:pt x="3867" y="825"/>
                </a:cubicBezTo>
                <a:cubicBezTo>
                  <a:pt x="3906" y="805"/>
                  <a:pt x="3957" y="805"/>
                  <a:pt x="3983" y="773"/>
                </a:cubicBezTo>
                <a:cubicBezTo>
                  <a:pt x="3983" y="767"/>
                  <a:pt x="3963" y="754"/>
                  <a:pt x="3957" y="773"/>
                </a:cubicBezTo>
                <a:cubicBezTo>
                  <a:pt x="3938" y="767"/>
                  <a:pt x="3977" y="742"/>
                  <a:pt x="3951" y="742"/>
                </a:cubicBezTo>
                <a:cubicBezTo>
                  <a:pt x="4009" y="678"/>
                  <a:pt x="4099" y="645"/>
                  <a:pt x="4132" y="562"/>
                </a:cubicBezTo>
                <a:cubicBezTo>
                  <a:pt x="4144" y="569"/>
                  <a:pt x="4125" y="569"/>
                  <a:pt x="4138" y="581"/>
                </a:cubicBezTo>
                <a:cubicBezTo>
                  <a:pt x="4190" y="575"/>
                  <a:pt x="4190" y="524"/>
                  <a:pt x="4235" y="511"/>
                </a:cubicBezTo>
                <a:cubicBezTo>
                  <a:pt x="4274" y="536"/>
                  <a:pt x="4319" y="485"/>
                  <a:pt x="4351" y="466"/>
                </a:cubicBezTo>
                <a:cubicBezTo>
                  <a:pt x="4345" y="460"/>
                  <a:pt x="4345" y="447"/>
                  <a:pt x="4345" y="435"/>
                </a:cubicBezTo>
                <a:cubicBezTo>
                  <a:pt x="4371" y="428"/>
                  <a:pt x="4384" y="428"/>
                  <a:pt x="4410" y="416"/>
                </a:cubicBezTo>
                <a:cubicBezTo>
                  <a:pt x="4410" y="428"/>
                  <a:pt x="4390" y="428"/>
                  <a:pt x="4384" y="441"/>
                </a:cubicBezTo>
                <a:cubicBezTo>
                  <a:pt x="4468" y="409"/>
                  <a:pt x="4578" y="415"/>
                  <a:pt x="4661" y="402"/>
                </a:cubicBezTo>
                <a:close/>
                <a:moveTo>
                  <a:pt x="7842" y="230"/>
                </a:moveTo>
                <a:cubicBezTo>
                  <a:pt x="7829" y="243"/>
                  <a:pt x="7816" y="262"/>
                  <a:pt x="7778" y="255"/>
                </a:cubicBezTo>
                <a:cubicBezTo>
                  <a:pt x="7790" y="224"/>
                  <a:pt x="7823" y="243"/>
                  <a:pt x="7842" y="230"/>
                </a:cubicBezTo>
                <a:close/>
                <a:moveTo>
                  <a:pt x="8010" y="161"/>
                </a:moveTo>
                <a:cubicBezTo>
                  <a:pt x="7996" y="167"/>
                  <a:pt x="7996" y="186"/>
                  <a:pt x="7984" y="192"/>
                </a:cubicBezTo>
                <a:cubicBezTo>
                  <a:pt x="7991" y="198"/>
                  <a:pt x="7991" y="217"/>
                  <a:pt x="8003" y="211"/>
                </a:cubicBezTo>
                <a:cubicBezTo>
                  <a:pt x="8003" y="224"/>
                  <a:pt x="7984" y="217"/>
                  <a:pt x="7984" y="230"/>
                </a:cubicBezTo>
                <a:cubicBezTo>
                  <a:pt x="7991" y="236"/>
                  <a:pt x="8003" y="236"/>
                  <a:pt x="8003" y="230"/>
                </a:cubicBezTo>
                <a:cubicBezTo>
                  <a:pt x="8003" y="262"/>
                  <a:pt x="7932" y="274"/>
                  <a:pt x="7887" y="275"/>
                </a:cubicBezTo>
                <a:cubicBezTo>
                  <a:pt x="7900" y="237"/>
                  <a:pt x="7997" y="224"/>
                  <a:pt x="7971" y="192"/>
                </a:cubicBezTo>
                <a:cubicBezTo>
                  <a:pt x="7984" y="180"/>
                  <a:pt x="7990" y="161"/>
                  <a:pt x="8010" y="161"/>
                </a:cubicBezTo>
                <a:close/>
                <a:moveTo>
                  <a:pt x="7855" y="115"/>
                </a:moveTo>
                <a:cubicBezTo>
                  <a:pt x="7861" y="146"/>
                  <a:pt x="7829" y="146"/>
                  <a:pt x="7804" y="146"/>
                </a:cubicBezTo>
                <a:cubicBezTo>
                  <a:pt x="7810" y="127"/>
                  <a:pt x="7823" y="115"/>
                  <a:pt x="7855" y="115"/>
                </a:cubicBezTo>
                <a:close/>
                <a:moveTo>
                  <a:pt x="7868" y="82"/>
                </a:moveTo>
                <a:cubicBezTo>
                  <a:pt x="7841" y="115"/>
                  <a:pt x="7803" y="115"/>
                  <a:pt x="7758" y="121"/>
                </a:cubicBezTo>
                <a:cubicBezTo>
                  <a:pt x="7770" y="108"/>
                  <a:pt x="7829" y="89"/>
                  <a:pt x="7868" y="82"/>
                </a:cubicBezTo>
                <a:close/>
                <a:moveTo>
                  <a:pt x="7630" y="0"/>
                </a:moveTo>
                <a:cubicBezTo>
                  <a:pt x="7650" y="0"/>
                  <a:pt x="7670" y="3"/>
                  <a:pt x="7692" y="12"/>
                </a:cubicBezTo>
                <a:cubicBezTo>
                  <a:pt x="7699" y="44"/>
                  <a:pt x="7660" y="38"/>
                  <a:pt x="7654" y="63"/>
                </a:cubicBezTo>
                <a:cubicBezTo>
                  <a:pt x="7666" y="76"/>
                  <a:pt x="7673" y="95"/>
                  <a:pt x="7705" y="89"/>
                </a:cubicBezTo>
                <a:cubicBezTo>
                  <a:pt x="7692" y="108"/>
                  <a:pt x="7692" y="108"/>
                  <a:pt x="7692" y="127"/>
                </a:cubicBezTo>
                <a:cubicBezTo>
                  <a:pt x="7686" y="140"/>
                  <a:pt x="7718" y="140"/>
                  <a:pt x="7718" y="127"/>
                </a:cubicBezTo>
                <a:cubicBezTo>
                  <a:pt x="7725" y="146"/>
                  <a:pt x="7666" y="165"/>
                  <a:pt x="7692" y="210"/>
                </a:cubicBezTo>
                <a:cubicBezTo>
                  <a:pt x="7731" y="243"/>
                  <a:pt x="7777" y="191"/>
                  <a:pt x="7822" y="191"/>
                </a:cubicBezTo>
                <a:cubicBezTo>
                  <a:pt x="7796" y="230"/>
                  <a:pt x="7757" y="255"/>
                  <a:pt x="7731" y="294"/>
                </a:cubicBezTo>
                <a:cubicBezTo>
                  <a:pt x="7796" y="300"/>
                  <a:pt x="7821" y="269"/>
                  <a:pt x="7879" y="269"/>
                </a:cubicBezTo>
                <a:cubicBezTo>
                  <a:pt x="7854" y="294"/>
                  <a:pt x="7822" y="320"/>
                  <a:pt x="7796" y="345"/>
                </a:cubicBezTo>
                <a:cubicBezTo>
                  <a:pt x="7796" y="358"/>
                  <a:pt x="7808" y="358"/>
                  <a:pt x="7802" y="371"/>
                </a:cubicBezTo>
                <a:cubicBezTo>
                  <a:pt x="7822" y="377"/>
                  <a:pt x="7822" y="358"/>
                  <a:pt x="7834" y="371"/>
                </a:cubicBezTo>
                <a:cubicBezTo>
                  <a:pt x="7841" y="422"/>
                  <a:pt x="7802" y="428"/>
                  <a:pt x="7763" y="441"/>
                </a:cubicBezTo>
                <a:cubicBezTo>
                  <a:pt x="7744" y="461"/>
                  <a:pt x="7731" y="480"/>
                  <a:pt x="7705" y="480"/>
                </a:cubicBezTo>
                <a:cubicBezTo>
                  <a:pt x="7691" y="486"/>
                  <a:pt x="7698" y="505"/>
                  <a:pt x="7685" y="511"/>
                </a:cubicBezTo>
                <a:cubicBezTo>
                  <a:pt x="7665" y="517"/>
                  <a:pt x="7665" y="499"/>
                  <a:pt x="7659" y="499"/>
                </a:cubicBezTo>
                <a:cubicBezTo>
                  <a:pt x="7646" y="499"/>
                  <a:pt x="7633" y="505"/>
                  <a:pt x="7633" y="524"/>
                </a:cubicBezTo>
                <a:cubicBezTo>
                  <a:pt x="7724" y="536"/>
                  <a:pt x="7789" y="479"/>
                  <a:pt x="7872" y="454"/>
                </a:cubicBezTo>
                <a:cubicBezTo>
                  <a:pt x="7846" y="472"/>
                  <a:pt x="7820" y="492"/>
                  <a:pt x="7814" y="524"/>
                </a:cubicBezTo>
                <a:cubicBezTo>
                  <a:pt x="7820" y="555"/>
                  <a:pt x="7846" y="581"/>
                  <a:pt x="7840" y="607"/>
                </a:cubicBezTo>
                <a:cubicBezTo>
                  <a:pt x="7885" y="614"/>
                  <a:pt x="7911" y="588"/>
                  <a:pt x="7943" y="575"/>
                </a:cubicBezTo>
                <a:cubicBezTo>
                  <a:pt x="7917" y="645"/>
                  <a:pt x="7821" y="697"/>
                  <a:pt x="7801" y="773"/>
                </a:cubicBezTo>
                <a:cubicBezTo>
                  <a:pt x="7853" y="850"/>
                  <a:pt x="7931" y="754"/>
                  <a:pt x="7982" y="735"/>
                </a:cubicBezTo>
                <a:cubicBezTo>
                  <a:pt x="7963" y="773"/>
                  <a:pt x="7937" y="818"/>
                  <a:pt x="7898" y="837"/>
                </a:cubicBezTo>
                <a:cubicBezTo>
                  <a:pt x="7898" y="881"/>
                  <a:pt x="7859" y="933"/>
                  <a:pt x="7879" y="984"/>
                </a:cubicBezTo>
                <a:cubicBezTo>
                  <a:pt x="7866" y="997"/>
                  <a:pt x="7840" y="990"/>
                  <a:pt x="7827" y="1003"/>
                </a:cubicBezTo>
                <a:cubicBezTo>
                  <a:pt x="7841" y="1022"/>
                  <a:pt x="7853" y="1047"/>
                  <a:pt x="7886" y="1028"/>
                </a:cubicBezTo>
                <a:cubicBezTo>
                  <a:pt x="7886" y="1054"/>
                  <a:pt x="7866" y="1054"/>
                  <a:pt x="7853" y="1067"/>
                </a:cubicBezTo>
                <a:cubicBezTo>
                  <a:pt x="7841" y="1073"/>
                  <a:pt x="7860" y="1042"/>
                  <a:pt x="7841" y="1042"/>
                </a:cubicBezTo>
                <a:cubicBezTo>
                  <a:pt x="7828" y="1054"/>
                  <a:pt x="7834" y="1061"/>
                  <a:pt x="7834" y="1073"/>
                </a:cubicBezTo>
                <a:cubicBezTo>
                  <a:pt x="7802" y="1073"/>
                  <a:pt x="7783" y="1092"/>
                  <a:pt x="7757" y="1105"/>
                </a:cubicBezTo>
                <a:cubicBezTo>
                  <a:pt x="7763" y="1092"/>
                  <a:pt x="7757" y="1086"/>
                  <a:pt x="7757" y="1080"/>
                </a:cubicBezTo>
                <a:cubicBezTo>
                  <a:pt x="7725" y="1086"/>
                  <a:pt x="7692" y="1137"/>
                  <a:pt x="7718" y="1169"/>
                </a:cubicBezTo>
                <a:cubicBezTo>
                  <a:pt x="7680" y="1195"/>
                  <a:pt x="7609" y="1214"/>
                  <a:pt x="7537" y="1214"/>
                </a:cubicBezTo>
                <a:cubicBezTo>
                  <a:pt x="7570" y="1163"/>
                  <a:pt x="7680" y="1111"/>
                  <a:pt x="7615" y="1022"/>
                </a:cubicBezTo>
                <a:cubicBezTo>
                  <a:pt x="7627" y="1016"/>
                  <a:pt x="7647" y="1016"/>
                  <a:pt x="7654" y="997"/>
                </a:cubicBezTo>
                <a:cubicBezTo>
                  <a:pt x="7609" y="971"/>
                  <a:pt x="7647" y="939"/>
                  <a:pt x="7647" y="888"/>
                </a:cubicBezTo>
                <a:cubicBezTo>
                  <a:pt x="7647" y="875"/>
                  <a:pt x="7634" y="875"/>
                  <a:pt x="7621" y="869"/>
                </a:cubicBezTo>
                <a:cubicBezTo>
                  <a:pt x="7576" y="958"/>
                  <a:pt x="7383" y="958"/>
                  <a:pt x="7292" y="939"/>
                </a:cubicBezTo>
                <a:cubicBezTo>
                  <a:pt x="7292" y="913"/>
                  <a:pt x="7279" y="888"/>
                  <a:pt x="7253" y="888"/>
                </a:cubicBezTo>
                <a:cubicBezTo>
                  <a:pt x="7228" y="900"/>
                  <a:pt x="7222" y="926"/>
                  <a:pt x="7202" y="939"/>
                </a:cubicBezTo>
                <a:cubicBezTo>
                  <a:pt x="7202" y="958"/>
                  <a:pt x="7209" y="964"/>
                  <a:pt x="7222" y="964"/>
                </a:cubicBezTo>
                <a:cubicBezTo>
                  <a:pt x="7222" y="984"/>
                  <a:pt x="7202" y="984"/>
                  <a:pt x="7202" y="1009"/>
                </a:cubicBezTo>
                <a:cubicBezTo>
                  <a:pt x="7169" y="1003"/>
                  <a:pt x="7131" y="1022"/>
                  <a:pt x="7105" y="1035"/>
                </a:cubicBezTo>
                <a:cubicBezTo>
                  <a:pt x="7098" y="1015"/>
                  <a:pt x="7156" y="1009"/>
                  <a:pt x="7176" y="990"/>
                </a:cubicBezTo>
                <a:cubicBezTo>
                  <a:pt x="7163" y="983"/>
                  <a:pt x="7143" y="958"/>
                  <a:pt x="7176" y="958"/>
                </a:cubicBezTo>
                <a:cubicBezTo>
                  <a:pt x="7163" y="945"/>
                  <a:pt x="7157" y="964"/>
                  <a:pt x="7137" y="952"/>
                </a:cubicBezTo>
                <a:cubicBezTo>
                  <a:pt x="7106" y="856"/>
                  <a:pt x="7331" y="908"/>
                  <a:pt x="7267" y="792"/>
                </a:cubicBezTo>
                <a:cubicBezTo>
                  <a:pt x="7183" y="818"/>
                  <a:pt x="7125" y="825"/>
                  <a:pt x="7034" y="844"/>
                </a:cubicBezTo>
                <a:cubicBezTo>
                  <a:pt x="7034" y="825"/>
                  <a:pt x="7015" y="825"/>
                  <a:pt x="7008" y="818"/>
                </a:cubicBezTo>
                <a:cubicBezTo>
                  <a:pt x="7027" y="761"/>
                  <a:pt x="7131" y="786"/>
                  <a:pt x="7124" y="709"/>
                </a:cubicBezTo>
                <a:cubicBezTo>
                  <a:pt x="7124" y="703"/>
                  <a:pt x="7118" y="709"/>
                  <a:pt x="7118" y="697"/>
                </a:cubicBezTo>
                <a:cubicBezTo>
                  <a:pt x="7073" y="741"/>
                  <a:pt x="7015" y="748"/>
                  <a:pt x="6982" y="780"/>
                </a:cubicBezTo>
                <a:cubicBezTo>
                  <a:pt x="6956" y="773"/>
                  <a:pt x="6995" y="741"/>
                  <a:pt x="6989" y="709"/>
                </a:cubicBezTo>
                <a:cubicBezTo>
                  <a:pt x="6925" y="741"/>
                  <a:pt x="6892" y="767"/>
                  <a:pt x="6828" y="792"/>
                </a:cubicBezTo>
                <a:cubicBezTo>
                  <a:pt x="6815" y="792"/>
                  <a:pt x="6828" y="767"/>
                  <a:pt x="6813" y="767"/>
                </a:cubicBezTo>
                <a:cubicBezTo>
                  <a:pt x="6852" y="722"/>
                  <a:pt x="6877" y="664"/>
                  <a:pt x="6936" y="645"/>
                </a:cubicBezTo>
                <a:cubicBezTo>
                  <a:pt x="6962" y="613"/>
                  <a:pt x="6948" y="569"/>
                  <a:pt x="6936" y="530"/>
                </a:cubicBezTo>
                <a:cubicBezTo>
                  <a:pt x="6974" y="505"/>
                  <a:pt x="6993" y="460"/>
                  <a:pt x="7058" y="460"/>
                </a:cubicBezTo>
                <a:cubicBezTo>
                  <a:pt x="7064" y="486"/>
                  <a:pt x="7071" y="486"/>
                  <a:pt x="7058" y="505"/>
                </a:cubicBezTo>
                <a:cubicBezTo>
                  <a:pt x="7064" y="517"/>
                  <a:pt x="7078" y="499"/>
                  <a:pt x="7091" y="505"/>
                </a:cubicBezTo>
                <a:cubicBezTo>
                  <a:pt x="7098" y="562"/>
                  <a:pt x="7065" y="633"/>
                  <a:pt x="7007" y="645"/>
                </a:cubicBezTo>
                <a:cubicBezTo>
                  <a:pt x="7013" y="633"/>
                  <a:pt x="7007" y="633"/>
                  <a:pt x="7000" y="620"/>
                </a:cubicBezTo>
                <a:cubicBezTo>
                  <a:pt x="6988" y="626"/>
                  <a:pt x="6974" y="633"/>
                  <a:pt x="6968" y="652"/>
                </a:cubicBezTo>
                <a:cubicBezTo>
                  <a:pt x="6988" y="671"/>
                  <a:pt x="7039" y="645"/>
                  <a:pt x="7065" y="671"/>
                </a:cubicBezTo>
                <a:cubicBezTo>
                  <a:pt x="7149" y="633"/>
                  <a:pt x="7155" y="530"/>
                  <a:pt x="7110" y="454"/>
                </a:cubicBezTo>
                <a:cubicBezTo>
                  <a:pt x="7103" y="427"/>
                  <a:pt x="7129" y="427"/>
                  <a:pt x="7123" y="402"/>
                </a:cubicBezTo>
                <a:cubicBezTo>
                  <a:pt x="7109" y="390"/>
                  <a:pt x="7091" y="377"/>
                  <a:pt x="7064" y="371"/>
                </a:cubicBezTo>
                <a:cubicBezTo>
                  <a:pt x="7071" y="364"/>
                  <a:pt x="7078" y="352"/>
                  <a:pt x="7058" y="358"/>
                </a:cubicBezTo>
                <a:cubicBezTo>
                  <a:pt x="7162" y="281"/>
                  <a:pt x="7323" y="281"/>
                  <a:pt x="7401" y="185"/>
                </a:cubicBezTo>
                <a:cubicBezTo>
                  <a:pt x="7388" y="153"/>
                  <a:pt x="7356" y="191"/>
                  <a:pt x="7330" y="191"/>
                </a:cubicBezTo>
                <a:cubicBezTo>
                  <a:pt x="7343" y="166"/>
                  <a:pt x="7350" y="146"/>
                  <a:pt x="7350" y="121"/>
                </a:cubicBezTo>
                <a:cubicBezTo>
                  <a:pt x="7459" y="121"/>
                  <a:pt x="7526" y="2"/>
                  <a:pt x="7630" y="0"/>
                </a:cubicBezTo>
                <a:close/>
              </a:path>
            </a:pathLst>
          </a:custGeom>
        </p:spPr>
      </p:pic>
      <p:sp>
        <p:nvSpPr>
          <p:cNvPr id="4" name="标题 3"/>
          <p:cNvSpPr>
            <a:spLocks noGrp="1"/>
          </p:cNvSpPr>
          <p:nvPr>
            <p:ph type="title"/>
            <p:custDataLst>
              <p:tags r:id="rId3"/>
            </p:custDataLst>
          </p:nvPr>
        </p:nvSpPr>
        <p:spPr>
          <a:xfrm>
            <a:off x="1490980" y="1123950"/>
            <a:ext cx="4605020" cy="1916414"/>
          </a:xfrm>
        </p:spPr>
        <p:txBody>
          <a:bodyPr lIns="0" tIns="0" rIns="0" bIns="0" anchor="b" anchorCtr="0">
            <a:noAutofit/>
          </a:bodyPr>
          <a:lstStyle/>
          <a:p>
            <a:r>
              <a:rPr lang="zh-CN" altLang="en-US" sz="4400" dirty="0">
                <a:solidFill>
                  <a:schemeClr val="lt1">
                    <a:lumMod val="100000"/>
                  </a:schemeClr>
                </a:solidFill>
                <a:sym typeface="+mn-ea"/>
              </a:rPr>
              <a:t>总结</a:t>
            </a:r>
            <a:endParaRPr lang="zh-CN" altLang="en-US" sz="4400" dirty="0">
              <a:solidFill>
                <a:schemeClr val="lt1">
                  <a:lumMod val="100000"/>
                </a:schemeClr>
              </a:solidFill>
              <a:sym typeface="+mn-ea"/>
            </a:endParaRPr>
          </a:p>
        </p:txBody>
      </p:sp>
      <p:sp>
        <p:nvSpPr>
          <p:cNvPr id="2" name="矩形 1"/>
          <p:cNvSpPr/>
          <p:nvPr>
            <p:custDataLst>
              <p:tags r:id="rId4"/>
            </p:custDataLst>
          </p:nvPr>
        </p:nvSpPr>
        <p:spPr>
          <a:xfrm>
            <a:off x="1024255" y="3428047"/>
            <a:ext cx="10130790" cy="2667635"/>
          </a:xfrm>
          <a:prstGeom prst="rect">
            <a:avLst/>
          </a:prstGeom>
          <a:gradFill>
            <a:gsLst>
              <a:gs pos="0">
                <a:srgbClr val="FBE55E"/>
              </a:gs>
              <a:gs pos="100000">
                <a:srgbClr val="EA3F32"/>
              </a:gs>
            </a:gsLst>
            <a:lin ang="882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8" name="直接连接符 7"/>
          <p:cNvCxnSpPr/>
          <p:nvPr>
            <p:custDataLst>
              <p:tags r:id="rId5"/>
            </p:custDataLst>
          </p:nvPr>
        </p:nvCxnSpPr>
        <p:spPr>
          <a:xfrm>
            <a:off x="4397375" y="3899217"/>
            <a:ext cx="0" cy="1725930"/>
          </a:xfrm>
          <a:prstGeom prst="line">
            <a:avLst/>
          </a:prstGeom>
          <a:ln w="5080">
            <a:solidFill>
              <a:srgbClr val="FFFFFF">
                <a:alpha val="60000"/>
              </a:srgb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7781925" y="3899217"/>
            <a:ext cx="0" cy="1725930"/>
          </a:xfrm>
          <a:prstGeom prst="line">
            <a:avLst/>
          </a:prstGeom>
          <a:ln w="5080">
            <a:solidFill>
              <a:srgbClr val="FFFFFF">
                <a:alpha val="60000"/>
              </a:srgb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7"/>
            </p:custDataLst>
          </p:nvPr>
        </p:nvSpPr>
        <p:spPr>
          <a:xfrm>
            <a:off x="1367790" y="4398962"/>
            <a:ext cx="2674620" cy="136969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dirty="0">
                <a:solidFill>
                  <a:srgbClr val="FFFFFF"/>
                </a:solidFill>
                <a:latin typeface="+mn-ea"/>
                <a:cs typeface="+mn-ea"/>
              </a:rPr>
              <a:t>方案思路清晰全面，以市场需求为导向，融入新兴技术；调研支撑有力，多种调研提供数据基础；课程整合高效，学生能全面掌握全栈开发技能。</a:t>
            </a:r>
            <a:endParaRPr lang="zh-CN" altLang="en-US" sz="1200" dirty="0">
              <a:solidFill>
                <a:srgbClr val="FFFFFF"/>
              </a:solidFill>
              <a:latin typeface="+mn-ea"/>
              <a:cs typeface="+mn-ea"/>
            </a:endParaRPr>
          </a:p>
        </p:txBody>
      </p:sp>
      <p:sp>
        <p:nvSpPr>
          <p:cNvPr id="11" name="矩形 10"/>
          <p:cNvSpPr/>
          <p:nvPr>
            <p:custDataLst>
              <p:tags r:id="rId8"/>
            </p:custDataLst>
          </p:nvPr>
        </p:nvSpPr>
        <p:spPr>
          <a:xfrm>
            <a:off x="1367790" y="3756977"/>
            <a:ext cx="2675255" cy="509905"/>
          </a:xfrm>
          <a:prstGeom prst="rect">
            <a:avLst/>
          </a:prstGeom>
          <a:noFill/>
        </p:spPr>
        <p:txBody>
          <a:bodyPr wrap="square" lIns="0" tIns="0" rIns="0" bIns="0" rtlCol="0" anchor="b">
            <a:noAutofit/>
          </a:bodyPr>
          <a:p>
            <a:pPr>
              <a:spcBef>
                <a:spcPct val="0"/>
              </a:spcBef>
              <a:spcAft>
                <a:spcPct val="0"/>
              </a:spcAft>
            </a:pPr>
            <a:r>
              <a:rPr lang="zh-CN" altLang="en-US" sz="2000" b="1" dirty="0">
                <a:solidFill>
                  <a:srgbClr val="FFFFFF"/>
                </a:solidFill>
                <a:latin typeface="+mn-ea"/>
                <a:cs typeface="+mn-ea"/>
              </a:rPr>
              <a:t>方案优势与意义</a:t>
            </a:r>
            <a:endParaRPr lang="zh-CN" altLang="en-US" sz="2000" b="1" dirty="0">
              <a:solidFill>
                <a:srgbClr val="FFFFFF"/>
              </a:solidFill>
              <a:latin typeface="+mn-ea"/>
              <a:cs typeface="+mn-ea"/>
            </a:endParaRPr>
          </a:p>
        </p:txBody>
      </p:sp>
      <p:sp>
        <p:nvSpPr>
          <p:cNvPr id="14" name="矩形 13"/>
          <p:cNvSpPr/>
          <p:nvPr>
            <p:custDataLst>
              <p:tags r:id="rId9"/>
            </p:custDataLst>
          </p:nvPr>
        </p:nvSpPr>
        <p:spPr>
          <a:xfrm>
            <a:off x="4752340" y="4398962"/>
            <a:ext cx="2675255" cy="136969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dirty="0">
                <a:solidFill>
                  <a:srgbClr val="FFFFFF"/>
                </a:solidFill>
                <a:latin typeface="+mn-ea"/>
                <a:cs typeface="+mn-ea"/>
              </a:rPr>
              <a:t>培养的高素质毕业生能满足行业需求，就业率高，岗位匹配度高，为企业输送了大量优秀人才。</a:t>
            </a:r>
            <a:endParaRPr lang="zh-CN" altLang="en-US" sz="1200" dirty="0">
              <a:solidFill>
                <a:srgbClr val="FFFFFF"/>
              </a:solidFill>
              <a:latin typeface="+mn-ea"/>
              <a:cs typeface="+mn-ea"/>
            </a:endParaRPr>
          </a:p>
        </p:txBody>
      </p:sp>
      <p:sp>
        <p:nvSpPr>
          <p:cNvPr id="15" name="矩形 14"/>
          <p:cNvSpPr/>
          <p:nvPr>
            <p:custDataLst>
              <p:tags r:id="rId10"/>
            </p:custDataLst>
          </p:nvPr>
        </p:nvSpPr>
        <p:spPr>
          <a:xfrm>
            <a:off x="4752340" y="3756977"/>
            <a:ext cx="2675255" cy="509905"/>
          </a:xfrm>
          <a:prstGeom prst="rect">
            <a:avLst/>
          </a:prstGeom>
          <a:noFill/>
        </p:spPr>
        <p:txBody>
          <a:bodyPr wrap="square" lIns="0" tIns="0" rIns="0" bIns="0" rtlCol="0" anchor="b">
            <a:noAutofit/>
          </a:bodyPr>
          <a:p>
            <a:pPr>
              <a:spcBef>
                <a:spcPct val="0"/>
              </a:spcBef>
              <a:spcAft>
                <a:spcPct val="0"/>
              </a:spcAft>
            </a:pPr>
            <a:r>
              <a:rPr lang="zh-CN" altLang="en-US" sz="2000" b="1" dirty="0">
                <a:solidFill>
                  <a:srgbClr val="FFFFFF"/>
                </a:solidFill>
                <a:latin typeface="+mn-ea"/>
                <a:cs typeface="+mn-ea"/>
              </a:rPr>
              <a:t>培养人才适配性</a:t>
            </a:r>
            <a:endParaRPr lang="zh-CN" altLang="en-US" sz="2000" b="1" dirty="0">
              <a:solidFill>
                <a:srgbClr val="FFFFFF"/>
              </a:solidFill>
              <a:latin typeface="+mn-ea"/>
              <a:cs typeface="+mn-ea"/>
            </a:endParaRPr>
          </a:p>
        </p:txBody>
      </p:sp>
      <p:sp>
        <p:nvSpPr>
          <p:cNvPr id="16" name="矩形 15"/>
          <p:cNvSpPr/>
          <p:nvPr>
            <p:custDataLst>
              <p:tags r:id="rId11"/>
            </p:custDataLst>
          </p:nvPr>
        </p:nvSpPr>
        <p:spPr>
          <a:xfrm>
            <a:off x="8136890" y="4398962"/>
            <a:ext cx="2675255" cy="136969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rgbClr val="FFFFFF"/>
                </a:solidFill>
                <a:latin typeface="+mn-ea"/>
                <a:cs typeface="+mn-ea"/>
              </a:rPr>
              <a:t>该方案为学生提供广阔职业发展空间，使学生在未来职业生涯中具有较强的竞争力和发展潜力。</a:t>
            </a:r>
            <a:endParaRPr lang="zh-CN" altLang="en-US" sz="1200">
              <a:solidFill>
                <a:srgbClr val="FFFFFF"/>
              </a:solidFill>
              <a:latin typeface="+mn-ea"/>
              <a:cs typeface="+mn-ea"/>
            </a:endParaRPr>
          </a:p>
        </p:txBody>
      </p:sp>
      <p:sp>
        <p:nvSpPr>
          <p:cNvPr id="13" name="矩形 12"/>
          <p:cNvSpPr/>
          <p:nvPr>
            <p:custDataLst>
              <p:tags r:id="rId12"/>
            </p:custDataLst>
          </p:nvPr>
        </p:nvSpPr>
        <p:spPr>
          <a:xfrm>
            <a:off x="8136890" y="3756977"/>
            <a:ext cx="2675255" cy="509905"/>
          </a:xfrm>
          <a:prstGeom prst="rect">
            <a:avLst/>
          </a:prstGeom>
          <a:noFill/>
        </p:spPr>
        <p:txBody>
          <a:bodyPr wrap="square" lIns="0" tIns="0" rIns="0" bIns="0" rtlCol="0" anchor="b">
            <a:noAutofit/>
          </a:bodyPr>
          <a:p>
            <a:pPr>
              <a:spcBef>
                <a:spcPct val="0"/>
              </a:spcBef>
              <a:spcAft>
                <a:spcPct val="0"/>
              </a:spcAft>
            </a:pPr>
            <a:r>
              <a:rPr lang="zh-CN" altLang="en-US" sz="2000" b="1">
                <a:solidFill>
                  <a:srgbClr val="FFFFFF"/>
                </a:solidFill>
                <a:latin typeface="+mn-ea"/>
                <a:cs typeface="+mn-ea"/>
              </a:rPr>
              <a:t>助力职业发展</a:t>
            </a:r>
            <a:endParaRPr lang="zh-CN" altLang="en-US" sz="2000" b="1">
              <a:solidFill>
                <a:srgbClr val="FFFFFF"/>
              </a:solidFill>
              <a:latin typeface="+mn-ea"/>
              <a:cs typeface="+mn-ea"/>
            </a:endParaRPr>
          </a:p>
        </p:txBody>
      </p:sp>
    </p:spTree>
    <p:custDataLst>
      <p:tags r:id="rId13"/>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署名"/>
          <p:cNvSpPr>
            <a:spLocks noGrp="1"/>
          </p:cNvSpPr>
          <p:nvPr>
            <p:ph type="body" sz="quarter" idx="13"/>
            <p:custDataLst>
              <p:tags r:id="rId1"/>
            </p:custDataLst>
          </p:nvPr>
        </p:nvSpPr>
        <p:spPr/>
        <p:txBody>
          <a:bodyPr>
            <a:normAutofit/>
          </a:bodyPr>
          <a:lstStyle/>
          <a:p>
            <a:r>
              <a:rPr lang="zh-CN" altLang="en-US"/>
              <a:t>汇报人：</a:t>
            </a:r>
            <a:r>
              <a:rPr lang="zh-CN" altLang="en-US"/>
              <a:t>刘洋</a:t>
            </a:r>
            <a:endParaRPr lang="zh-CN" altLang="en-US"/>
          </a:p>
        </p:txBody>
      </p:sp>
      <p:sp>
        <p:nvSpPr>
          <p:cNvPr id="3" name="标题"/>
          <p:cNvSpPr>
            <a:spLocks noGrp="1"/>
          </p:cNvSpPr>
          <p:nvPr>
            <p:ph type="ctrTitle"/>
            <p:custDataLst>
              <p:tags r:id="rId2"/>
            </p:custDataLst>
          </p:nvPr>
        </p:nvSpPr>
        <p:spPr/>
        <p:txBody>
          <a:bodyPr>
            <a:normAutofit/>
          </a:bodyPr>
          <a:lstStyle/>
          <a:p>
            <a:r>
              <a:rPr lang="zh-CN" altLang="en-US" dirty="0"/>
              <a:t>谢谢！</a:t>
            </a:r>
            <a:endParaRPr lang="zh-CN" altLang="en-US" dirty="0"/>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指导思想</a:t>
            </a:r>
            <a:endParaRPr lang="zh-CN" altLang="en-US"/>
          </a:p>
        </p:txBody>
      </p:sp>
      <p:sp>
        <p:nvSpPr>
          <p:cNvPr id="4" name="圆角矩形 3"/>
          <p:cNvSpPr/>
          <p:nvPr>
            <p:custDataLst>
              <p:tags r:id="rId2"/>
            </p:custDataLst>
          </p:nvPr>
        </p:nvSpPr>
        <p:spPr>
          <a:xfrm>
            <a:off x="720725" y="1928787"/>
            <a:ext cx="3270342" cy="4241947"/>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3"/>
            </p:custDataLst>
          </p:nvPr>
        </p:nvSpPr>
        <p:spPr>
          <a:xfrm>
            <a:off x="4427455" y="1928787"/>
            <a:ext cx="3270342" cy="4241947"/>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custDataLst>
              <p:tags r:id="rId4"/>
            </p:custDataLst>
          </p:nvPr>
        </p:nvSpPr>
        <p:spPr>
          <a:xfrm>
            <a:off x="1028764" y="3247577"/>
            <a:ext cx="2635013" cy="2360345"/>
          </a:xfrm>
          <a:prstGeom prst="rect">
            <a:avLst/>
          </a:prstGeom>
        </p:spPr>
        <p:txBody>
          <a:bodyPr wrap="square" lIns="0" tIns="0" rIns="0" bIns="0">
            <a:noAutofit/>
          </a:bodyPr>
          <a:p>
            <a:pPr algn="ctr">
              <a:lnSpc>
                <a:spcPct val="150000"/>
              </a:lnSpc>
              <a:spcBef>
                <a:spcPct val="0"/>
              </a:spcBef>
              <a:spcAft>
                <a:spcPct val="0"/>
              </a:spcAft>
            </a:pPr>
            <a:r>
              <a:rPr lang="zh-CN" altLang="en-US" sz="1200" dirty="0">
                <a:ln>
                  <a:noFill/>
                  <a:prstDash val="sysDot"/>
                </a:ln>
                <a:solidFill>
                  <a:schemeClr val="tx1">
                    <a:lumMod val="85000"/>
                    <a:lumOff val="15000"/>
                  </a:schemeClr>
                </a:solidFill>
                <a:latin typeface="+mn-ea"/>
                <a:cs typeface="+mn-ea"/>
              </a:rPr>
              <a:t>以习近平新时代中国特色社会主义思想为指导，深入贯彻党的</a:t>
            </a:r>
            <a:r>
              <a:rPr lang="zh-CN" altLang="en-US" sz="1200" dirty="0">
                <a:ln>
                  <a:noFill/>
                  <a:prstDash val="sysDot"/>
                </a:ln>
                <a:solidFill>
                  <a:schemeClr val="tx1">
                    <a:lumMod val="85000"/>
                    <a:lumOff val="15000"/>
                  </a:schemeClr>
                </a:solidFill>
                <a:latin typeface="+mn-ea"/>
                <a:cs typeface="+mn-ea"/>
              </a:rPr>
              <a:t>二十大精神，为人才培养方案提供了坚实的理论基础和正确的政治方向。</a:t>
            </a:r>
            <a:endParaRPr lang="zh-CN" altLang="en-US" sz="1200" dirty="0">
              <a:ln>
                <a:noFill/>
                <a:prstDash val="sysDot"/>
              </a:ln>
              <a:solidFill>
                <a:schemeClr val="tx1">
                  <a:lumMod val="85000"/>
                  <a:lumOff val="15000"/>
                </a:schemeClr>
              </a:solidFill>
              <a:latin typeface="+mn-ea"/>
              <a:cs typeface="+mn-ea"/>
            </a:endParaRPr>
          </a:p>
        </p:txBody>
      </p:sp>
      <p:sp>
        <p:nvSpPr>
          <p:cNvPr id="13" name="矩形 12"/>
          <p:cNvSpPr/>
          <p:nvPr>
            <p:custDataLst>
              <p:tags r:id="rId5"/>
            </p:custDataLst>
          </p:nvPr>
        </p:nvSpPr>
        <p:spPr>
          <a:xfrm>
            <a:off x="951112" y="2616740"/>
            <a:ext cx="2809568" cy="447298"/>
          </a:xfrm>
          <a:prstGeom prst="rect">
            <a:avLst/>
          </a:prstGeom>
          <a:noFill/>
        </p:spPr>
        <p:txBody>
          <a:bodyPr wrap="square" lIns="0" tIns="0" rIns="0" bIns="0" rtlCol="0" anchor="b" anchorCtr="0">
            <a:noAutofit/>
          </a:bodyPr>
          <a:p>
            <a:pPr algn="ctr">
              <a:spcBef>
                <a:spcPct val="0"/>
              </a:spcBef>
              <a:spcAft>
                <a:spcPct val="0"/>
              </a:spcAft>
            </a:pPr>
            <a:r>
              <a:rPr lang="zh-CN" altLang="en-US" sz="2400" b="1" kern="0">
                <a:solidFill>
                  <a:schemeClr val="accent1"/>
                </a:solidFill>
                <a:latin typeface="+mn-ea"/>
                <a:cs typeface="+mn-ea"/>
              </a:rPr>
              <a:t>理论指引方向</a:t>
            </a:r>
            <a:endParaRPr lang="zh-CN" altLang="en-US" sz="2400" b="1" kern="0">
              <a:solidFill>
                <a:schemeClr val="accent1"/>
              </a:solidFill>
              <a:latin typeface="+mn-ea"/>
              <a:cs typeface="+mn-ea"/>
            </a:endParaRPr>
          </a:p>
        </p:txBody>
      </p:sp>
      <p:sp>
        <p:nvSpPr>
          <p:cNvPr id="14" name="矩形 13"/>
          <p:cNvSpPr/>
          <p:nvPr>
            <p:custDataLst>
              <p:tags r:id="rId6"/>
            </p:custDataLst>
          </p:nvPr>
        </p:nvSpPr>
        <p:spPr>
          <a:xfrm>
            <a:off x="4779132" y="3247577"/>
            <a:ext cx="2635013" cy="2360345"/>
          </a:xfrm>
          <a:prstGeom prst="rect">
            <a:avLst/>
          </a:prstGeom>
        </p:spPr>
        <p:txBody>
          <a:bodyPr wrap="square" lIns="0" tIns="0" rIns="0" bIns="0">
            <a:noAutofit/>
          </a:bodyPr>
          <a:p>
            <a:pPr algn="ctr">
              <a:lnSpc>
                <a:spcPct val="150000"/>
              </a:lnSpc>
              <a:spcBef>
                <a:spcPct val="0"/>
              </a:spcBef>
              <a:spcAft>
                <a:spcPct val="0"/>
              </a:spcAft>
            </a:pPr>
            <a:r>
              <a:rPr lang="zh-CN" altLang="en-US" sz="1200">
                <a:ln>
                  <a:noFill/>
                  <a:prstDash val="sysDot"/>
                </a:ln>
                <a:solidFill>
                  <a:schemeClr val="tx1">
                    <a:lumMod val="85000"/>
                    <a:lumOff val="15000"/>
                  </a:schemeClr>
                </a:solidFill>
                <a:latin typeface="+mn-ea"/>
                <a:cs typeface="+mn-ea"/>
              </a:rPr>
              <a:t>将立德树人作为根本任务，注重培养学生的品德修养和社会责任感，使学生不仅具备专业技能，更拥有高尚的道德品质。</a:t>
            </a:r>
            <a:endParaRPr lang="zh-CN" altLang="en-US" sz="1200">
              <a:ln>
                <a:noFill/>
                <a:prstDash val="sysDot"/>
              </a:ln>
              <a:solidFill>
                <a:schemeClr val="tx1">
                  <a:lumMod val="85000"/>
                  <a:lumOff val="15000"/>
                </a:schemeClr>
              </a:solidFill>
              <a:latin typeface="+mn-ea"/>
              <a:cs typeface="+mn-ea"/>
            </a:endParaRPr>
          </a:p>
        </p:txBody>
      </p:sp>
      <p:sp>
        <p:nvSpPr>
          <p:cNvPr id="15" name="矩形 14"/>
          <p:cNvSpPr/>
          <p:nvPr>
            <p:custDataLst>
              <p:tags r:id="rId7"/>
            </p:custDataLst>
          </p:nvPr>
        </p:nvSpPr>
        <p:spPr>
          <a:xfrm>
            <a:off x="4657842" y="2616740"/>
            <a:ext cx="2809568" cy="447298"/>
          </a:xfrm>
          <a:prstGeom prst="rect">
            <a:avLst/>
          </a:prstGeom>
          <a:noFill/>
        </p:spPr>
        <p:txBody>
          <a:bodyPr wrap="square" lIns="0" tIns="0" rIns="0" bIns="0" rtlCol="0" anchor="b" anchorCtr="0">
            <a:noAutofit/>
          </a:bodyPr>
          <a:p>
            <a:pPr algn="ctr">
              <a:spcBef>
                <a:spcPct val="0"/>
              </a:spcBef>
              <a:spcAft>
                <a:spcPct val="0"/>
              </a:spcAft>
            </a:pPr>
            <a:r>
              <a:rPr lang="zh-CN" altLang="en-US" sz="2400" b="1" kern="0">
                <a:solidFill>
                  <a:schemeClr val="accent1"/>
                </a:solidFill>
                <a:latin typeface="+mn-ea"/>
                <a:cs typeface="+mn-ea"/>
              </a:rPr>
              <a:t>落实立德树人</a:t>
            </a:r>
            <a:endParaRPr lang="zh-CN" altLang="en-US" sz="2400" b="1" kern="0">
              <a:solidFill>
                <a:schemeClr val="accent1"/>
              </a:solidFill>
              <a:latin typeface="+mn-ea"/>
              <a:cs typeface="+mn-ea"/>
            </a:endParaRPr>
          </a:p>
        </p:txBody>
      </p:sp>
      <p:sp>
        <p:nvSpPr>
          <p:cNvPr id="16" name="圆角矩形 15"/>
          <p:cNvSpPr/>
          <p:nvPr>
            <p:custDataLst>
              <p:tags r:id="rId8"/>
            </p:custDataLst>
          </p:nvPr>
        </p:nvSpPr>
        <p:spPr>
          <a:xfrm>
            <a:off x="8201568" y="1928787"/>
            <a:ext cx="3270342" cy="4241947"/>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矩形 17"/>
          <p:cNvSpPr/>
          <p:nvPr>
            <p:custDataLst>
              <p:tags r:id="rId9"/>
            </p:custDataLst>
          </p:nvPr>
        </p:nvSpPr>
        <p:spPr>
          <a:xfrm>
            <a:off x="8529501" y="3247577"/>
            <a:ext cx="2635013" cy="2360345"/>
          </a:xfrm>
          <a:prstGeom prst="rect">
            <a:avLst/>
          </a:prstGeom>
        </p:spPr>
        <p:txBody>
          <a:bodyPr wrap="square" lIns="0" tIns="0" rIns="0" bIns="0">
            <a:noAutofit/>
          </a:bodyPr>
          <a:p>
            <a:pPr algn="ctr">
              <a:lnSpc>
                <a:spcPct val="150000"/>
              </a:lnSpc>
              <a:spcBef>
                <a:spcPct val="0"/>
              </a:spcBef>
              <a:spcAft>
                <a:spcPct val="0"/>
              </a:spcAft>
            </a:pPr>
            <a:r>
              <a:rPr lang="zh-CN" altLang="en-US" sz="1200">
                <a:ln>
                  <a:noFill/>
                  <a:prstDash val="sysDot"/>
                </a:ln>
                <a:solidFill>
                  <a:schemeClr val="tx1">
                    <a:lumMod val="85000"/>
                    <a:lumOff val="15000"/>
                  </a:schemeClr>
                </a:solidFill>
                <a:latin typeface="+mn-ea"/>
                <a:cs typeface="+mn-ea"/>
              </a:rPr>
              <a:t>坚持面向市场、服务发展、促进就业的办学方向，确保培养的人才能够适应社会需求，为经济发展做出贡献。</a:t>
            </a:r>
            <a:endParaRPr lang="zh-CN" altLang="en-US" sz="1200">
              <a:ln>
                <a:noFill/>
                <a:prstDash val="sysDot"/>
              </a:ln>
              <a:solidFill>
                <a:schemeClr val="tx1">
                  <a:lumMod val="85000"/>
                  <a:lumOff val="15000"/>
                </a:schemeClr>
              </a:solidFill>
              <a:latin typeface="+mn-ea"/>
              <a:cs typeface="+mn-ea"/>
            </a:endParaRPr>
          </a:p>
        </p:txBody>
      </p:sp>
      <p:sp>
        <p:nvSpPr>
          <p:cNvPr id="19" name="矩形 18"/>
          <p:cNvSpPr/>
          <p:nvPr>
            <p:custDataLst>
              <p:tags r:id="rId10"/>
            </p:custDataLst>
          </p:nvPr>
        </p:nvSpPr>
        <p:spPr>
          <a:xfrm>
            <a:off x="8431955" y="2616740"/>
            <a:ext cx="2809568" cy="447298"/>
          </a:xfrm>
          <a:prstGeom prst="rect">
            <a:avLst/>
          </a:prstGeom>
          <a:noFill/>
        </p:spPr>
        <p:txBody>
          <a:bodyPr wrap="square" lIns="0" tIns="0" rIns="0" bIns="0" rtlCol="0" anchor="b" anchorCtr="0">
            <a:noAutofit/>
          </a:bodyPr>
          <a:p>
            <a:pPr algn="ctr">
              <a:spcBef>
                <a:spcPct val="0"/>
              </a:spcBef>
              <a:spcAft>
                <a:spcPct val="0"/>
              </a:spcAft>
            </a:pPr>
            <a:r>
              <a:rPr lang="zh-CN" altLang="en-US" sz="2400" b="1" kern="0">
                <a:solidFill>
                  <a:schemeClr val="accent1"/>
                </a:solidFill>
                <a:latin typeface="+mn-ea"/>
                <a:cs typeface="+mn-ea"/>
              </a:rPr>
              <a:t>明确办学方向</a:t>
            </a:r>
            <a:endParaRPr lang="zh-CN" altLang="en-US" sz="2400" b="1" kern="0">
              <a:solidFill>
                <a:schemeClr val="accent1"/>
              </a:solidFill>
              <a:latin typeface="+mn-ea"/>
              <a:cs typeface="+mn-ea"/>
            </a:endParaRPr>
          </a:p>
        </p:txBody>
      </p:sp>
      <p:cxnSp>
        <p:nvCxnSpPr>
          <p:cNvPr id="30" name="直接连接符 29"/>
          <p:cNvCxnSpPr/>
          <p:nvPr>
            <p:custDataLst>
              <p:tags r:id="rId11"/>
            </p:custDataLst>
          </p:nvPr>
        </p:nvCxnSpPr>
        <p:spPr>
          <a:xfrm>
            <a:off x="2185191" y="5849218"/>
            <a:ext cx="341409" cy="0"/>
          </a:xfrm>
          <a:prstGeom prst="line">
            <a:avLst/>
          </a:prstGeom>
          <a:ln w="47625" cap="rnd">
            <a:solidFill>
              <a:schemeClr val="accent1"/>
            </a:solidFill>
          </a:ln>
        </p:spPr>
        <p:style>
          <a:lnRef idx="2">
            <a:schemeClr val="accent1"/>
          </a:lnRef>
          <a:fillRef idx="0">
            <a:srgbClr val="FFFFFF"/>
          </a:fillRef>
          <a:effectRef idx="0">
            <a:srgbClr val="FFFFFF"/>
          </a:effectRef>
          <a:fontRef idx="minor">
            <a:schemeClr val="tx1"/>
          </a:fontRef>
        </p:style>
      </p:cxnSp>
      <p:cxnSp>
        <p:nvCxnSpPr>
          <p:cNvPr id="20" name="直接连接符 19"/>
          <p:cNvCxnSpPr/>
          <p:nvPr>
            <p:custDataLst>
              <p:tags r:id="rId12"/>
            </p:custDataLst>
          </p:nvPr>
        </p:nvCxnSpPr>
        <p:spPr>
          <a:xfrm>
            <a:off x="5891921" y="5849218"/>
            <a:ext cx="341409" cy="0"/>
          </a:xfrm>
          <a:prstGeom prst="line">
            <a:avLst/>
          </a:prstGeom>
          <a:ln w="47625" cap="rnd">
            <a:solidFill>
              <a:schemeClr val="accent1"/>
            </a:solidFill>
          </a:ln>
        </p:spPr>
        <p:style>
          <a:lnRef idx="2">
            <a:schemeClr val="accent1"/>
          </a:lnRef>
          <a:fillRef idx="0">
            <a:srgbClr val="FFFFFF"/>
          </a:fillRef>
          <a:effectRef idx="0">
            <a:srgbClr val="FFFFFF"/>
          </a:effectRef>
          <a:fontRef idx="minor">
            <a:schemeClr val="tx1"/>
          </a:fontRef>
        </p:style>
      </p:cxnSp>
      <p:cxnSp>
        <p:nvCxnSpPr>
          <p:cNvPr id="21" name="直接连接符 20"/>
          <p:cNvCxnSpPr/>
          <p:nvPr>
            <p:custDataLst>
              <p:tags r:id="rId13"/>
            </p:custDataLst>
          </p:nvPr>
        </p:nvCxnSpPr>
        <p:spPr>
          <a:xfrm>
            <a:off x="9666034" y="5849218"/>
            <a:ext cx="341409" cy="0"/>
          </a:xfrm>
          <a:prstGeom prst="line">
            <a:avLst/>
          </a:prstGeom>
          <a:ln w="47625" cap="rnd">
            <a:solidFill>
              <a:schemeClr val="accent1"/>
            </a:solidFill>
          </a:ln>
        </p:spPr>
        <p:style>
          <a:lnRef idx="2">
            <a:schemeClr val="accent1"/>
          </a:lnRef>
          <a:fillRef idx="0">
            <a:srgbClr val="FFFFFF"/>
          </a:fillRef>
          <a:effectRef idx="0">
            <a:srgbClr val="FFFFFF"/>
          </a:effectRef>
          <a:fontRef idx="minor">
            <a:schemeClr val="tx1"/>
          </a:fontRef>
        </p:style>
      </p:cxnSp>
      <p:sp>
        <p:nvSpPr>
          <p:cNvPr id="22" name="椭圆 21"/>
          <p:cNvSpPr/>
          <p:nvPr>
            <p:custDataLst>
              <p:tags r:id="rId14"/>
            </p:custDataLst>
          </p:nvPr>
        </p:nvSpPr>
        <p:spPr>
          <a:xfrm>
            <a:off x="1943895" y="1497533"/>
            <a:ext cx="899729" cy="899729"/>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custDataLst>
              <p:tags r:id="rId15"/>
            </p:custDataLst>
          </p:nvPr>
        </p:nvSpPr>
        <p:spPr>
          <a:xfrm>
            <a:off x="1974057" y="1496891"/>
            <a:ext cx="838763" cy="838763"/>
          </a:xfrm>
          <a:prstGeom prst="ellipse">
            <a:avLst/>
          </a:prstGeom>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custDataLst>
              <p:tags r:id="rId16"/>
            </p:custDataLst>
          </p:nvPr>
        </p:nvSpPr>
        <p:spPr>
          <a:xfrm>
            <a:off x="5612761" y="1497533"/>
            <a:ext cx="899729" cy="899729"/>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custDataLst>
              <p:tags r:id="rId17"/>
            </p:custDataLst>
          </p:nvPr>
        </p:nvSpPr>
        <p:spPr>
          <a:xfrm>
            <a:off x="5642923" y="1496891"/>
            <a:ext cx="838763" cy="838763"/>
          </a:xfrm>
          <a:prstGeom prst="ellipse">
            <a:avLst/>
          </a:prstGeom>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custDataLst>
              <p:tags r:id="rId18"/>
            </p:custDataLst>
          </p:nvPr>
        </p:nvSpPr>
        <p:spPr>
          <a:xfrm>
            <a:off x="9386874" y="1497533"/>
            <a:ext cx="899729" cy="899729"/>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custDataLst>
              <p:tags r:id="rId19"/>
            </p:custDataLst>
          </p:nvPr>
        </p:nvSpPr>
        <p:spPr>
          <a:xfrm>
            <a:off x="9417037" y="1497533"/>
            <a:ext cx="838763" cy="838763"/>
          </a:xfrm>
          <a:prstGeom prst="ellipse">
            <a:avLst/>
          </a:prstGeom>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8" name="图形 23" descr="333438303937363b333438313038303bd7e9d6afbcdcb9b9"/>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2229472" y="1752307"/>
            <a:ext cx="327933" cy="327933"/>
          </a:xfrm>
          <a:prstGeom prst="rect">
            <a:avLst/>
          </a:prstGeom>
        </p:spPr>
      </p:pic>
      <p:pic>
        <p:nvPicPr>
          <p:cNvPr id="29" name="图形 25" descr="333438303937363b333438313039323bcfeec4bfbcc6bbae"/>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5898339" y="1752307"/>
            <a:ext cx="327291" cy="327291"/>
          </a:xfrm>
          <a:prstGeom prst="rect">
            <a:avLst/>
          </a:prstGeom>
        </p:spPr>
      </p:pic>
      <p:pic>
        <p:nvPicPr>
          <p:cNvPr id="35" name="图形 26" descr="333438303937363b333438313037333bcad0b3a1bebad5f9"/>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9689779" y="1770917"/>
            <a:ext cx="292637" cy="292637"/>
          </a:xfrm>
          <a:prstGeom prst="rect">
            <a:avLst/>
          </a:prstGeom>
        </p:spPr>
      </p:pic>
    </p:spTree>
    <p:custDataLst>
      <p:tags r:id="rId2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14"/>
          <p:cNvSpPr/>
          <p:nvPr>
            <p:custDataLst>
              <p:tags r:id="rId1"/>
            </p:custDataLst>
          </p:nvPr>
        </p:nvSpPr>
        <p:spPr>
          <a:xfrm flipH="1" flipV="1">
            <a:off x="2199562" y="2970666"/>
            <a:ext cx="3409950" cy="2887345"/>
          </a:xfrm>
          <a:custGeom>
            <a:avLst/>
            <a:gdLst>
              <a:gd name="connsiteX0" fmla="*/ 1 w 570"/>
              <a:gd name="connsiteY0" fmla="*/ 476 h 476"/>
              <a:gd name="connsiteX1" fmla="*/ 0 w 570"/>
              <a:gd name="connsiteY1" fmla="*/ 0 h 476"/>
              <a:gd name="connsiteX2" fmla="*/ 570 w 570"/>
              <a:gd name="connsiteY2" fmla="*/ 476 h 476"/>
              <a:gd name="connsiteX3" fmla="*/ 1 w 570"/>
              <a:gd name="connsiteY3" fmla="*/ 476 h 476"/>
            </a:gdLst>
            <a:ahLst/>
            <a:cxnLst>
              <a:cxn ang="0">
                <a:pos x="connsiteX0" y="connsiteY0"/>
              </a:cxn>
              <a:cxn ang="0">
                <a:pos x="connsiteX1" y="connsiteY1"/>
              </a:cxn>
              <a:cxn ang="0">
                <a:pos x="connsiteX2" y="connsiteY2"/>
              </a:cxn>
              <a:cxn ang="0">
                <a:pos x="connsiteX3" y="connsiteY3"/>
              </a:cxn>
            </a:cxnLst>
            <a:rect l="l" t="t" r="r" b="b"/>
            <a:pathLst>
              <a:path w="5370" h="4547">
                <a:moveTo>
                  <a:pt x="579" y="0"/>
                </a:moveTo>
                <a:lnTo>
                  <a:pt x="1030" y="362"/>
                </a:lnTo>
                <a:lnTo>
                  <a:pt x="5026" y="362"/>
                </a:lnTo>
                <a:cubicBezTo>
                  <a:pt x="5185" y="362"/>
                  <a:pt x="5317" y="471"/>
                  <a:pt x="5354" y="618"/>
                </a:cubicBezTo>
                <a:lnTo>
                  <a:pt x="5355" y="624"/>
                </a:lnTo>
                <a:lnTo>
                  <a:pt x="5359" y="638"/>
                </a:lnTo>
                <a:cubicBezTo>
                  <a:pt x="5366" y="666"/>
                  <a:pt x="5370" y="695"/>
                  <a:pt x="5370" y="726"/>
                </a:cubicBezTo>
                <a:lnTo>
                  <a:pt x="5370" y="4198"/>
                </a:lnTo>
                <a:cubicBezTo>
                  <a:pt x="5370" y="4391"/>
                  <a:pt x="5214" y="4547"/>
                  <a:pt x="5021" y="4547"/>
                </a:cubicBezTo>
                <a:lnTo>
                  <a:pt x="349" y="4547"/>
                </a:lnTo>
                <a:cubicBezTo>
                  <a:pt x="258" y="4547"/>
                  <a:pt x="176" y="4513"/>
                  <a:pt x="114" y="4456"/>
                </a:cubicBezTo>
                <a:lnTo>
                  <a:pt x="114" y="4456"/>
                </a:lnTo>
                <a:lnTo>
                  <a:pt x="111" y="4453"/>
                </a:lnTo>
                <a:cubicBezTo>
                  <a:pt x="43" y="4392"/>
                  <a:pt x="0" y="4302"/>
                  <a:pt x="0" y="4203"/>
                </a:cubicBezTo>
                <a:lnTo>
                  <a:pt x="0" y="4198"/>
                </a:lnTo>
                <a:lnTo>
                  <a:pt x="0" y="726"/>
                </a:lnTo>
                <a:lnTo>
                  <a:pt x="0" y="700"/>
                </a:lnTo>
                <a:cubicBezTo>
                  <a:pt x="0" y="513"/>
                  <a:pt x="151" y="362"/>
                  <a:pt x="338" y="362"/>
                </a:cubicBezTo>
                <a:lnTo>
                  <a:pt x="580" y="362"/>
                </a:lnTo>
                <a:lnTo>
                  <a:pt x="579" y="0"/>
                </a:lnTo>
                <a:close/>
              </a:path>
            </a:pathLst>
          </a:custGeom>
          <a:gradFill>
            <a:gsLst>
              <a:gs pos="80000">
                <a:schemeClr val="accent1">
                  <a:alpha val="60000"/>
                </a:schemeClr>
              </a:gs>
              <a:gs pos="0">
                <a:schemeClr val="accent1">
                  <a:lumMod val="60000"/>
                  <a:lumOff val="40000"/>
                  <a:alpha val="40000"/>
                </a:scheme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23" name="任意多边形 15"/>
          <p:cNvSpPr/>
          <p:nvPr>
            <p:custDataLst>
              <p:tags r:id="rId2"/>
            </p:custDataLst>
          </p:nvPr>
        </p:nvSpPr>
        <p:spPr>
          <a:xfrm>
            <a:off x="704137" y="1826396"/>
            <a:ext cx="4646295" cy="3843064"/>
          </a:xfrm>
          <a:custGeom>
            <a:avLst/>
            <a:gdLst>
              <a:gd name="adj" fmla="val 869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7317" h="6052">
                <a:moveTo>
                  <a:pt x="489" y="0"/>
                </a:moveTo>
                <a:lnTo>
                  <a:pt x="6828" y="0"/>
                </a:lnTo>
                <a:cubicBezTo>
                  <a:pt x="7098" y="0"/>
                  <a:pt x="7317" y="219"/>
                  <a:pt x="7317" y="489"/>
                </a:cubicBezTo>
                <a:lnTo>
                  <a:pt x="7317" y="5134"/>
                </a:lnTo>
                <a:cubicBezTo>
                  <a:pt x="7317" y="5404"/>
                  <a:pt x="7098" y="5623"/>
                  <a:pt x="6828" y="5623"/>
                </a:cubicBezTo>
                <a:lnTo>
                  <a:pt x="1234" y="5623"/>
                </a:lnTo>
                <a:lnTo>
                  <a:pt x="699" y="6052"/>
                </a:lnTo>
                <a:lnTo>
                  <a:pt x="700" y="5623"/>
                </a:lnTo>
                <a:lnTo>
                  <a:pt x="489" y="5623"/>
                </a:lnTo>
                <a:cubicBezTo>
                  <a:pt x="219" y="5623"/>
                  <a:pt x="0" y="5404"/>
                  <a:pt x="0" y="5134"/>
                </a:cubicBezTo>
                <a:lnTo>
                  <a:pt x="0" y="489"/>
                </a:lnTo>
                <a:cubicBezTo>
                  <a:pt x="0" y="219"/>
                  <a:pt x="219" y="0"/>
                  <a:pt x="489" y="0"/>
                </a:cubicBezTo>
                <a:close/>
              </a:path>
            </a:pathLst>
          </a:custGeom>
          <a:gradFill>
            <a:gsLst>
              <a:gs pos="65000">
                <a:schemeClr val="accent1"/>
              </a:gs>
              <a:gs pos="20000">
                <a:schemeClr val="accent1">
                  <a:lumMod val="60000"/>
                  <a:lumOff val="40000"/>
                </a:schemeClr>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3" name="标题 2"/>
          <p:cNvSpPr>
            <a:spLocks noGrp="1"/>
          </p:cNvSpPr>
          <p:nvPr>
            <p:ph type="title"/>
            <p:custDataLst>
              <p:tags r:id="rId3"/>
            </p:custDataLst>
          </p:nvPr>
        </p:nvSpPr>
        <p:spPr/>
        <p:txBody>
          <a:bodyPr/>
          <a:lstStyle/>
          <a:p>
            <a:r>
              <a:rPr lang="zh-CN" altLang="en-US"/>
              <a:t>指导思想</a:t>
            </a:r>
            <a:endParaRPr lang="zh-CN" altLang="en-US"/>
          </a:p>
        </p:txBody>
      </p:sp>
      <p:sp>
        <p:nvSpPr>
          <p:cNvPr id="4" name="圆角矩形 13"/>
          <p:cNvSpPr/>
          <p:nvPr>
            <p:custDataLst>
              <p:tags r:id="rId4"/>
            </p:custDataLst>
          </p:nvPr>
        </p:nvSpPr>
        <p:spPr>
          <a:xfrm>
            <a:off x="6219362" y="1651092"/>
            <a:ext cx="1828437" cy="374753"/>
          </a:xfrm>
          <a:prstGeom prst="roundRect">
            <a:avLst>
              <a:gd name="adj" fmla="val 11999"/>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b="1">
                <a:solidFill>
                  <a:srgbClr val="FFFFFF"/>
                </a:solidFill>
                <a:latin typeface="+mn-ea"/>
                <a:cs typeface="+mn-ea"/>
                <a:sym typeface="+mn-ea"/>
              </a:rPr>
              <a:t>健全育人机制</a:t>
            </a:r>
            <a:endParaRPr lang="zh-CN" altLang="en-US" b="1">
              <a:solidFill>
                <a:srgbClr val="FFFFFF"/>
              </a:solidFill>
              <a:latin typeface="+mn-ea"/>
              <a:cs typeface="+mn-ea"/>
              <a:sym typeface="+mn-ea"/>
            </a:endParaRPr>
          </a:p>
        </p:txBody>
      </p:sp>
      <p:sp>
        <p:nvSpPr>
          <p:cNvPr id="9" name="矩形 8"/>
          <p:cNvSpPr/>
          <p:nvPr>
            <p:custDataLst>
              <p:tags r:id="rId5"/>
            </p:custDataLst>
          </p:nvPr>
        </p:nvSpPr>
        <p:spPr>
          <a:xfrm>
            <a:off x="6219362" y="2025491"/>
            <a:ext cx="5232183" cy="108453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chemeClr val="tx1">
                    <a:lumMod val="85000"/>
                    <a:lumOff val="15000"/>
                  </a:schemeClr>
                </a:solidFill>
                <a:latin typeface="+mn-ea"/>
                <a:cs typeface="+mn-ea"/>
              </a:rPr>
              <a:t>健全德技并修、工学结合育人机制，促进学生在道德和技能方面的全面发展，提高学生的综合素质。</a:t>
            </a:r>
            <a:endParaRPr lang="zh-CN" altLang="en-US" sz="1200">
              <a:solidFill>
                <a:schemeClr val="tx1">
                  <a:lumMod val="85000"/>
                  <a:lumOff val="15000"/>
                </a:schemeClr>
              </a:solidFill>
              <a:latin typeface="+mn-ea"/>
              <a:cs typeface="+mn-ea"/>
            </a:endParaRPr>
          </a:p>
        </p:txBody>
      </p:sp>
      <p:sp>
        <p:nvSpPr>
          <p:cNvPr id="10" name="圆角矩形 24"/>
          <p:cNvSpPr/>
          <p:nvPr>
            <p:custDataLst>
              <p:tags r:id="rId6"/>
            </p:custDataLst>
          </p:nvPr>
        </p:nvSpPr>
        <p:spPr>
          <a:xfrm>
            <a:off x="6219362" y="3232594"/>
            <a:ext cx="1828437" cy="374753"/>
          </a:xfrm>
          <a:prstGeom prst="roundRect">
            <a:avLst>
              <a:gd name="adj" fmla="val 11999"/>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b="1">
                <a:solidFill>
                  <a:srgbClr val="FFFFFF"/>
                </a:solidFill>
                <a:latin typeface="+mn-ea"/>
                <a:cs typeface="+mn-ea"/>
                <a:sym typeface="+mn-ea"/>
              </a:rPr>
              <a:t>构建培养体系</a:t>
            </a:r>
            <a:endParaRPr lang="zh-CN" altLang="en-US" b="1">
              <a:solidFill>
                <a:srgbClr val="FFFFFF"/>
              </a:solidFill>
              <a:latin typeface="+mn-ea"/>
              <a:cs typeface="+mn-ea"/>
              <a:sym typeface="+mn-ea"/>
            </a:endParaRPr>
          </a:p>
        </p:txBody>
      </p:sp>
      <p:sp>
        <p:nvSpPr>
          <p:cNvPr id="11" name="矩形 10"/>
          <p:cNvSpPr/>
          <p:nvPr>
            <p:custDataLst>
              <p:tags r:id="rId7"/>
            </p:custDataLst>
          </p:nvPr>
        </p:nvSpPr>
        <p:spPr>
          <a:xfrm>
            <a:off x="6219362" y="3598094"/>
            <a:ext cx="5232183" cy="108453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chemeClr val="tx1">
                    <a:lumMod val="85000"/>
                    <a:lumOff val="15000"/>
                  </a:schemeClr>
                </a:solidFill>
                <a:latin typeface="+mn-ea"/>
                <a:cs typeface="+mn-ea"/>
              </a:rPr>
              <a:t>构建德智体美劳全面发展的人才培养体系，突出职业教育类型特点，培养复合型技术技能人才。</a:t>
            </a:r>
            <a:endParaRPr lang="zh-CN" altLang="en-US" sz="1200">
              <a:solidFill>
                <a:schemeClr val="tx1">
                  <a:lumMod val="85000"/>
                  <a:lumOff val="15000"/>
                </a:schemeClr>
              </a:solidFill>
              <a:latin typeface="+mn-ea"/>
              <a:cs typeface="+mn-ea"/>
            </a:endParaRPr>
          </a:p>
        </p:txBody>
      </p:sp>
      <p:sp>
        <p:nvSpPr>
          <p:cNvPr id="12" name="圆角矩形 28"/>
          <p:cNvSpPr/>
          <p:nvPr>
            <p:custDataLst>
              <p:tags r:id="rId8"/>
            </p:custDataLst>
          </p:nvPr>
        </p:nvSpPr>
        <p:spPr>
          <a:xfrm>
            <a:off x="6219362" y="4805197"/>
            <a:ext cx="1828437" cy="374753"/>
          </a:xfrm>
          <a:prstGeom prst="roundRect">
            <a:avLst>
              <a:gd name="adj" fmla="val 11999"/>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b="1">
                <a:solidFill>
                  <a:srgbClr val="FFFFFF"/>
                </a:solidFill>
                <a:latin typeface="+mn-ea"/>
                <a:cs typeface="+mn-ea"/>
                <a:sym typeface="+mn-ea"/>
              </a:rPr>
              <a:t>深化产教融合</a:t>
            </a:r>
            <a:endParaRPr lang="zh-CN" altLang="en-US" b="1">
              <a:solidFill>
                <a:srgbClr val="FFFFFF"/>
              </a:solidFill>
              <a:latin typeface="+mn-ea"/>
              <a:cs typeface="+mn-ea"/>
              <a:sym typeface="+mn-ea"/>
            </a:endParaRPr>
          </a:p>
        </p:txBody>
      </p:sp>
      <p:sp>
        <p:nvSpPr>
          <p:cNvPr id="15" name="矩形 14"/>
          <p:cNvSpPr/>
          <p:nvPr>
            <p:custDataLst>
              <p:tags r:id="rId9"/>
            </p:custDataLst>
          </p:nvPr>
        </p:nvSpPr>
        <p:spPr>
          <a:xfrm>
            <a:off x="6219362" y="5181503"/>
            <a:ext cx="5232183" cy="108453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chemeClr val="tx1">
                    <a:lumMod val="85000"/>
                    <a:lumOff val="15000"/>
                  </a:schemeClr>
                </a:solidFill>
                <a:latin typeface="+mn-ea"/>
                <a:cs typeface="+mn-ea"/>
              </a:rPr>
              <a:t>深化产教融合、校企合作，推进教师、教材、教法改革，规范人才培养全过程，提高人才培养质量。</a:t>
            </a:r>
            <a:endParaRPr lang="zh-CN" altLang="en-US" sz="1200">
              <a:solidFill>
                <a:schemeClr val="tx1">
                  <a:lumMod val="85000"/>
                  <a:lumOff val="15000"/>
                </a:schemeClr>
              </a:solidFill>
              <a:latin typeface="+mn-ea"/>
              <a:cs typeface="+mn-ea"/>
            </a:endParaRPr>
          </a:p>
        </p:txBody>
      </p:sp>
      <p:pic>
        <p:nvPicPr>
          <p:cNvPr id="2" name="图片 1" descr="/data/temp/a802cf66-19ff-11f0-a3fb-96994bc6759f.jpga802cf66-19ff-11f0-a3fb-96994bc6759f"/>
          <p:cNvPicPr>
            <a:picLocks noChangeAspect="1"/>
          </p:cNvPicPr>
          <p:nvPr>
            <p:custDataLst>
              <p:tags r:id="rId10"/>
            </p:custDataLst>
          </p:nvPr>
        </p:nvPicPr>
        <p:blipFill rotWithShape="1">
          <a:blip r:embed="rId11"/>
          <a:srcRect t="124" b="124"/>
          <a:stretch>
            <a:fillRect/>
          </a:stretch>
        </p:blipFill>
        <p:spPr>
          <a:xfrm>
            <a:off x="848995" y="2025912"/>
            <a:ext cx="4356100" cy="3274060"/>
          </a:xfrm>
          <a:prstGeom prst="roundRect">
            <a:avLst>
              <a:gd name="adj" fmla="val 6291"/>
            </a:avLst>
          </a:prstGeom>
          <a:solidFill>
            <a:schemeClr val="accent1"/>
          </a:solidFill>
          <a:ln w="9525" cap="flat" cmpd="sng" algn="ctr">
            <a:solidFill>
              <a:schemeClr val="dk1">
                <a:lumMod val="40000"/>
                <a:lumOff val="60000"/>
                <a:alpha val="50000"/>
              </a:schemeClr>
            </a:solidFill>
            <a:prstDash val="solid"/>
            <a:round/>
            <a:headEnd type="none" w="med" len="med"/>
            <a:tailEnd type="none" w="med" len="med"/>
          </a:ln>
        </p:spPr>
      </p:pic>
    </p:spTree>
    <p:custDataLst>
      <p:tags r:id="rId12"/>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1"/>
            </p:custDataLst>
          </p:nvPr>
        </p:nvSpPr>
        <p:spPr/>
        <p:txBody>
          <a:bodyPr/>
          <a:lstStyle/>
          <a:p>
            <a:r>
              <a:rPr lang="zh-CN" altLang="en-US"/>
              <a:t>主要内容及要求 - 明确培养目标</a:t>
            </a:r>
            <a:endParaRPr lang="zh-CN" altLang="en-US"/>
          </a:p>
        </p:txBody>
      </p:sp>
      <p:pic>
        <p:nvPicPr>
          <p:cNvPr id="10" name="图片 9" descr="C:\Users\Lenovo\AppData\Roaming\Kingsoft\office6\templates\download\kaiwpp\picture174527262"/>
          <p:cNvPicPr>
            <a:picLocks noChangeAspect="1"/>
          </p:cNvPicPr>
          <p:nvPr>
            <p:custDataLst>
              <p:tags r:id="rId2"/>
            </p:custDataLst>
          </p:nvPr>
        </p:nvPicPr>
        <p:blipFill rotWithShape="1">
          <a:blip r:embed="rId3"/>
          <a:srcRect t="26928" b="26928"/>
          <a:stretch>
            <a:fillRect/>
          </a:stretch>
        </p:blipFill>
        <p:spPr>
          <a:xfrm>
            <a:off x="695326" y="1587284"/>
            <a:ext cx="4259186" cy="1965513"/>
          </a:xfrm>
          <a:custGeom>
            <a:avLst/>
            <a:gdLst>
              <a:gd name="connsiteX0" fmla="*/ 0 w 4258967"/>
              <a:gd name="connsiteY0" fmla="*/ 0 h 1965412"/>
              <a:gd name="connsiteX1" fmla="*/ 4258967 w 4258967"/>
              <a:gd name="connsiteY1" fmla="*/ 0 h 1965412"/>
              <a:gd name="connsiteX2" fmla="*/ 4258967 w 4258967"/>
              <a:gd name="connsiteY2" fmla="*/ 1965412 h 1965412"/>
              <a:gd name="connsiteX3" fmla="*/ 0 w 4258967"/>
              <a:gd name="connsiteY3" fmla="*/ 1965412 h 1965412"/>
            </a:gdLst>
            <a:ahLst/>
            <a:cxnLst>
              <a:cxn ang="0">
                <a:pos x="connsiteX0" y="connsiteY0"/>
              </a:cxn>
              <a:cxn ang="0">
                <a:pos x="connsiteX1" y="connsiteY1"/>
              </a:cxn>
              <a:cxn ang="0">
                <a:pos x="connsiteX2" y="connsiteY2"/>
              </a:cxn>
              <a:cxn ang="0">
                <a:pos x="connsiteX3" y="connsiteY3"/>
              </a:cxn>
            </a:cxnLst>
            <a:rect l="l" t="t" r="r" b="b"/>
            <a:pathLst>
              <a:path w="4258967" h="1965412">
                <a:moveTo>
                  <a:pt x="0" y="0"/>
                </a:moveTo>
                <a:lnTo>
                  <a:pt x="4258967" y="0"/>
                </a:lnTo>
                <a:lnTo>
                  <a:pt x="4258967" y="1965412"/>
                </a:lnTo>
                <a:lnTo>
                  <a:pt x="0" y="1965412"/>
                </a:ln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11" name="矩形 10"/>
          <p:cNvSpPr/>
          <p:nvPr>
            <p:custDataLst>
              <p:tags r:id="rId4"/>
            </p:custDataLst>
          </p:nvPr>
        </p:nvSpPr>
        <p:spPr>
          <a:xfrm>
            <a:off x="6004834" y="2188025"/>
            <a:ext cx="5491047" cy="973528"/>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400" dirty="0">
                <a:ln>
                  <a:noFill/>
                  <a:prstDash val="sysDot"/>
                </a:ln>
                <a:solidFill>
                  <a:schemeClr val="tx1">
                    <a:lumMod val="85000"/>
                    <a:lumOff val="15000"/>
                  </a:schemeClr>
                </a:solidFill>
                <a:latin typeface="+mn-ea"/>
                <a:cs typeface="+mn-ea"/>
              </a:rPr>
              <a:t>明确学生知识、能力和素质要求是保证培养规格的关键，只有清晰界定这些要求，才能确保培养出符合标准的专业人才。</a:t>
            </a:r>
            <a:endParaRPr lang="zh-CN" altLang="en-US" sz="1400" dirty="0">
              <a:ln>
                <a:noFill/>
                <a:prstDash val="sysDot"/>
              </a:ln>
              <a:solidFill>
                <a:schemeClr val="tx1">
                  <a:lumMod val="85000"/>
                  <a:lumOff val="15000"/>
                </a:schemeClr>
              </a:solidFill>
              <a:latin typeface="+mn-ea"/>
              <a:cs typeface="+mn-ea"/>
            </a:endParaRPr>
          </a:p>
        </p:txBody>
      </p:sp>
      <p:sp>
        <p:nvSpPr>
          <p:cNvPr id="12" name="矩形 11"/>
          <p:cNvSpPr/>
          <p:nvPr>
            <p:custDataLst>
              <p:tags r:id="rId5"/>
            </p:custDataLst>
          </p:nvPr>
        </p:nvSpPr>
        <p:spPr>
          <a:xfrm>
            <a:off x="6004834" y="1742232"/>
            <a:ext cx="5491048" cy="369351"/>
          </a:xfrm>
          <a:prstGeom prst="rect">
            <a:avLst/>
          </a:prstGeom>
          <a:noFill/>
        </p:spPr>
        <p:txBody>
          <a:bodyPr wrap="square" lIns="0" tIns="0" rIns="0" bIns="0" rtlCol="0" anchor="b">
            <a:noAutofit/>
          </a:bodyPr>
          <a:p>
            <a:pPr>
              <a:spcBef>
                <a:spcPct val="0"/>
              </a:spcBef>
              <a:spcAft>
                <a:spcPct val="0"/>
              </a:spcAft>
              <a:buClr>
                <a:schemeClr val="accent1"/>
              </a:buClr>
              <a:buSzPct val="70000"/>
            </a:pPr>
            <a:r>
              <a:rPr lang="zh-CN" altLang="en-US" sz="2200" b="1">
                <a:solidFill>
                  <a:schemeClr val="accent1"/>
                </a:solidFill>
                <a:latin typeface="+mn-ea"/>
                <a:cs typeface="+mn-ea"/>
              </a:rPr>
              <a:t>明确要求保规格</a:t>
            </a:r>
            <a:endParaRPr lang="zh-CN" altLang="en-US" sz="2200" b="1">
              <a:solidFill>
                <a:schemeClr val="accent1"/>
              </a:solidFill>
              <a:latin typeface="+mn-ea"/>
              <a:cs typeface="+mn-ea"/>
            </a:endParaRPr>
          </a:p>
        </p:txBody>
      </p:sp>
      <p:sp>
        <p:nvSpPr>
          <p:cNvPr id="13" name="矩形 12"/>
          <p:cNvSpPr/>
          <p:nvPr>
            <p:custDataLst>
              <p:tags r:id="rId6"/>
            </p:custDataLst>
          </p:nvPr>
        </p:nvSpPr>
        <p:spPr>
          <a:xfrm>
            <a:off x="5474582" y="1742232"/>
            <a:ext cx="477140" cy="369351"/>
          </a:xfrm>
          <a:prstGeom prst="rect">
            <a:avLst/>
          </a:prstGeom>
          <a:noFill/>
        </p:spPr>
        <p:txBody>
          <a:bodyPr wrap="none" lIns="0" tIns="0" rIns="0" bIns="0" rtlCol="0" anchor="b">
            <a:normAutofit fontScale="90000"/>
          </a:bodyPr>
          <a:p>
            <a:pPr>
              <a:spcBef>
                <a:spcPct val="0"/>
              </a:spcBef>
              <a:spcAft>
                <a:spcPct val="0"/>
              </a:spcAft>
              <a:buClr>
                <a:schemeClr val="accent1"/>
              </a:buClr>
              <a:buSzPct val="70000"/>
            </a:pPr>
            <a:r>
              <a:rPr lang="en-US" altLang="zh-CN" sz="2400" b="1">
                <a:solidFill>
                  <a:schemeClr val="accent1"/>
                </a:solidFill>
                <a:latin typeface="+mn-ea"/>
                <a:cs typeface="+mn-ea"/>
              </a:rPr>
              <a:t>01</a:t>
            </a:r>
            <a:endParaRPr lang="zh-CN" altLang="en-US" sz="2400" b="1">
              <a:solidFill>
                <a:schemeClr val="accent1"/>
              </a:solidFill>
              <a:latin typeface="+mn-ea"/>
              <a:cs typeface="+mn-ea"/>
            </a:endParaRPr>
          </a:p>
        </p:txBody>
      </p:sp>
      <p:sp>
        <p:nvSpPr>
          <p:cNvPr id="14" name="矩形 13"/>
          <p:cNvSpPr/>
          <p:nvPr>
            <p:custDataLst>
              <p:tags r:id="rId7"/>
            </p:custDataLst>
          </p:nvPr>
        </p:nvSpPr>
        <p:spPr>
          <a:xfrm>
            <a:off x="6004834" y="4649412"/>
            <a:ext cx="5491047" cy="973528"/>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着力培养学生的创新精神和实践能力，通过开设创新课程、组织实践活动等方式，提高学生解决实际问题的能力。</a:t>
            </a:r>
            <a:endParaRPr lang="zh-CN" altLang="en-US" sz="1400">
              <a:ln>
                <a:noFill/>
                <a:prstDash val="sysDot"/>
              </a:ln>
              <a:solidFill>
                <a:schemeClr val="tx1">
                  <a:lumMod val="85000"/>
                  <a:lumOff val="15000"/>
                </a:schemeClr>
              </a:solidFill>
              <a:latin typeface="+mn-ea"/>
              <a:cs typeface="+mn-ea"/>
            </a:endParaRPr>
          </a:p>
        </p:txBody>
      </p:sp>
      <p:sp>
        <p:nvSpPr>
          <p:cNvPr id="15" name="矩形 14"/>
          <p:cNvSpPr/>
          <p:nvPr>
            <p:custDataLst>
              <p:tags r:id="rId8"/>
            </p:custDataLst>
          </p:nvPr>
        </p:nvSpPr>
        <p:spPr>
          <a:xfrm>
            <a:off x="6004834" y="4203619"/>
            <a:ext cx="5491048" cy="369351"/>
          </a:xfrm>
          <a:prstGeom prst="rect">
            <a:avLst/>
          </a:prstGeom>
          <a:noFill/>
        </p:spPr>
        <p:txBody>
          <a:bodyPr wrap="square" lIns="0" tIns="0" rIns="0" bIns="0" rtlCol="0" anchor="b">
            <a:noAutofit/>
          </a:bodyPr>
          <a:p>
            <a:pPr>
              <a:spcBef>
                <a:spcPct val="0"/>
              </a:spcBef>
              <a:spcAft>
                <a:spcPct val="0"/>
              </a:spcAft>
              <a:buClr>
                <a:schemeClr val="accent1"/>
              </a:buClr>
              <a:buSzPct val="70000"/>
            </a:pPr>
            <a:r>
              <a:rPr lang="zh-CN" altLang="en-US" sz="2200" b="1" dirty="0">
                <a:solidFill>
                  <a:schemeClr val="accent1"/>
                </a:solidFill>
                <a:latin typeface="+mn-ea"/>
                <a:cs typeface="+mn-ea"/>
              </a:rPr>
              <a:t>培养创新与实践</a:t>
            </a:r>
            <a:endParaRPr lang="zh-CN" altLang="en-US" sz="2200" b="1" dirty="0">
              <a:solidFill>
                <a:schemeClr val="accent1"/>
              </a:solidFill>
              <a:latin typeface="+mn-ea"/>
              <a:cs typeface="+mn-ea"/>
            </a:endParaRPr>
          </a:p>
        </p:txBody>
      </p:sp>
      <p:sp>
        <p:nvSpPr>
          <p:cNvPr id="16" name="矩形 15"/>
          <p:cNvSpPr/>
          <p:nvPr>
            <p:custDataLst>
              <p:tags r:id="rId9"/>
            </p:custDataLst>
          </p:nvPr>
        </p:nvSpPr>
        <p:spPr>
          <a:xfrm>
            <a:off x="5474582" y="4203619"/>
            <a:ext cx="477140" cy="369351"/>
          </a:xfrm>
          <a:prstGeom prst="rect">
            <a:avLst/>
          </a:prstGeom>
          <a:noFill/>
        </p:spPr>
        <p:txBody>
          <a:bodyPr wrap="none" lIns="0" tIns="0" rIns="0" bIns="0" rtlCol="0" anchor="b">
            <a:normAutofit fontScale="90000"/>
          </a:bodyPr>
          <a:p>
            <a:pPr>
              <a:spcBef>
                <a:spcPct val="0"/>
              </a:spcBef>
              <a:spcAft>
                <a:spcPct val="0"/>
              </a:spcAft>
              <a:buClr>
                <a:schemeClr val="accent1"/>
              </a:buClr>
              <a:buSzPct val="70000"/>
            </a:pPr>
            <a:r>
              <a:rPr lang="en-US" altLang="zh-CN" sz="2400" b="1">
                <a:solidFill>
                  <a:schemeClr val="accent1"/>
                </a:solidFill>
                <a:latin typeface="+mn-ea"/>
                <a:cs typeface="+mn-ea"/>
              </a:rPr>
              <a:t>02</a:t>
            </a:r>
            <a:endParaRPr lang="zh-CN" altLang="en-US" sz="2400" b="1">
              <a:solidFill>
                <a:schemeClr val="accent1"/>
              </a:solidFill>
              <a:latin typeface="+mn-ea"/>
              <a:cs typeface="+mn-ea"/>
            </a:endParaRPr>
          </a:p>
        </p:txBody>
      </p:sp>
      <p:pic>
        <p:nvPicPr>
          <p:cNvPr id="2" name="图片 1"/>
          <p:cNvPicPr>
            <a:picLocks noChangeAspect="1"/>
          </p:cNvPicPr>
          <p:nvPr>
            <p:custDataLst>
              <p:tags r:id="rId10"/>
            </p:custDataLst>
          </p:nvPr>
        </p:nvPicPr>
        <p:blipFill>
          <a:blip r:embed="rId11"/>
          <a:srcRect t="26718" b="26718"/>
          <a:stretch>
            <a:fillRect/>
          </a:stretch>
        </p:blipFill>
        <p:spPr>
          <a:xfrm>
            <a:off x="695325" y="3639820"/>
            <a:ext cx="4258945" cy="1983105"/>
          </a:xfrm>
          <a:prstGeom prst="rect">
            <a:avLst/>
          </a:prstGeom>
        </p:spPr>
      </p:pic>
    </p:spTree>
    <p:custDataLst>
      <p:tags r:id="rId1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2" name="矩形: 单圆角 1"/>
          <p:cNvSpPr/>
          <p:nvPr>
            <p:custDataLst>
              <p:tags r:id="rId3"/>
            </p:custDataLst>
          </p:nvPr>
        </p:nvSpPr>
        <p:spPr>
          <a:xfrm flipH="1">
            <a:off x="696913" y="3074459"/>
            <a:ext cx="11495087" cy="3793066"/>
          </a:xfrm>
          <a:prstGeom prst="round1Rect">
            <a:avLst>
              <a:gd name="adj" fmla="val 18129"/>
            </a:avLst>
          </a:prstGeom>
          <a:solidFill>
            <a:schemeClr val="bg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7" name="标题 16"/>
          <p:cNvSpPr>
            <a:spLocks noGrp="1"/>
          </p:cNvSpPr>
          <p:nvPr>
            <p:ph type="title"/>
            <p:custDataLst>
              <p:tags r:id="rId4"/>
            </p:custDataLst>
          </p:nvPr>
        </p:nvSpPr>
        <p:spPr>
          <a:xfrm>
            <a:off x="1209040" y="3648710"/>
            <a:ext cx="10625455" cy="720090"/>
          </a:xfrm>
        </p:spPr>
        <p:txBody>
          <a:bodyPr/>
          <a:lstStyle/>
          <a:p>
            <a:r>
              <a:rPr lang="zh-CN" altLang="en-US" sz="4000"/>
              <a:t>主要内容及要求 - 明确培养目标</a:t>
            </a:r>
            <a:endParaRPr lang="zh-CN" altLang="en-US" sz="4000"/>
          </a:p>
        </p:txBody>
      </p:sp>
      <p:sp>
        <p:nvSpPr>
          <p:cNvPr id="5" name="矩形 4"/>
          <p:cNvSpPr/>
          <p:nvPr>
            <p:custDataLst>
              <p:tags r:id="rId5"/>
            </p:custDataLst>
          </p:nvPr>
        </p:nvSpPr>
        <p:spPr>
          <a:xfrm>
            <a:off x="7000458" y="4763631"/>
            <a:ext cx="36992" cy="1222667"/>
          </a:xfrm>
          <a:prstGeom prst="rect">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custDataLst>
              <p:tags r:id="rId6"/>
            </p:custDataLst>
          </p:nvPr>
        </p:nvSpPr>
        <p:spPr>
          <a:xfrm>
            <a:off x="1210310" y="4763631"/>
            <a:ext cx="36992" cy="1222667"/>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custDataLst>
              <p:tags r:id="rId7"/>
            </p:custDataLst>
          </p:nvPr>
        </p:nvSpPr>
        <p:spPr>
          <a:xfrm>
            <a:off x="1612025" y="5154962"/>
            <a:ext cx="4429199" cy="831602"/>
          </a:xfrm>
          <a:prstGeom prst="rect">
            <a:avLst/>
          </a:prstGeom>
          <a:noFill/>
        </p:spPr>
        <p:txBody>
          <a:bodyPr wrap="square" lIns="0" tIns="0" rIns="0" bIns="0" rtlCol="0" anchor="t" anchorCtr="0">
            <a:noAutofit/>
          </a:bodyPr>
          <a:p>
            <a:pPr>
              <a:lnSpc>
                <a:spcPct val="140000"/>
              </a:lnSpc>
              <a:spcBef>
                <a:spcPct val="0"/>
              </a:spcBef>
              <a:spcAft>
                <a:spcPct val="0"/>
              </a:spcAft>
            </a:pPr>
            <a:r>
              <a:rPr lang="zh-CN" altLang="en-US" sz="1200" dirty="0">
                <a:ln>
                  <a:noFill/>
                  <a:prstDash val="sysDot"/>
                </a:ln>
                <a:solidFill>
                  <a:schemeClr val="tx1">
                    <a:lumMod val="85000"/>
                    <a:lumOff val="15000"/>
                  </a:schemeClr>
                </a:solidFill>
                <a:latin typeface="+mn-ea"/>
                <a:cs typeface="+mn-ea"/>
              </a:rPr>
              <a:t>增强学生的职业适应和可持续发展能力，使学生能够快速适应职场变化，为未来的职业发展打下坚实基础。</a:t>
            </a:r>
            <a:endParaRPr lang="zh-CN" altLang="en-US" sz="1200" dirty="0">
              <a:ln>
                <a:noFill/>
                <a:prstDash val="sysDot"/>
              </a:ln>
              <a:solidFill>
                <a:schemeClr val="tx1">
                  <a:lumMod val="85000"/>
                  <a:lumOff val="15000"/>
                </a:schemeClr>
              </a:solidFill>
              <a:latin typeface="+mn-ea"/>
              <a:cs typeface="+mn-ea"/>
            </a:endParaRPr>
          </a:p>
        </p:txBody>
      </p:sp>
      <p:sp>
        <p:nvSpPr>
          <p:cNvPr id="8" name="矩形 7"/>
          <p:cNvSpPr/>
          <p:nvPr>
            <p:custDataLst>
              <p:tags r:id="rId8"/>
            </p:custDataLst>
          </p:nvPr>
        </p:nvSpPr>
        <p:spPr>
          <a:xfrm>
            <a:off x="2063062" y="4762982"/>
            <a:ext cx="3977721" cy="338765"/>
          </a:xfrm>
          <a:prstGeom prst="rect">
            <a:avLst/>
          </a:prstGeom>
          <a:noFill/>
        </p:spPr>
        <p:txBody>
          <a:bodyPr wrap="square" lIns="0" tIns="0" rIns="0" bIns="0" rtlCol="0" anchor="b">
            <a:noAutofit/>
          </a:bodyPr>
          <a:p>
            <a:pPr>
              <a:spcBef>
                <a:spcPct val="0"/>
              </a:spcBef>
              <a:spcAft>
                <a:spcPct val="0"/>
              </a:spcAft>
            </a:pPr>
            <a:r>
              <a:rPr lang="zh-CN" altLang="en-US" sz="1600" b="1" dirty="0">
                <a:solidFill>
                  <a:schemeClr val="accent1"/>
                </a:solidFill>
                <a:latin typeface="+mn-ea"/>
                <a:cs typeface="+mn-ea"/>
              </a:rPr>
              <a:t>增强职业适应性</a:t>
            </a:r>
            <a:endParaRPr lang="zh-CN" altLang="en-US" sz="1600" b="1" dirty="0">
              <a:solidFill>
                <a:schemeClr val="accent1"/>
              </a:solidFill>
              <a:latin typeface="+mn-ea"/>
              <a:cs typeface="+mn-ea"/>
            </a:endParaRPr>
          </a:p>
        </p:txBody>
      </p:sp>
      <p:sp>
        <p:nvSpPr>
          <p:cNvPr id="10" name="矩形 9"/>
          <p:cNvSpPr/>
          <p:nvPr>
            <p:custDataLst>
              <p:tags r:id="rId9"/>
            </p:custDataLst>
          </p:nvPr>
        </p:nvSpPr>
        <p:spPr>
          <a:xfrm>
            <a:off x="1612674" y="4762982"/>
            <a:ext cx="450887" cy="338765"/>
          </a:xfrm>
          <a:prstGeom prst="rect">
            <a:avLst/>
          </a:prstGeom>
          <a:noFill/>
        </p:spPr>
        <p:txBody>
          <a:bodyPr wrap="none" lIns="0" tIns="0" rIns="0" bIns="0" rtlCol="0" anchor="b">
            <a:normAutofit/>
          </a:bodyPr>
          <a:p>
            <a:pPr>
              <a:spcBef>
                <a:spcPct val="0"/>
              </a:spcBef>
              <a:spcAft>
                <a:spcPct val="0"/>
              </a:spcAft>
            </a:pPr>
            <a:r>
              <a:rPr lang="en-US" altLang="zh-CN" sz="1600" b="1">
                <a:solidFill>
                  <a:schemeClr val="accent1"/>
                </a:solidFill>
                <a:latin typeface="+mn-ea"/>
                <a:cs typeface="+mn-ea"/>
              </a:rPr>
              <a:t>01、</a:t>
            </a:r>
            <a:endParaRPr lang="en-US" altLang="zh-CN" sz="1600" b="1">
              <a:solidFill>
                <a:schemeClr val="accent1"/>
              </a:solidFill>
              <a:latin typeface="+mn-ea"/>
              <a:cs typeface="+mn-ea"/>
            </a:endParaRPr>
          </a:p>
        </p:txBody>
      </p:sp>
      <p:sp>
        <p:nvSpPr>
          <p:cNvPr id="9" name="矩形 8"/>
          <p:cNvSpPr/>
          <p:nvPr>
            <p:custDataLst>
              <p:tags r:id="rId10"/>
            </p:custDataLst>
          </p:nvPr>
        </p:nvSpPr>
        <p:spPr>
          <a:xfrm>
            <a:off x="7408014" y="5155611"/>
            <a:ext cx="4429249" cy="831336"/>
          </a:xfrm>
          <a:prstGeom prst="rect">
            <a:avLst/>
          </a:prstGeom>
          <a:noFill/>
        </p:spPr>
        <p:txBody>
          <a:bodyPr wrap="square" lIns="0" tIns="0" rIns="0" bIns="0" rtlCol="0" anchor="t" anchorCtr="0">
            <a:noAutofit/>
          </a:bodyPr>
          <a:p>
            <a:pPr>
              <a:lnSpc>
                <a:spcPct val="140000"/>
              </a:lnSpc>
              <a:spcBef>
                <a:spcPct val="0"/>
              </a:spcBef>
              <a:spcAft>
                <a:spcPct val="0"/>
              </a:spcAft>
            </a:pPr>
            <a:r>
              <a:rPr lang="zh-CN" altLang="en-US" sz="1200" dirty="0">
                <a:ln>
                  <a:noFill/>
                  <a:prstDash val="sysDot"/>
                </a:ln>
                <a:solidFill>
                  <a:schemeClr val="tx1">
                    <a:lumMod val="85000"/>
                    <a:lumOff val="15000"/>
                  </a:schemeClr>
                </a:solidFill>
                <a:latin typeface="+mn-ea"/>
                <a:cs typeface="+mn-ea"/>
              </a:rPr>
              <a:t>坚持立德树人，深化三全育人，将思想政治教育贯穿于人才培养的全过程，培养学生的社会责任感和职业道德。</a:t>
            </a:r>
            <a:endParaRPr lang="zh-CN" altLang="en-US" sz="1200" dirty="0">
              <a:ln>
                <a:noFill/>
                <a:prstDash val="sysDot"/>
              </a:ln>
              <a:solidFill>
                <a:schemeClr val="tx1">
                  <a:lumMod val="85000"/>
                  <a:lumOff val="15000"/>
                </a:schemeClr>
              </a:solidFill>
              <a:latin typeface="+mn-ea"/>
              <a:cs typeface="+mn-ea"/>
            </a:endParaRPr>
          </a:p>
        </p:txBody>
      </p:sp>
      <p:sp>
        <p:nvSpPr>
          <p:cNvPr id="18" name="矩形 17"/>
          <p:cNvSpPr/>
          <p:nvPr>
            <p:custDataLst>
              <p:tags r:id="rId11"/>
            </p:custDataLst>
          </p:nvPr>
        </p:nvSpPr>
        <p:spPr>
          <a:xfrm>
            <a:off x="7863594" y="4763631"/>
            <a:ext cx="3973020" cy="338765"/>
          </a:xfrm>
          <a:prstGeom prst="rect">
            <a:avLst/>
          </a:prstGeom>
          <a:noFill/>
        </p:spPr>
        <p:txBody>
          <a:bodyPr wrap="square" lIns="0" tIns="0" rIns="0" bIns="0" rtlCol="0" anchor="b">
            <a:noAutofit/>
          </a:bodyPr>
          <a:p>
            <a:pPr>
              <a:spcBef>
                <a:spcPct val="0"/>
              </a:spcBef>
              <a:spcAft>
                <a:spcPct val="0"/>
              </a:spcAft>
            </a:pPr>
            <a:r>
              <a:rPr lang="zh-CN" altLang="en-US" sz="1600" b="1">
                <a:solidFill>
                  <a:schemeClr val="accent2"/>
                </a:solidFill>
                <a:latin typeface="+mn-ea"/>
                <a:cs typeface="+mn-ea"/>
              </a:rPr>
              <a:t>坚持立德树人</a:t>
            </a:r>
            <a:endParaRPr lang="zh-CN" altLang="en-US" sz="1600" b="1">
              <a:solidFill>
                <a:schemeClr val="accent2"/>
              </a:solidFill>
              <a:latin typeface="+mn-ea"/>
              <a:cs typeface="+mn-ea"/>
            </a:endParaRPr>
          </a:p>
        </p:txBody>
      </p:sp>
      <p:sp>
        <p:nvSpPr>
          <p:cNvPr id="19" name="矩形 18"/>
          <p:cNvSpPr/>
          <p:nvPr>
            <p:custDataLst>
              <p:tags r:id="rId12"/>
            </p:custDataLst>
          </p:nvPr>
        </p:nvSpPr>
        <p:spPr>
          <a:xfrm>
            <a:off x="7408014" y="4763631"/>
            <a:ext cx="455580" cy="338765"/>
          </a:xfrm>
          <a:prstGeom prst="rect">
            <a:avLst/>
          </a:prstGeom>
          <a:noFill/>
        </p:spPr>
        <p:txBody>
          <a:bodyPr wrap="none" lIns="0" tIns="0" rIns="0" bIns="0" rtlCol="0" anchor="b">
            <a:normAutofit/>
          </a:bodyPr>
          <a:p>
            <a:pPr>
              <a:spcBef>
                <a:spcPct val="0"/>
              </a:spcBef>
              <a:spcAft>
                <a:spcPct val="0"/>
              </a:spcAft>
            </a:pPr>
            <a:r>
              <a:rPr lang="en-US" altLang="zh-CN" sz="1600" b="1">
                <a:solidFill>
                  <a:schemeClr val="accent2"/>
                </a:solidFill>
                <a:latin typeface="+mn-ea"/>
                <a:cs typeface="+mn-ea"/>
              </a:rPr>
              <a:t>02、</a:t>
            </a:r>
            <a:endParaRPr lang="en-US" altLang="zh-CN" sz="1600" b="1">
              <a:solidFill>
                <a:schemeClr val="accent2"/>
              </a:solidFill>
              <a:latin typeface="+mn-ea"/>
              <a:cs typeface="+mn-ea"/>
            </a:endParaRPr>
          </a:p>
        </p:txBody>
      </p:sp>
    </p:spTree>
    <p:custDataLst>
      <p:tags r:id="rId1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主要内容及要求 - 规范课程设置</a:t>
            </a:r>
            <a:endParaRPr lang="zh-CN" altLang="en-US"/>
          </a:p>
        </p:txBody>
      </p:sp>
      <p:sp>
        <p:nvSpPr>
          <p:cNvPr id="15" name="圆角矩形 14"/>
          <p:cNvSpPr/>
          <p:nvPr>
            <p:custDataLst>
              <p:tags r:id="rId2"/>
            </p:custDataLst>
          </p:nvPr>
        </p:nvSpPr>
        <p:spPr>
          <a:xfrm>
            <a:off x="696595" y="4909820"/>
            <a:ext cx="10797540" cy="1343025"/>
          </a:xfrm>
          <a:prstGeom prst="roundRect">
            <a:avLst>
              <a:gd name="adj" fmla="val 8702"/>
            </a:avLst>
          </a:prstGeom>
          <a:gradFill>
            <a:gsLst>
              <a:gs pos="0">
                <a:schemeClr val="accent1">
                  <a:lumMod val="60000"/>
                  <a:lumOff val="40000"/>
                  <a:alpha val="0"/>
                </a:schemeClr>
              </a:gs>
              <a:gs pos="65000">
                <a:schemeClr val="accent1">
                  <a:lumMod val="60000"/>
                  <a:lumOff val="40000"/>
                  <a:alpha val="20000"/>
                </a:schemeClr>
              </a:gs>
            </a:gsLst>
            <a:lin ang="10800000" scaled="0"/>
          </a:gradFill>
          <a:ln>
            <a:noFill/>
          </a:ln>
          <a:effectLst>
            <a:outerShdw blurRad="215900" dist="38100" dir="5400000" algn="t" rotWithShape="0">
              <a:schemeClr val="accent1">
                <a:alpha val="1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3" name="正文"/>
          <p:cNvSpPr txBox="1"/>
          <p:nvPr>
            <p:custDataLst>
              <p:tags r:id="rId3"/>
            </p:custDataLst>
          </p:nvPr>
        </p:nvSpPr>
        <p:spPr>
          <a:xfrm>
            <a:off x="2570480" y="5560060"/>
            <a:ext cx="8251825" cy="571500"/>
          </a:xfrm>
          <a:prstGeom prst="rect">
            <a:avLst/>
          </a:prstGeom>
          <a:noFill/>
        </p:spPr>
        <p:txBody>
          <a:bodyPr wrap="square" lIns="0" tIns="0" rIns="0" bIns="539750" rtlCol="0" anchor="t" anchorCtr="0">
            <a:noAutofit/>
          </a:bodyPr>
          <a:p>
            <a:pPr lvl="0" indent="0" algn="l" fontAlgn="auto">
              <a:lnSpc>
                <a:spcPct val="120000"/>
              </a:lnSpc>
              <a:buClrTx/>
              <a:buSzTx/>
              <a:buFontTx/>
            </a:pPr>
            <a:r>
              <a:rPr lang="zh-CN" altLang="en-US" sz="1400" kern="0" dirty="0">
                <a:ln>
                  <a:noFill/>
                  <a:prstDash val="sysDot"/>
                </a:ln>
                <a:solidFill>
                  <a:schemeClr val="tx1">
                    <a:lumMod val="85000"/>
                    <a:lumOff val="15000"/>
                  </a:schemeClr>
                </a:solidFill>
                <a:latin typeface="+mn-ea"/>
                <a:sym typeface="+mn-ea"/>
              </a:rPr>
              <a:t>课程设置依据职业岗位需求和行业发展趋势，使学生所学知识和技能与实际工作紧密结合，提高学生的就业竞争力。</a:t>
            </a:r>
            <a:endParaRPr lang="zh-CN" altLang="en-US" sz="1400" kern="0" dirty="0">
              <a:ln>
                <a:noFill/>
                <a:prstDash val="sysDot"/>
              </a:ln>
              <a:solidFill>
                <a:schemeClr val="tx1">
                  <a:lumMod val="85000"/>
                  <a:lumOff val="15000"/>
                </a:schemeClr>
              </a:solidFill>
              <a:latin typeface="+mn-ea"/>
              <a:sym typeface="+mn-ea"/>
            </a:endParaRPr>
          </a:p>
        </p:txBody>
      </p:sp>
      <p:sp>
        <p:nvSpPr>
          <p:cNvPr id="18" name="矩形 17"/>
          <p:cNvSpPr/>
          <p:nvPr>
            <p:custDataLst>
              <p:tags r:id="rId4"/>
            </p:custDataLst>
          </p:nvPr>
        </p:nvSpPr>
        <p:spPr>
          <a:xfrm>
            <a:off x="2570480" y="5007610"/>
            <a:ext cx="8251825" cy="337820"/>
          </a:xfrm>
          <a:prstGeom prst="rect">
            <a:avLst/>
          </a:prstGeom>
          <a:noFill/>
        </p:spPr>
        <p:txBody>
          <a:bodyPr wrap="square" lIns="0" tIns="0" rIns="0" bIns="0" rtlCol="0" anchor="ctr" anchorCtr="0">
            <a:noAutofit/>
          </a:bodyPr>
          <a:p>
            <a:pPr>
              <a:spcBef>
                <a:spcPct val="0"/>
              </a:spcBef>
              <a:spcAft>
                <a:spcPct val="0"/>
              </a:spcAft>
            </a:pPr>
            <a:r>
              <a:rPr lang="zh-CN" altLang="en-US" b="1">
                <a:solidFill>
                  <a:schemeClr val="accent1"/>
                </a:solidFill>
                <a:latin typeface="+mn-ea"/>
                <a:cs typeface="+mn-ea"/>
              </a:rPr>
              <a:t>课程设置依据充分</a:t>
            </a:r>
            <a:endParaRPr lang="zh-CN" altLang="en-US" b="1">
              <a:solidFill>
                <a:schemeClr val="accent1"/>
              </a:solidFill>
              <a:latin typeface="+mn-ea"/>
              <a:cs typeface="+mn-ea"/>
            </a:endParaRPr>
          </a:p>
        </p:txBody>
      </p:sp>
      <p:cxnSp>
        <p:nvCxnSpPr>
          <p:cNvPr id="19" name="直接连接符 18"/>
          <p:cNvCxnSpPr/>
          <p:nvPr>
            <p:custDataLst>
              <p:tags r:id="rId5"/>
            </p:custDataLst>
          </p:nvPr>
        </p:nvCxnSpPr>
        <p:spPr>
          <a:xfrm>
            <a:off x="2580640" y="5462270"/>
            <a:ext cx="315595" cy="0"/>
          </a:xfrm>
          <a:prstGeom prst="line">
            <a:avLst/>
          </a:prstGeom>
          <a:ln w="44450" cap="rnd">
            <a:gradFill>
              <a:gsLst>
                <a:gs pos="0">
                  <a:schemeClr val="accent1"/>
                </a:gs>
                <a:gs pos="100000">
                  <a:schemeClr val="accent1">
                    <a:alpha val="26000"/>
                  </a:schemeClr>
                </a:gs>
              </a:gsLst>
              <a:lin ang="0"/>
              <a:tileRect/>
            </a:gradFill>
            <a:round/>
          </a:ln>
          <a:effectLst>
            <a:outerShdw blurRad="50800" dist="25400" dir="5400000" algn="t" rotWithShape="0">
              <a:schemeClr val="accent1">
                <a:lumMod val="75000"/>
                <a:alpha val="20000"/>
              </a:schemeClr>
            </a:outerShdw>
          </a:effectLst>
        </p:spPr>
        <p:style>
          <a:lnRef idx="2">
            <a:schemeClr val="accent1"/>
          </a:lnRef>
          <a:fillRef idx="0">
            <a:srgbClr val="FFFFFF"/>
          </a:fillRef>
          <a:effectRef idx="0">
            <a:srgbClr val="FFFFFF"/>
          </a:effectRef>
          <a:fontRef idx="minor">
            <a:schemeClr val="tx1"/>
          </a:fontRef>
        </p:style>
      </p:cxnSp>
      <p:sp>
        <p:nvSpPr>
          <p:cNvPr id="4" name="圆角矩形 3"/>
          <p:cNvSpPr/>
          <p:nvPr>
            <p:custDataLst>
              <p:tags r:id="rId6"/>
            </p:custDataLst>
          </p:nvPr>
        </p:nvSpPr>
        <p:spPr>
          <a:xfrm>
            <a:off x="696595" y="3255010"/>
            <a:ext cx="10797540" cy="1343025"/>
          </a:xfrm>
          <a:prstGeom prst="roundRect">
            <a:avLst>
              <a:gd name="adj" fmla="val 8702"/>
            </a:avLst>
          </a:prstGeom>
          <a:gradFill>
            <a:gsLst>
              <a:gs pos="0">
                <a:schemeClr val="accent1">
                  <a:lumMod val="60000"/>
                  <a:lumOff val="40000"/>
                  <a:alpha val="0"/>
                </a:schemeClr>
              </a:gs>
              <a:gs pos="65000">
                <a:schemeClr val="accent1">
                  <a:lumMod val="60000"/>
                  <a:lumOff val="40000"/>
                  <a:alpha val="20000"/>
                </a:schemeClr>
              </a:gs>
            </a:gsLst>
            <a:lin ang="10800000" scaled="0"/>
          </a:gradFill>
          <a:ln>
            <a:noFill/>
          </a:ln>
          <a:effectLst>
            <a:outerShdw blurRad="215900" dist="38100" dir="5400000" algn="t" rotWithShape="0">
              <a:schemeClr val="accent1">
                <a:alpha val="1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8" name="正文"/>
          <p:cNvSpPr txBox="1"/>
          <p:nvPr>
            <p:custDataLst>
              <p:tags r:id="rId7"/>
            </p:custDataLst>
          </p:nvPr>
        </p:nvSpPr>
        <p:spPr>
          <a:xfrm>
            <a:off x="2570480" y="3905250"/>
            <a:ext cx="8251825" cy="571500"/>
          </a:xfrm>
          <a:prstGeom prst="rect">
            <a:avLst/>
          </a:prstGeom>
          <a:noFill/>
        </p:spPr>
        <p:txBody>
          <a:bodyPr wrap="square" lIns="0" tIns="0" rIns="0" bIns="539750" rtlCol="0" anchor="t" anchorCtr="0">
            <a:noAutofit/>
          </a:bodyPr>
          <a:p>
            <a:pPr lvl="0" indent="0" algn="l" fontAlgn="auto">
              <a:lnSpc>
                <a:spcPct val="120000"/>
              </a:lnSpc>
              <a:buClrTx/>
              <a:buSzTx/>
              <a:buFontTx/>
            </a:pPr>
            <a:r>
              <a:rPr lang="zh-CN" altLang="en-US" sz="1400" kern="0" dirty="0">
                <a:ln>
                  <a:noFill/>
                  <a:prstDash val="sysDot"/>
                </a:ln>
                <a:solidFill>
                  <a:schemeClr val="tx1">
                    <a:lumMod val="85000"/>
                    <a:lumOff val="15000"/>
                  </a:schemeClr>
                </a:solidFill>
                <a:latin typeface="+mn-ea"/>
                <a:sym typeface="+mn-ea"/>
              </a:rPr>
              <a:t>专业（技能）课程按职业岗位（群）能力要求，确定6 - 8门专业核心课程和若干专业课程，确保学生掌握专业核心技能。</a:t>
            </a:r>
            <a:endParaRPr lang="zh-CN" altLang="en-US" sz="1400" kern="0" dirty="0">
              <a:ln>
                <a:noFill/>
                <a:prstDash val="sysDot"/>
              </a:ln>
              <a:solidFill>
                <a:schemeClr val="tx1">
                  <a:lumMod val="85000"/>
                  <a:lumOff val="15000"/>
                </a:schemeClr>
              </a:solidFill>
              <a:latin typeface="+mn-ea"/>
              <a:sym typeface="+mn-ea"/>
            </a:endParaRPr>
          </a:p>
        </p:txBody>
      </p:sp>
      <p:sp>
        <p:nvSpPr>
          <p:cNvPr id="7" name="矩形 6"/>
          <p:cNvSpPr/>
          <p:nvPr>
            <p:custDataLst>
              <p:tags r:id="rId8"/>
            </p:custDataLst>
          </p:nvPr>
        </p:nvSpPr>
        <p:spPr>
          <a:xfrm>
            <a:off x="2570480" y="3352800"/>
            <a:ext cx="8251825" cy="337820"/>
          </a:xfrm>
          <a:prstGeom prst="rect">
            <a:avLst/>
          </a:prstGeom>
          <a:noFill/>
        </p:spPr>
        <p:txBody>
          <a:bodyPr wrap="square" lIns="0" tIns="0" rIns="0" bIns="0" rtlCol="0" anchor="ctr" anchorCtr="0">
            <a:noAutofit/>
          </a:bodyPr>
          <a:p>
            <a:pPr>
              <a:spcBef>
                <a:spcPct val="0"/>
              </a:spcBef>
              <a:spcAft>
                <a:spcPct val="0"/>
              </a:spcAft>
            </a:pPr>
            <a:r>
              <a:rPr lang="zh-CN" altLang="en-US" b="1">
                <a:solidFill>
                  <a:schemeClr val="accent1"/>
                </a:solidFill>
                <a:latin typeface="+mn-ea"/>
                <a:cs typeface="+mn-ea"/>
              </a:rPr>
              <a:t>专业课程按需确定</a:t>
            </a:r>
            <a:endParaRPr lang="zh-CN" altLang="en-US" b="1">
              <a:solidFill>
                <a:schemeClr val="accent1"/>
              </a:solidFill>
              <a:latin typeface="+mn-ea"/>
              <a:cs typeface="+mn-ea"/>
            </a:endParaRPr>
          </a:p>
        </p:txBody>
      </p:sp>
      <p:cxnSp>
        <p:nvCxnSpPr>
          <p:cNvPr id="11" name="直接连接符 10"/>
          <p:cNvCxnSpPr/>
          <p:nvPr>
            <p:custDataLst>
              <p:tags r:id="rId9"/>
            </p:custDataLst>
          </p:nvPr>
        </p:nvCxnSpPr>
        <p:spPr>
          <a:xfrm>
            <a:off x="2580640" y="3807460"/>
            <a:ext cx="315595" cy="0"/>
          </a:xfrm>
          <a:prstGeom prst="line">
            <a:avLst/>
          </a:prstGeom>
          <a:ln w="44450" cap="rnd">
            <a:gradFill>
              <a:gsLst>
                <a:gs pos="0">
                  <a:schemeClr val="accent1"/>
                </a:gs>
                <a:gs pos="100000">
                  <a:schemeClr val="accent1">
                    <a:alpha val="26000"/>
                  </a:schemeClr>
                </a:gs>
              </a:gsLst>
              <a:lin ang="0"/>
              <a:tileRect/>
            </a:gradFill>
            <a:round/>
          </a:ln>
          <a:effectLst>
            <a:outerShdw blurRad="50800" dist="25400" dir="5400000" algn="t" rotWithShape="0">
              <a:schemeClr val="accent1">
                <a:lumMod val="75000"/>
                <a:alpha val="20000"/>
              </a:schemeClr>
            </a:outerShdw>
          </a:effectLst>
        </p:spPr>
        <p:style>
          <a:lnRef idx="2">
            <a:schemeClr val="accent1"/>
          </a:lnRef>
          <a:fillRef idx="0">
            <a:srgbClr val="FFFFFF"/>
          </a:fillRef>
          <a:effectRef idx="0">
            <a:srgbClr val="FFFFFF"/>
          </a:effectRef>
          <a:fontRef idx="minor">
            <a:schemeClr val="tx1"/>
          </a:fontRef>
        </p:style>
      </p:cxnSp>
      <p:sp>
        <p:nvSpPr>
          <p:cNvPr id="12" name="圆角矩形 11"/>
          <p:cNvSpPr/>
          <p:nvPr>
            <p:custDataLst>
              <p:tags r:id="rId10"/>
            </p:custDataLst>
          </p:nvPr>
        </p:nvSpPr>
        <p:spPr>
          <a:xfrm>
            <a:off x="696595" y="1600200"/>
            <a:ext cx="10797540" cy="1343025"/>
          </a:xfrm>
          <a:prstGeom prst="roundRect">
            <a:avLst>
              <a:gd name="adj" fmla="val 8702"/>
            </a:avLst>
          </a:prstGeom>
          <a:gradFill>
            <a:gsLst>
              <a:gs pos="0">
                <a:schemeClr val="accent1">
                  <a:lumMod val="60000"/>
                  <a:lumOff val="40000"/>
                  <a:alpha val="0"/>
                </a:schemeClr>
              </a:gs>
              <a:gs pos="65000">
                <a:schemeClr val="accent1">
                  <a:lumMod val="60000"/>
                  <a:lumOff val="40000"/>
                  <a:alpha val="20000"/>
                </a:schemeClr>
              </a:gs>
            </a:gsLst>
            <a:lin ang="10800000" scaled="0"/>
          </a:gradFill>
          <a:ln>
            <a:noFill/>
          </a:ln>
          <a:effectLst>
            <a:outerShdw blurRad="215900" dist="38100" dir="5400000" algn="t" rotWithShape="0">
              <a:schemeClr val="accent1">
                <a:alpha val="1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4" name="正文"/>
          <p:cNvSpPr txBox="1"/>
          <p:nvPr>
            <p:custDataLst>
              <p:tags r:id="rId11"/>
            </p:custDataLst>
          </p:nvPr>
        </p:nvSpPr>
        <p:spPr>
          <a:xfrm>
            <a:off x="2570480" y="2273935"/>
            <a:ext cx="8251825" cy="571500"/>
          </a:xfrm>
          <a:prstGeom prst="rect">
            <a:avLst/>
          </a:prstGeom>
          <a:noFill/>
        </p:spPr>
        <p:txBody>
          <a:bodyPr wrap="square" lIns="0" tIns="0" rIns="0" bIns="539750" rtlCol="0" anchor="t" anchorCtr="0">
            <a:noAutofit/>
          </a:bodyPr>
          <a:p>
            <a:pPr lvl="0" indent="0" algn="l" fontAlgn="auto">
              <a:lnSpc>
                <a:spcPct val="120000"/>
              </a:lnSpc>
              <a:buClrTx/>
              <a:buSzTx/>
              <a:buFontTx/>
            </a:pPr>
            <a:r>
              <a:rPr lang="zh-CN" altLang="en-US" sz="1400" kern="0" dirty="0">
                <a:ln>
                  <a:noFill/>
                  <a:prstDash val="sysDot"/>
                </a:ln>
                <a:solidFill>
                  <a:schemeClr val="tx1">
                    <a:lumMod val="85000"/>
                    <a:lumOff val="15000"/>
                  </a:schemeClr>
                </a:solidFill>
                <a:latin typeface="+mn-ea"/>
                <a:sym typeface="+mn-ea"/>
              </a:rPr>
              <a:t>公共基础课程严格按规定开齐开足，为学生提供全面的基础知识，培养学生的综合</a:t>
            </a:r>
            <a:r>
              <a:rPr lang="zh-CN" altLang="en-US" sz="1400" kern="0" dirty="0">
                <a:ln>
                  <a:noFill/>
                  <a:prstDash val="sysDot"/>
                </a:ln>
                <a:solidFill>
                  <a:schemeClr val="tx1">
                    <a:lumMod val="85000"/>
                    <a:lumOff val="15000"/>
                  </a:schemeClr>
                </a:solidFill>
                <a:latin typeface="+mn-ea"/>
                <a:sym typeface="+mn-ea"/>
              </a:rPr>
              <a:t>素质和人文素养。</a:t>
            </a:r>
            <a:endParaRPr lang="zh-CN" altLang="en-US" sz="1400" kern="0" dirty="0">
              <a:ln>
                <a:noFill/>
                <a:prstDash val="sysDot"/>
              </a:ln>
              <a:solidFill>
                <a:schemeClr val="tx1">
                  <a:lumMod val="85000"/>
                  <a:lumOff val="15000"/>
                </a:schemeClr>
              </a:solidFill>
              <a:latin typeface="+mn-ea"/>
              <a:sym typeface="+mn-ea"/>
            </a:endParaRPr>
          </a:p>
        </p:txBody>
      </p:sp>
      <p:sp>
        <p:nvSpPr>
          <p:cNvPr id="20" name="矩形 19"/>
          <p:cNvSpPr/>
          <p:nvPr>
            <p:custDataLst>
              <p:tags r:id="rId12"/>
            </p:custDataLst>
          </p:nvPr>
        </p:nvSpPr>
        <p:spPr>
          <a:xfrm>
            <a:off x="2570480" y="1697990"/>
            <a:ext cx="8251825" cy="337820"/>
          </a:xfrm>
          <a:prstGeom prst="rect">
            <a:avLst/>
          </a:prstGeom>
          <a:noFill/>
        </p:spPr>
        <p:txBody>
          <a:bodyPr wrap="square" lIns="0" tIns="0" rIns="0" bIns="0" rtlCol="0" anchor="ctr" anchorCtr="0">
            <a:noAutofit/>
          </a:bodyPr>
          <a:p>
            <a:pPr>
              <a:spcBef>
                <a:spcPct val="0"/>
              </a:spcBef>
              <a:spcAft>
                <a:spcPct val="0"/>
              </a:spcAft>
            </a:pPr>
            <a:r>
              <a:rPr lang="zh-CN" altLang="en-US" b="1">
                <a:solidFill>
                  <a:schemeClr val="accent1"/>
                </a:solidFill>
                <a:latin typeface="+mn-ea"/>
                <a:cs typeface="+mn-ea"/>
              </a:rPr>
              <a:t>公共基础课程保障</a:t>
            </a:r>
            <a:endParaRPr lang="zh-CN" altLang="en-US" b="1">
              <a:solidFill>
                <a:schemeClr val="accent1"/>
              </a:solidFill>
              <a:latin typeface="+mn-ea"/>
              <a:cs typeface="+mn-ea"/>
            </a:endParaRPr>
          </a:p>
        </p:txBody>
      </p:sp>
      <p:cxnSp>
        <p:nvCxnSpPr>
          <p:cNvPr id="21" name="直接连接符 20"/>
          <p:cNvCxnSpPr/>
          <p:nvPr>
            <p:custDataLst>
              <p:tags r:id="rId13"/>
            </p:custDataLst>
          </p:nvPr>
        </p:nvCxnSpPr>
        <p:spPr>
          <a:xfrm>
            <a:off x="2580640" y="2152650"/>
            <a:ext cx="315595" cy="0"/>
          </a:xfrm>
          <a:prstGeom prst="line">
            <a:avLst/>
          </a:prstGeom>
          <a:ln w="44450" cap="rnd">
            <a:gradFill>
              <a:gsLst>
                <a:gs pos="0">
                  <a:schemeClr val="accent1"/>
                </a:gs>
                <a:gs pos="100000">
                  <a:schemeClr val="accent1">
                    <a:alpha val="26000"/>
                  </a:schemeClr>
                </a:gs>
              </a:gsLst>
              <a:lin ang="0"/>
              <a:tileRect/>
            </a:gradFill>
            <a:round/>
          </a:ln>
          <a:effectLst>
            <a:outerShdw blurRad="50800" dist="25400" dir="5400000" algn="t" rotWithShape="0">
              <a:schemeClr val="accent1">
                <a:lumMod val="75000"/>
                <a:alpha val="20000"/>
              </a:schemeClr>
            </a:outerShdw>
          </a:effectLst>
        </p:spPr>
        <p:style>
          <a:lnRef idx="2">
            <a:schemeClr val="accent1"/>
          </a:lnRef>
          <a:fillRef idx="0">
            <a:srgbClr val="FFFFFF"/>
          </a:fillRef>
          <a:effectRef idx="0">
            <a:srgbClr val="FFFFFF"/>
          </a:effectRef>
          <a:fontRef idx="minor">
            <a:schemeClr val="tx1"/>
          </a:fontRef>
        </p:style>
      </p:cxnSp>
      <p:pic>
        <p:nvPicPr>
          <p:cNvPr id="27" name="图片 26" descr="/data/temp/aa6f198f-19ff-11f0-865c-de31ff32db87.jpgaa6f198f-19ff-11f0-865c-de31ff32db87"/>
          <p:cNvPicPr>
            <a:picLocks noChangeAspect="1"/>
          </p:cNvPicPr>
          <p:nvPr>
            <p:custDataLst>
              <p:tags r:id="rId14"/>
            </p:custDataLst>
          </p:nvPr>
        </p:nvPicPr>
        <p:blipFill>
          <a:blip r:embed="rId15"/>
          <a:srcRect l="12878" r="12878"/>
          <a:stretch>
            <a:fillRect/>
          </a:stretch>
        </p:blipFill>
        <p:spPr>
          <a:xfrm>
            <a:off x="696595" y="1600200"/>
            <a:ext cx="1501775" cy="1348105"/>
          </a:xfrm>
          <a:prstGeom prst="roundRect">
            <a:avLst>
              <a:gd name="adj" fmla="val 10080"/>
            </a:avLst>
          </a:prstGeom>
          <a:solidFill>
            <a:schemeClr val="accent1"/>
          </a:solidFill>
          <a:ln>
            <a:solidFill>
              <a:schemeClr val="accent1">
                <a:alpha val="20000"/>
              </a:schemeClr>
            </a:solidFill>
          </a:ln>
        </p:spPr>
      </p:pic>
      <p:pic>
        <p:nvPicPr>
          <p:cNvPr id="13" name="图片 12" descr="/data/temp/aa6f19f6-19ff-11f0-865c-de31ff32db87.jpgaa6f19f6-19ff-11f0-865c-de31ff32db87"/>
          <p:cNvPicPr>
            <a:picLocks noChangeAspect="1"/>
          </p:cNvPicPr>
          <p:nvPr>
            <p:custDataLst>
              <p:tags r:id="rId16"/>
            </p:custDataLst>
          </p:nvPr>
        </p:nvPicPr>
        <p:blipFill>
          <a:blip r:embed="rId17"/>
          <a:srcRect l="12878" r="12878"/>
          <a:stretch>
            <a:fillRect/>
          </a:stretch>
        </p:blipFill>
        <p:spPr>
          <a:xfrm>
            <a:off x="696595" y="3255010"/>
            <a:ext cx="1501775" cy="1348105"/>
          </a:xfrm>
          <a:prstGeom prst="roundRect">
            <a:avLst>
              <a:gd name="adj" fmla="val 10080"/>
            </a:avLst>
          </a:prstGeom>
          <a:solidFill>
            <a:schemeClr val="accent1"/>
          </a:solidFill>
          <a:ln>
            <a:solidFill>
              <a:schemeClr val="accent1">
                <a:alpha val="20000"/>
              </a:schemeClr>
            </a:solidFill>
          </a:ln>
        </p:spPr>
      </p:pic>
      <p:pic>
        <p:nvPicPr>
          <p:cNvPr id="29" name="图片 28" descr="/data/temp/aa6f1b48-19ff-11f0-865c-de31ff32db87.jpgaa6f1b48-19ff-11f0-865c-de31ff32db87"/>
          <p:cNvPicPr>
            <a:picLocks noChangeAspect="1"/>
          </p:cNvPicPr>
          <p:nvPr>
            <p:custDataLst>
              <p:tags r:id="rId18"/>
            </p:custDataLst>
          </p:nvPr>
        </p:nvPicPr>
        <p:blipFill>
          <a:blip r:embed="rId19"/>
          <a:srcRect l="8176" r="23000" b="7301"/>
          <a:stretch>
            <a:fillRect/>
          </a:stretch>
        </p:blipFill>
        <p:spPr>
          <a:xfrm>
            <a:off x="696595" y="4904740"/>
            <a:ext cx="1501775" cy="1348105"/>
          </a:xfrm>
          <a:prstGeom prst="roundRect">
            <a:avLst>
              <a:gd name="adj" fmla="val 10080"/>
            </a:avLst>
          </a:prstGeom>
          <a:solidFill>
            <a:schemeClr val="accent1"/>
          </a:solidFill>
          <a:ln>
            <a:solidFill>
              <a:schemeClr val="accent1">
                <a:alpha val="20000"/>
              </a:schemeClr>
            </a:solidFill>
          </a:ln>
        </p:spPr>
      </p:pic>
    </p:spTree>
    <p:custDataLst>
      <p:tags r:id="rId20"/>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标题 40"/>
          <p:cNvSpPr>
            <a:spLocks noGrp="1"/>
          </p:cNvSpPr>
          <p:nvPr>
            <p:ph type="title"/>
            <p:custDataLst>
              <p:tags r:id="rId1"/>
            </p:custDataLst>
          </p:nvPr>
        </p:nvSpPr>
        <p:spPr>
          <a:xfrm>
            <a:off x="608400" y="608400"/>
            <a:ext cx="10969200" cy="705600"/>
          </a:xfrm>
          <a:noFill/>
        </p:spPr>
        <p:txBody>
          <a:bodyPr wrap="square" lIns="91440" tIns="45720" rIns="91440" bIns="45720" rtlCol="0" anchor="b">
            <a:noAutofit/>
          </a:bodyPr>
          <a:lstStyle/>
          <a:p>
            <a:r>
              <a:rPr lang="zh-CN" altLang="en-US" dirty="0"/>
              <a:t>主要内容及要求 - 合理安排学时</a:t>
            </a:r>
            <a:endParaRPr lang="zh-CN" altLang="en-US" dirty="0"/>
          </a:p>
        </p:txBody>
      </p:sp>
      <p:sp>
        <p:nvSpPr>
          <p:cNvPr id="2" name="任意形状 2"/>
          <p:cNvSpPr/>
          <p:nvPr>
            <p:custDataLst>
              <p:tags r:id="rId2"/>
            </p:custDataLst>
          </p:nvPr>
        </p:nvSpPr>
        <p:spPr>
          <a:xfrm>
            <a:off x="248" y="1543467"/>
            <a:ext cx="12191753" cy="5314831"/>
          </a:xfrm>
          <a:custGeom>
            <a:avLst/>
            <a:gdLst>
              <a:gd name="connsiteX0" fmla="*/ 7421879 w 9144000"/>
              <a:gd name="connsiteY0" fmla="*/ 944 h 4667042"/>
              <a:gd name="connsiteX1" fmla="*/ 8739856 w 9144000"/>
              <a:gd name="connsiteY1" fmla="*/ 200746 h 4667042"/>
              <a:gd name="connsiteX2" fmla="*/ 9144000 w 9144000"/>
              <a:gd name="connsiteY2" fmla="*/ 302125 h 4667042"/>
              <a:gd name="connsiteX3" fmla="*/ 9144000 w 9144000"/>
              <a:gd name="connsiteY3" fmla="*/ 4667042 h 4667042"/>
              <a:gd name="connsiteX4" fmla="*/ 0 w 9144000"/>
              <a:gd name="connsiteY4" fmla="*/ 4667042 h 4667042"/>
              <a:gd name="connsiteX5" fmla="*/ 0 w 9144000"/>
              <a:gd name="connsiteY5" fmla="*/ 142334 h 4667042"/>
              <a:gd name="connsiteX6" fmla="*/ 260865 w 9144000"/>
              <a:gd name="connsiteY6" fmla="*/ 125811 h 4667042"/>
              <a:gd name="connsiteX7" fmla="*/ 640079 w 9144000"/>
              <a:gd name="connsiteY7" fmla="*/ 122864 h 4667042"/>
              <a:gd name="connsiteX8" fmla="*/ 4465319 w 9144000"/>
              <a:gd name="connsiteY8" fmla="*/ 595304 h 4667042"/>
              <a:gd name="connsiteX9" fmla="*/ 7421879 w 9144000"/>
              <a:gd name="connsiteY9" fmla="*/ 944 h 466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4667042">
                <a:moveTo>
                  <a:pt x="7421879" y="944"/>
                </a:moveTo>
                <a:cubicBezTo>
                  <a:pt x="7809547" y="11422"/>
                  <a:pt x="8275795" y="92622"/>
                  <a:pt x="8739856" y="200746"/>
                </a:cubicBezTo>
                <a:lnTo>
                  <a:pt x="9144000" y="302125"/>
                </a:lnTo>
                <a:lnTo>
                  <a:pt x="9144000" y="4667042"/>
                </a:lnTo>
                <a:lnTo>
                  <a:pt x="0" y="4667042"/>
                </a:lnTo>
                <a:lnTo>
                  <a:pt x="0" y="142334"/>
                </a:lnTo>
                <a:lnTo>
                  <a:pt x="260865" y="125811"/>
                </a:lnTo>
                <a:cubicBezTo>
                  <a:pt x="384849" y="121237"/>
                  <a:pt x="511492" y="120007"/>
                  <a:pt x="640079" y="122864"/>
                </a:cubicBezTo>
                <a:cubicBezTo>
                  <a:pt x="1668779" y="145724"/>
                  <a:pt x="3335019" y="615624"/>
                  <a:pt x="4465319" y="595304"/>
                </a:cubicBezTo>
                <a:cubicBezTo>
                  <a:pt x="5595619" y="574984"/>
                  <a:pt x="6388099" y="-26996"/>
                  <a:pt x="7421879" y="944"/>
                </a:cubicBezTo>
                <a:close/>
              </a:path>
            </a:pathLst>
          </a:cu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sz="3200">
              <a:latin typeface="+mj-ea"/>
              <a:ea typeface="+mj-ea"/>
              <a:sym typeface="微软雅黑" panose="020B0503020204020204" charset="-122"/>
            </a:endParaRPr>
          </a:p>
        </p:txBody>
      </p:sp>
      <p:sp>
        <p:nvSpPr>
          <p:cNvPr id="4" name="任意形状 1"/>
          <p:cNvSpPr/>
          <p:nvPr>
            <p:custDataLst>
              <p:tags r:id="rId3"/>
            </p:custDataLst>
          </p:nvPr>
        </p:nvSpPr>
        <p:spPr>
          <a:xfrm>
            <a:off x="248" y="1608236"/>
            <a:ext cx="12191753" cy="5249987"/>
          </a:xfrm>
          <a:custGeom>
            <a:avLst/>
            <a:gdLst>
              <a:gd name="connsiteX0" fmla="*/ 9144000 w 9144000"/>
              <a:gd name="connsiteY0" fmla="*/ 0 h 4569773"/>
              <a:gd name="connsiteX1" fmla="*/ 9144000 w 9144000"/>
              <a:gd name="connsiteY1" fmla="*/ 4569773 h 4569773"/>
              <a:gd name="connsiteX2" fmla="*/ 0 w 9144000"/>
              <a:gd name="connsiteY2" fmla="*/ 4569773 h 4569773"/>
              <a:gd name="connsiteX3" fmla="*/ 0 w 9144000"/>
              <a:gd name="connsiteY3" fmla="*/ 638493 h 4569773"/>
              <a:gd name="connsiteX4" fmla="*/ 135688 w 9144000"/>
              <a:gd name="connsiteY4" fmla="*/ 681653 h 4569773"/>
              <a:gd name="connsiteX5" fmla="*/ 487681 w 9144000"/>
              <a:gd name="connsiteY5" fmla="*/ 725542 h 4569773"/>
              <a:gd name="connsiteX6" fmla="*/ 4450081 w 9144000"/>
              <a:gd name="connsiteY6" fmla="*/ 192142 h 4569773"/>
              <a:gd name="connsiteX7" fmla="*/ 7239001 w 9144000"/>
              <a:gd name="connsiteY7" fmla="*/ 603622 h 4569773"/>
              <a:gd name="connsiteX8" fmla="*/ 9034464 w 9144000"/>
              <a:gd name="connsiteY8" fmla="*/ 37837 h 45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4569773">
                <a:moveTo>
                  <a:pt x="9144000" y="0"/>
                </a:moveTo>
                <a:lnTo>
                  <a:pt x="9144000" y="4569773"/>
                </a:lnTo>
                <a:lnTo>
                  <a:pt x="0" y="4569773"/>
                </a:lnTo>
                <a:lnTo>
                  <a:pt x="0" y="638493"/>
                </a:lnTo>
                <a:lnTo>
                  <a:pt x="135688" y="681653"/>
                </a:lnTo>
                <a:cubicBezTo>
                  <a:pt x="248048" y="710818"/>
                  <a:pt x="365444" y="727447"/>
                  <a:pt x="487681" y="725542"/>
                </a:cubicBezTo>
                <a:cubicBezTo>
                  <a:pt x="1465581" y="710302"/>
                  <a:pt x="3324861" y="212462"/>
                  <a:pt x="4450081" y="192142"/>
                </a:cubicBezTo>
                <a:cubicBezTo>
                  <a:pt x="5575301" y="171822"/>
                  <a:pt x="6240781" y="613782"/>
                  <a:pt x="7239001" y="603622"/>
                </a:cubicBezTo>
                <a:cubicBezTo>
                  <a:pt x="7738111" y="598542"/>
                  <a:pt x="8418831" y="263262"/>
                  <a:pt x="9034464" y="37837"/>
                </a:cubicBezTo>
                <a:close/>
              </a:path>
            </a:pathLst>
          </a:custGeom>
          <a:gradFill>
            <a:gsLst>
              <a:gs pos="0">
                <a:schemeClr val="accent1">
                  <a:alpha val="75000"/>
                </a:schemeClr>
              </a:gs>
              <a:gs pos="68000">
                <a:schemeClr val="accent1"/>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sz="3200">
              <a:latin typeface="+mj-ea"/>
              <a:ea typeface="+mj-ea"/>
              <a:sym typeface="微软雅黑" panose="020B0503020204020204" charset="-122"/>
            </a:endParaRPr>
          </a:p>
        </p:txBody>
      </p:sp>
      <p:sp>
        <p:nvSpPr>
          <p:cNvPr id="6" name="任意多边形: 形状 20"/>
          <p:cNvSpPr/>
          <p:nvPr>
            <p:custDataLst>
              <p:tags r:id="rId4"/>
            </p:custDataLst>
          </p:nvPr>
        </p:nvSpPr>
        <p:spPr>
          <a:xfrm>
            <a:off x="-4197" y="1648240"/>
            <a:ext cx="12188501" cy="5214028"/>
          </a:xfrm>
          <a:custGeom>
            <a:avLst/>
            <a:gdLst>
              <a:gd name="connsiteX0" fmla="*/ 2408361 w 9107329"/>
              <a:gd name="connsiteY0" fmla="*/ 434 h 2794050"/>
              <a:gd name="connsiteX1" fmla="*/ 7003480 w 9107329"/>
              <a:gd name="connsiteY1" fmla="*/ 263023 h 2794050"/>
              <a:gd name="connsiteX2" fmla="*/ 8796810 w 9107329"/>
              <a:gd name="connsiteY2" fmla="*/ 78568 h 2794050"/>
              <a:gd name="connsiteX3" fmla="*/ 9107329 w 9107329"/>
              <a:gd name="connsiteY3" fmla="*/ 30883 h 2794050"/>
              <a:gd name="connsiteX4" fmla="*/ 9107329 w 9107329"/>
              <a:gd name="connsiteY4" fmla="*/ 2794050 h 2794050"/>
              <a:gd name="connsiteX5" fmla="*/ 0 w 9107329"/>
              <a:gd name="connsiteY5" fmla="*/ 2794050 h 2794050"/>
              <a:gd name="connsiteX6" fmla="*/ 0 w 9107329"/>
              <a:gd name="connsiteY6" fmla="*/ 108284 h 2794050"/>
              <a:gd name="connsiteX7" fmla="*/ 397174 w 9107329"/>
              <a:gd name="connsiteY7" fmla="*/ 83169 h 2794050"/>
              <a:gd name="connsiteX8" fmla="*/ 2408361 w 9107329"/>
              <a:gd name="connsiteY8" fmla="*/ 434 h 2794050"/>
              <a:gd name="connsiteX0-1" fmla="*/ 2414029 w 9112997"/>
              <a:gd name="connsiteY0-2" fmla="*/ 434 h 3899264"/>
              <a:gd name="connsiteX1-3" fmla="*/ 7009148 w 9112997"/>
              <a:gd name="connsiteY1-4" fmla="*/ 263023 h 3899264"/>
              <a:gd name="connsiteX2-5" fmla="*/ 8802478 w 9112997"/>
              <a:gd name="connsiteY2-6" fmla="*/ 78568 h 3899264"/>
              <a:gd name="connsiteX3-7" fmla="*/ 9112997 w 9112997"/>
              <a:gd name="connsiteY3-8" fmla="*/ 30883 h 3899264"/>
              <a:gd name="connsiteX4-9" fmla="*/ 9112997 w 9112997"/>
              <a:gd name="connsiteY4-10" fmla="*/ 2794050 h 3899264"/>
              <a:gd name="connsiteX5-11" fmla="*/ 0 w 9112997"/>
              <a:gd name="connsiteY5-12" fmla="*/ 3899264 h 3899264"/>
              <a:gd name="connsiteX6-13" fmla="*/ 5668 w 9112997"/>
              <a:gd name="connsiteY6-14" fmla="*/ 108284 h 3899264"/>
              <a:gd name="connsiteX7-15" fmla="*/ 402842 w 9112997"/>
              <a:gd name="connsiteY7-16" fmla="*/ 83169 h 3899264"/>
              <a:gd name="connsiteX8-17" fmla="*/ 2414029 w 9112997"/>
              <a:gd name="connsiteY8-18" fmla="*/ 434 h 3899264"/>
              <a:gd name="connsiteX0-19" fmla="*/ 2414029 w 9112997"/>
              <a:gd name="connsiteY0-20" fmla="*/ 434 h 3910600"/>
              <a:gd name="connsiteX1-21" fmla="*/ 7009148 w 9112997"/>
              <a:gd name="connsiteY1-22" fmla="*/ 263023 h 3910600"/>
              <a:gd name="connsiteX2-23" fmla="*/ 8802478 w 9112997"/>
              <a:gd name="connsiteY2-24" fmla="*/ 78568 h 3910600"/>
              <a:gd name="connsiteX3-25" fmla="*/ 9112997 w 9112997"/>
              <a:gd name="connsiteY3-26" fmla="*/ 30883 h 3910600"/>
              <a:gd name="connsiteX4-27" fmla="*/ 9112997 w 9112997"/>
              <a:gd name="connsiteY4-28" fmla="*/ 3910600 h 3910600"/>
              <a:gd name="connsiteX5-29" fmla="*/ 0 w 9112997"/>
              <a:gd name="connsiteY5-30" fmla="*/ 3899264 h 3910600"/>
              <a:gd name="connsiteX6-31" fmla="*/ 5668 w 9112997"/>
              <a:gd name="connsiteY6-32" fmla="*/ 108284 h 3910600"/>
              <a:gd name="connsiteX7-33" fmla="*/ 402842 w 9112997"/>
              <a:gd name="connsiteY7-34" fmla="*/ 83169 h 3910600"/>
              <a:gd name="connsiteX8-35" fmla="*/ 2414029 w 9112997"/>
              <a:gd name="connsiteY8-36" fmla="*/ 434 h 3910600"/>
              <a:gd name="connsiteX0-37" fmla="*/ 2408613 w 9107581"/>
              <a:gd name="connsiteY0-38" fmla="*/ 434 h 3910600"/>
              <a:gd name="connsiteX1-39" fmla="*/ 7003732 w 9107581"/>
              <a:gd name="connsiteY1-40" fmla="*/ 263023 h 3910600"/>
              <a:gd name="connsiteX2-41" fmla="*/ 8797062 w 9107581"/>
              <a:gd name="connsiteY2-42" fmla="*/ 78568 h 3910600"/>
              <a:gd name="connsiteX3-43" fmla="*/ 9107581 w 9107581"/>
              <a:gd name="connsiteY3-44" fmla="*/ 30883 h 3910600"/>
              <a:gd name="connsiteX4-45" fmla="*/ 9107581 w 9107581"/>
              <a:gd name="connsiteY4-46" fmla="*/ 3910600 h 3910600"/>
              <a:gd name="connsiteX5-47" fmla="*/ 5920 w 9107581"/>
              <a:gd name="connsiteY5-48" fmla="*/ 3904932 h 3910600"/>
              <a:gd name="connsiteX6-49" fmla="*/ 252 w 9107581"/>
              <a:gd name="connsiteY6-50" fmla="*/ 108284 h 3910600"/>
              <a:gd name="connsiteX7-51" fmla="*/ 397426 w 9107581"/>
              <a:gd name="connsiteY7-52" fmla="*/ 83169 h 3910600"/>
              <a:gd name="connsiteX8-53" fmla="*/ 2408613 w 9107581"/>
              <a:gd name="connsiteY8-54" fmla="*/ 434 h 3910600"/>
              <a:gd name="connsiteX0-55" fmla="*/ 2419202 w 9118170"/>
              <a:gd name="connsiteY0-56" fmla="*/ 434 h 3910600"/>
              <a:gd name="connsiteX1-57" fmla="*/ 7014321 w 9118170"/>
              <a:gd name="connsiteY1-58" fmla="*/ 263023 h 3910600"/>
              <a:gd name="connsiteX2-59" fmla="*/ 8807651 w 9118170"/>
              <a:gd name="connsiteY2-60" fmla="*/ 78568 h 3910600"/>
              <a:gd name="connsiteX3-61" fmla="*/ 9118170 w 9118170"/>
              <a:gd name="connsiteY3-62" fmla="*/ 30883 h 3910600"/>
              <a:gd name="connsiteX4-63" fmla="*/ 9118170 w 9118170"/>
              <a:gd name="connsiteY4-64" fmla="*/ 3910600 h 3910600"/>
              <a:gd name="connsiteX5-65" fmla="*/ 16509 w 9118170"/>
              <a:gd name="connsiteY5-66" fmla="*/ 3904932 h 3910600"/>
              <a:gd name="connsiteX6-67" fmla="*/ 125 w 9118170"/>
              <a:gd name="connsiteY6-68" fmla="*/ 108284 h 3910600"/>
              <a:gd name="connsiteX7-69" fmla="*/ 408015 w 9118170"/>
              <a:gd name="connsiteY7-70" fmla="*/ 83169 h 3910600"/>
              <a:gd name="connsiteX8-71" fmla="*/ 2419202 w 9118170"/>
              <a:gd name="connsiteY8-72" fmla="*/ 434 h 3910600"/>
              <a:gd name="connsiteX0-73" fmla="*/ 2419456 w 9118424"/>
              <a:gd name="connsiteY0-74" fmla="*/ 434 h 3910600"/>
              <a:gd name="connsiteX1-75" fmla="*/ 7014575 w 9118424"/>
              <a:gd name="connsiteY1-76" fmla="*/ 263023 h 3910600"/>
              <a:gd name="connsiteX2-77" fmla="*/ 8807905 w 9118424"/>
              <a:gd name="connsiteY2-78" fmla="*/ 78568 h 3910600"/>
              <a:gd name="connsiteX3-79" fmla="*/ 9118424 w 9118424"/>
              <a:gd name="connsiteY3-80" fmla="*/ 30883 h 3910600"/>
              <a:gd name="connsiteX4-81" fmla="*/ 9118424 w 9118424"/>
              <a:gd name="connsiteY4-82" fmla="*/ 3910600 h 3910600"/>
              <a:gd name="connsiteX5-83" fmla="*/ 2476 w 9118424"/>
              <a:gd name="connsiteY5-84" fmla="*/ 3904932 h 3910600"/>
              <a:gd name="connsiteX6-85" fmla="*/ 379 w 9118424"/>
              <a:gd name="connsiteY6-86" fmla="*/ 108284 h 3910600"/>
              <a:gd name="connsiteX7-87" fmla="*/ 408269 w 9118424"/>
              <a:gd name="connsiteY7-88" fmla="*/ 83169 h 3910600"/>
              <a:gd name="connsiteX8-89" fmla="*/ 2419456 w 9118424"/>
              <a:gd name="connsiteY8-90" fmla="*/ 434 h 3910600"/>
              <a:gd name="connsiteX0-91" fmla="*/ 2419456 w 9146999"/>
              <a:gd name="connsiteY0-92" fmla="*/ 434 h 3910600"/>
              <a:gd name="connsiteX1-93" fmla="*/ 7014575 w 9146999"/>
              <a:gd name="connsiteY1-94" fmla="*/ 263023 h 3910600"/>
              <a:gd name="connsiteX2-95" fmla="*/ 8807905 w 9146999"/>
              <a:gd name="connsiteY2-96" fmla="*/ 78568 h 3910600"/>
              <a:gd name="connsiteX3-97" fmla="*/ 9118424 w 9146999"/>
              <a:gd name="connsiteY3-98" fmla="*/ 30883 h 3910600"/>
              <a:gd name="connsiteX4-99" fmla="*/ 9146999 w 9146999"/>
              <a:gd name="connsiteY4-100" fmla="*/ 3910600 h 3910600"/>
              <a:gd name="connsiteX5-101" fmla="*/ 2476 w 9146999"/>
              <a:gd name="connsiteY5-102" fmla="*/ 3904932 h 3910600"/>
              <a:gd name="connsiteX6-103" fmla="*/ 379 w 9146999"/>
              <a:gd name="connsiteY6-104" fmla="*/ 108284 h 3910600"/>
              <a:gd name="connsiteX7-105" fmla="*/ 408269 w 9146999"/>
              <a:gd name="connsiteY7-106" fmla="*/ 83169 h 3910600"/>
              <a:gd name="connsiteX8-107" fmla="*/ 2419456 w 9146999"/>
              <a:gd name="connsiteY8-108" fmla="*/ 434 h 3910600"/>
              <a:gd name="connsiteX0-109" fmla="*/ 2419456 w 9152430"/>
              <a:gd name="connsiteY0-110" fmla="*/ 434 h 3910600"/>
              <a:gd name="connsiteX1-111" fmla="*/ 7014575 w 9152430"/>
              <a:gd name="connsiteY1-112" fmla="*/ 263023 h 3910600"/>
              <a:gd name="connsiteX2-113" fmla="*/ 8807905 w 9152430"/>
              <a:gd name="connsiteY2-114" fmla="*/ 78568 h 3910600"/>
              <a:gd name="connsiteX3-115" fmla="*/ 9152430 w 9152430"/>
              <a:gd name="connsiteY3-116" fmla="*/ 13879 h 3910600"/>
              <a:gd name="connsiteX4-117" fmla="*/ 9146999 w 9152430"/>
              <a:gd name="connsiteY4-118" fmla="*/ 3910600 h 3910600"/>
              <a:gd name="connsiteX5-119" fmla="*/ 2476 w 9152430"/>
              <a:gd name="connsiteY5-120" fmla="*/ 3904932 h 3910600"/>
              <a:gd name="connsiteX6-121" fmla="*/ 379 w 9152430"/>
              <a:gd name="connsiteY6-122" fmla="*/ 108284 h 3910600"/>
              <a:gd name="connsiteX7-123" fmla="*/ 408269 w 9152430"/>
              <a:gd name="connsiteY7-124" fmla="*/ 83169 h 3910600"/>
              <a:gd name="connsiteX8-125" fmla="*/ 2419456 w 9152430"/>
              <a:gd name="connsiteY8-126" fmla="*/ 434 h 3910600"/>
              <a:gd name="connsiteX0-127" fmla="*/ 2419456 w 9158564"/>
              <a:gd name="connsiteY0-128" fmla="*/ 434 h 3910600"/>
              <a:gd name="connsiteX1-129" fmla="*/ 7014575 w 9158564"/>
              <a:gd name="connsiteY1-130" fmla="*/ 263023 h 3910600"/>
              <a:gd name="connsiteX2-131" fmla="*/ 8807905 w 9158564"/>
              <a:gd name="connsiteY2-132" fmla="*/ 78568 h 3910600"/>
              <a:gd name="connsiteX3-133" fmla="*/ 9152430 w 9158564"/>
              <a:gd name="connsiteY3-134" fmla="*/ 13879 h 3910600"/>
              <a:gd name="connsiteX4-135" fmla="*/ 9158335 w 9158564"/>
              <a:gd name="connsiteY4-136" fmla="*/ 3910600 h 3910600"/>
              <a:gd name="connsiteX5-137" fmla="*/ 2476 w 9158564"/>
              <a:gd name="connsiteY5-138" fmla="*/ 3904932 h 3910600"/>
              <a:gd name="connsiteX6-139" fmla="*/ 379 w 9158564"/>
              <a:gd name="connsiteY6-140" fmla="*/ 108284 h 3910600"/>
              <a:gd name="connsiteX7-141" fmla="*/ 408269 w 9158564"/>
              <a:gd name="connsiteY7-142" fmla="*/ 83169 h 3910600"/>
              <a:gd name="connsiteX8-143" fmla="*/ 2419456 w 9158564"/>
              <a:gd name="connsiteY8-144" fmla="*/ 434 h 3910600"/>
              <a:gd name="connsiteX0-145" fmla="*/ 2419456 w 9152430"/>
              <a:gd name="connsiteY0-146" fmla="*/ 434 h 3904932"/>
              <a:gd name="connsiteX1-147" fmla="*/ 7014575 w 9152430"/>
              <a:gd name="connsiteY1-148" fmla="*/ 263023 h 3904932"/>
              <a:gd name="connsiteX2-149" fmla="*/ 8807905 w 9152430"/>
              <a:gd name="connsiteY2-150" fmla="*/ 78568 h 3904932"/>
              <a:gd name="connsiteX3-151" fmla="*/ 9152430 w 9152430"/>
              <a:gd name="connsiteY3-152" fmla="*/ 13879 h 3904932"/>
              <a:gd name="connsiteX4-153" fmla="*/ 9141332 w 9152430"/>
              <a:gd name="connsiteY4-154" fmla="*/ 3904932 h 3904932"/>
              <a:gd name="connsiteX5-155" fmla="*/ 2476 w 9152430"/>
              <a:gd name="connsiteY5-156" fmla="*/ 3904932 h 3904932"/>
              <a:gd name="connsiteX6-157" fmla="*/ 379 w 9152430"/>
              <a:gd name="connsiteY6-158" fmla="*/ 108284 h 3904932"/>
              <a:gd name="connsiteX7-159" fmla="*/ 408269 w 9152430"/>
              <a:gd name="connsiteY7-160" fmla="*/ 83169 h 3904932"/>
              <a:gd name="connsiteX8-161" fmla="*/ 2419456 w 9152430"/>
              <a:gd name="connsiteY8-162" fmla="*/ 434 h 3904932"/>
              <a:gd name="connsiteX0-163" fmla="*/ 2419456 w 9152430"/>
              <a:gd name="connsiteY0-164" fmla="*/ 434 h 3904932"/>
              <a:gd name="connsiteX1-165" fmla="*/ 7014575 w 9152430"/>
              <a:gd name="connsiteY1-166" fmla="*/ 263023 h 3904932"/>
              <a:gd name="connsiteX2-167" fmla="*/ 8807905 w 9152430"/>
              <a:gd name="connsiteY2-168" fmla="*/ 78568 h 3904932"/>
              <a:gd name="connsiteX3-169" fmla="*/ 9152430 w 9152430"/>
              <a:gd name="connsiteY3-170" fmla="*/ 13879 h 3904932"/>
              <a:gd name="connsiteX4-171" fmla="*/ 9141332 w 9152430"/>
              <a:gd name="connsiteY4-172" fmla="*/ 3899264 h 3904932"/>
              <a:gd name="connsiteX5-173" fmla="*/ 2476 w 9152430"/>
              <a:gd name="connsiteY5-174" fmla="*/ 3904932 h 3904932"/>
              <a:gd name="connsiteX6-175" fmla="*/ 379 w 9152430"/>
              <a:gd name="connsiteY6-176" fmla="*/ 108284 h 3904932"/>
              <a:gd name="connsiteX7-177" fmla="*/ 408269 w 9152430"/>
              <a:gd name="connsiteY7-178" fmla="*/ 83169 h 3904932"/>
              <a:gd name="connsiteX8-179" fmla="*/ 2419456 w 9152430"/>
              <a:gd name="connsiteY8-180" fmla="*/ 434 h 3904932"/>
              <a:gd name="connsiteX0-181" fmla="*/ 2419456 w 9152430"/>
              <a:gd name="connsiteY0-182" fmla="*/ 434 h 3910600"/>
              <a:gd name="connsiteX1-183" fmla="*/ 7014575 w 9152430"/>
              <a:gd name="connsiteY1-184" fmla="*/ 263023 h 3910600"/>
              <a:gd name="connsiteX2-185" fmla="*/ 8807905 w 9152430"/>
              <a:gd name="connsiteY2-186" fmla="*/ 78568 h 3910600"/>
              <a:gd name="connsiteX3-187" fmla="*/ 9152430 w 9152430"/>
              <a:gd name="connsiteY3-188" fmla="*/ 13879 h 3910600"/>
              <a:gd name="connsiteX4-189" fmla="*/ 9141332 w 9152430"/>
              <a:gd name="connsiteY4-190" fmla="*/ 3899264 h 3910600"/>
              <a:gd name="connsiteX5-191" fmla="*/ 2476 w 9152430"/>
              <a:gd name="connsiteY5-192" fmla="*/ 3910600 h 3910600"/>
              <a:gd name="connsiteX6-193" fmla="*/ 379 w 9152430"/>
              <a:gd name="connsiteY6-194" fmla="*/ 108284 h 3910600"/>
              <a:gd name="connsiteX7-195" fmla="*/ 408269 w 9152430"/>
              <a:gd name="connsiteY7-196" fmla="*/ 83169 h 3910600"/>
              <a:gd name="connsiteX8-197" fmla="*/ 2419456 w 9152430"/>
              <a:gd name="connsiteY8-198" fmla="*/ 434 h 3910600"/>
              <a:gd name="connsiteX0-199" fmla="*/ 2419456 w 9141561"/>
              <a:gd name="connsiteY0-200" fmla="*/ 434 h 3910600"/>
              <a:gd name="connsiteX1-201" fmla="*/ 7014575 w 9141561"/>
              <a:gd name="connsiteY1-202" fmla="*/ 263023 h 3910600"/>
              <a:gd name="connsiteX2-203" fmla="*/ 8807905 w 9141561"/>
              <a:gd name="connsiteY2-204" fmla="*/ 78568 h 3910600"/>
              <a:gd name="connsiteX3-205" fmla="*/ 9135427 w 9141561"/>
              <a:gd name="connsiteY3-206" fmla="*/ 8210 h 3910600"/>
              <a:gd name="connsiteX4-207" fmla="*/ 9141332 w 9141561"/>
              <a:gd name="connsiteY4-208" fmla="*/ 3899264 h 3910600"/>
              <a:gd name="connsiteX5-209" fmla="*/ 2476 w 9141561"/>
              <a:gd name="connsiteY5-210" fmla="*/ 3910600 h 3910600"/>
              <a:gd name="connsiteX6-211" fmla="*/ 379 w 9141561"/>
              <a:gd name="connsiteY6-212" fmla="*/ 108284 h 3910600"/>
              <a:gd name="connsiteX7-213" fmla="*/ 408269 w 9141561"/>
              <a:gd name="connsiteY7-214" fmla="*/ 83169 h 3910600"/>
              <a:gd name="connsiteX8-215" fmla="*/ 2419456 w 9141561"/>
              <a:gd name="connsiteY8-216" fmla="*/ 434 h 3910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141561" h="3910600">
                <a:moveTo>
                  <a:pt x="2419456" y="434"/>
                </a:moveTo>
                <a:cubicBezTo>
                  <a:pt x="4273407" y="-12534"/>
                  <a:pt x="5369874" y="269506"/>
                  <a:pt x="7014575" y="263023"/>
                </a:cubicBezTo>
                <a:cubicBezTo>
                  <a:pt x="7528545" y="260997"/>
                  <a:pt x="8159400" y="176658"/>
                  <a:pt x="8807905" y="78568"/>
                </a:cubicBezTo>
                <a:lnTo>
                  <a:pt x="9135427" y="8210"/>
                </a:lnTo>
                <a:cubicBezTo>
                  <a:pt x="9133617" y="1307117"/>
                  <a:pt x="9143142" y="2600357"/>
                  <a:pt x="9141332" y="3899264"/>
                </a:cubicBezTo>
                <a:lnTo>
                  <a:pt x="2476" y="3910600"/>
                </a:lnTo>
                <a:cubicBezTo>
                  <a:pt x="4365" y="2646940"/>
                  <a:pt x="-1510" y="1371944"/>
                  <a:pt x="379" y="108284"/>
                </a:cubicBezTo>
                <a:lnTo>
                  <a:pt x="408269" y="83169"/>
                </a:lnTo>
                <a:cubicBezTo>
                  <a:pt x="1142625" y="38298"/>
                  <a:pt x="1840096" y="4486"/>
                  <a:pt x="2419456" y="434"/>
                </a:cubicBezTo>
                <a:close/>
              </a:path>
            </a:pathLst>
          </a:cu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kumimoji="1" lang="zh-CN" altLang="en-US" sz="3200">
              <a:latin typeface="+mj-ea"/>
              <a:ea typeface="+mj-ea"/>
            </a:endParaRPr>
          </a:p>
        </p:txBody>
      </p:sp>
      <p:sp>
        <p:nvSpPr>
          <p:cNvPr id="8" name="椭圆 7"/>
          <p:cNvSpPr/>
          <p:nvPr>
            <p:custDataLst>
              <p:tags r:id="rId5"/>
            </p:custDataLst>
          </p:nvPr>
        </p:nvSpPr>
        <p:spPr>
          <a:xfrm>
            <a:off x="1733128" y="2791217"/>
            <a:ext cx="1034696" cy="1034696"/>
          </a:xfrm>
          <a:prstGeom prst="ellipse">
            <a:avLst/>
          </a:prstGeom>
          <a:noFill/>
          <a:ln w="25400">
            <a:solidFill>
              <a:schemeClr val="lt1">
                <a:lumMod val="10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3200">
              <a:latin typeface="+mj-ea"/>
              <a:ea typeface="+mj-ea"/>
              <a:sym typeface="微软雅黑" panose="020B0503020204020204" charset="-122"/>
            </a:endParaRPr>
          </a:p>
        </p:txBody>
      </p:sp>
      <p:sp>
        <p:nvSpPr>
          <p:cNvPr id="10" name="矩形 9"/>
          <p:cNvSpPr/>
          <p:nvPr>
            <p:custDataLst>
              <p:tags r:id="rId6"/>
            </p:custDataLst>
          </p:nvPr>
        </p:nvSpPr>
        <p:spPr>
          <a:xfrm>
            <a:off x="1675979" y="4037062"/>
            <a:ext cx="1148784" cy="475605"/>
          </a:xfrm>
          <a:prstGeom prst="rect">
            <a:avLst/>
          </a:prstGeom>
          <a:noFill/>
        </p:spPr>
        <p:txBody>
          <a:bodyPr wrap="none" lIns="0" tIns="0" rIns="0" bIns="0" rtlCol="0">
            <a:noAutofit/>
          </a:bodyPr>
          <a:p>
            <a:pPr algn="ctr">
              <a:spcBef>
                <a:spcPct val="0"/>
              </a:spcBef>
              <a:spcAft>
                <a:spcPct val="0"/>
              </a:spcAft>
            </a:pPr>
            <a:r>
              <a:rPr kumimoji="1" lang="en-US" altLang="zh-CN" sz="2700" b="1">
                <a:solidFill>
                  <a:schemeClr val="lt1">
                    <a:lumMod val="100000"/>
                  </a:schemeClr>
                </a:solidFill>
                <a:latin typeface="+mn-ea"/>
                <a:cs typeface="+mn-ea"/>
              </a:rPr>
              <a:t>01</a:t>
            </a:r>
            <a:endParaRPr kumimoji="1" lang="en-US" altLang="zh-CN" sz="2700" b="1">
              <a:solidFill>
                <a:schemeClr val="lt1">
                  <a:lumMod val="100000"/>
                </a:schemeClr>
              </a:solidFill>
              <a:latin typeface="+mn-ea"/>
              <a:cs typeface="+mn-ea"/>
            </a:endParaRPr>
          </a:p>
        </p:txBody>
      </p:sp>
      <p:sp>
        <p:nvSpPr>
          <p:cNvPr id="15" name="矩形 14"/>
          <p:cNvSpPr/>
          <p:nvPr>
            <p:custDataLst>
              <p:tags r:id="rId7"/>
            </p:custDataLst>
          </p:nvPr>
        </p:nvSpPr>
        <p:spPr>
          <a:xfrm>
            <a:off x="962253" y="5002242"/>
            <a:ext cx="2575932" cy="1462375"/>
          </a:xfrm>
          <a:prstGeom prst="rect">
            <a:avLst/>
          </a:prstGeom>
        </p:spPr>
        <p:txBody>
          <a:bodyPr wrap="square" lIns="0" tIns="0" rIns="0" bIns="0">
            <a:noAutofit/>
          </a:bodyPr>
          <a:p>
            <a:pPr algn="ctr">
              <a:lnSpc>
                <a:spcPct val="150000"/>
              </a:lnSpc>
              <a:spcBef>
                <a:spcPct val="0"/>
              </a:spcBef>
              <a:spcAft>
                <a:spcPct val="0"/>
              </a:spcAft>
            </a:pPr>
            <a:r>
              <a:rPr lang="zh-CN" altLang="en-US" sz="1400">
                <a:solidFill>
                  <a:schemeClr val="lt1">
                    <a:lumMod val="100000"/>
                  </a:schemeClr>
                </a:solidFill>
                <a:latin typeface="+mn-ea"/>
                <a:cs typeface="+mn-ea"/>
              </a:rPr>
              <a:t>三年制高职每学年40周教学活动，这样的安排能够保证教学的系统性和连贯性，使学生有足够的时间学习和实践。</a:t>
            </a:r>
            <a:endParaRPr lang="zh-CN" altLang="en-US" sz="1400">
              <a:solidFill>
                <a:schemeClr val="lt1">
                  <a:lumMod val="100000"/>
                </a:schemeClr>
              </a:solidFill>
              <a:latin typeface="+mn-ea"/>
              <a:cs typeface="+mn-ea"/>
            </a:endParaRPr>
          </a:p>
        </p:txBody>
      </p:sp>
      <p:sp>
        <p:nvSpPr>
          <p:cNvPr id="17" name="椭圆 16"/>
          <p:cNvSpPr/>
          <p:nvPr>
            <p:custDataLst>
              <p:tags r:id="rId8"/>
            </p:custDataLst>
          </p:nvPr>
        </p:nvSpPr>
        <p:spPr>
          <a:xfrm>
            <a:off x="5600834" y="2791217"/>
            <a:ext cx="1034696" cy="1034696"/>
          </a:xfrm>
          <a:prstGeom prst="ellipse">
            <a:avLst/>
          </a:prstGeom>
          <a:noFill/>
          <a:ln w="25400">
            <a:solidFill>
              <a:schemeClr val="lt1">
                <a:lumMod val="10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3200">
              <a:latin typeface="+mj-ea"/>
              <a:ea typeface="+mj-ea"/>
              <a:sym typeface="微软雅黑" panose="020B0503020204020204" charset="-122"/>
            </a:endParaRPr>
          </a:p>
        </p:txBody>
      </p:sp>
      <p:sp>
        <p:nvSpPr>
          <p:cNvPr id="18" name="矩形 17"/>
          <p:cNvSpPr/>
          <p:nvPr>
            <p:custDataLst>
              <p:tags r:id="rId9"/>
            </p:custDataLst>
          </p:nvPr>
        </p:nvSpPr>
        <p:spPr>
          <a:xfrm>
            <a:off x="5543686" y="4028807"/>
            <a:ext cx="1148784" cy="475605"/>
          </a:xfrm>
          <a:prstGeom prst="rect">
            <a:avLst/>
          </a:prstGeom>
          <a:noFill/>
        </p:spPr>
        <p:txBody>
          <a:bodyPr wrap="none" lIns="0" tIns="0" rIns="0" bIns="0" rtlCol="0">
            <a:noAutofit/>
          </a:bodyPr>
          <a:p>
            <a:pPr algn="ctr">
              <a:spcBef>
                <a:spcPct val="0"/>
              </a:spcBef>
              <a:spcAft>
                <a:spcPct val="0"/>
              </a:spcAft>
            </a:pPr>
            <a:r>
              <a:rPr kumimoji="1" lang="en-US" altLang="zh-CN" sz="2700" b="1">
                <a:solidFill>
                  <a:schemeClr val="lt1">
                    <a:lumMod val="100000"/>
                  </a:schemeClr>
                </a:solidFill>
                <a:latin typeface="+mn-ea"/>
                <a:cs typeface="+mn-ea"/>
              </a:rPr>
              <a:t>02</a:t>
            </a:r>
            <a:endParaRPr kumimoji="1" lang="en-US" altLang="zh-CN" sz="2700" b="1">
              <a:solidFill>
                <a:schemeClr val="lt1">
                  <a:lumMod val="100000"/>
                </a:schemeClr>
              </a:solidFill>
              <a:latin typeface="+mn-ea"/>
              <a:cs typeface="+mn-ea"/>
            </a:endParaRPr>
          </a:p>
        </p:txBody>
      </p:sp>
      <p:sp>
        <p:nvSpPr>
          <p:cNvPr id="34" name="矩形 33"/>
          <p:cNvSpPr/>
          <p:nvPr>
            <p:custDataLst>
              <p:tags r:id="rId10"/>
            </p:custDataLst>
          </p:nvPr>
        </p:nvSpPr>
        <p:spPr>
          <a:xfrm>
            <a:off x="4830595" y="4993988"/>
            <a:ext cx="2575932" cy="1462375"/>
          </a:xfrm>
          <a:prstGeom prst="rect">
            <a:avLst/>
          </a:prstGeom>
        </p:spPr>
        <p:txBody>
          <a:bodyPr wrap="square" lIns="0" tIns="0" rIns="0" bIns="0">
            <a:noAutofit/>
          </a:bodyPr>
          <a:p>
            <a:pPr algn="ctr">
              <a:lnSpc>
                <a:spcPct val="150000"/>
              </a:lnSpc>
              <a:spcBef>
                <a:spcPct val="0"/>
              </a:spcBef>
              <a:spcAft>
                <a:spcPct val="0"/>
              </a:spcAft>
            </a:pPr>
            <a:r>
              <a:rPr lang="zh-CN" altLang="en-US" sz="1400">
                <a:solidFill>
                  <a:schemeClr val="lt1">
                    <a:lumMod val="100000"/>
                  </a:schemeClr>
                </a:solidFill>
                <a:latin typeface="+mn-ea"/>
                <a:cs typeface="+mn-ea"/>
              </a:rPr>
              <a:t>总学时不低于2500，确保学生能够全面系统地学习专业知识和技能，为未来的职业发展做好充分准备。</a:t>
            </a:r>
            <a:endParaRPr lang="zh-CN" altLang="en-US" sz="1400">
              <a:solidFill>
                <a:schemeClr val="lt1">
                  <a:lumMod val="100000"/>
                </a:schemeClr>
              </a:solidFill>
              <a:latin typeface="+mn-ea"/>
              <a:cs typeface="+mn-ea"/>
            </a:endParaRPr>
          </a:p>
        </p:txBody>
      </p:sp>
      <p:sp>
        <p:nvSpPr>
          <p:cNvPr id="35" name="椭圆 34"/>
          <p:cNvSpPr/>
          <p:nvPr>
            <p:custDataLst>
              <p:tags r:id="rId11"/>
            </p:custDataLst>
          </p:nvPr>
        </p:nvSpPr>
        <p:spPr>
          <a:xfrm>
            <a:off x="9469176" y="2791217"/>
            <a:ext cx="1034696" cy="1034696"/>
          </a:xfrm>
          <a:prstGeom prst="ellipse">
            <a:avLst/>
          </a:prstGeom>
          <a:noFill/>
          <a:ln w="25400">
            <a:solidFill>
              <a:schemeClr val="lt1">
                <a:lumMod val="10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3200">
              <a:latin typeface="+mj-ea"/>
              <a:ea typeface="+mj-ea"/>
              <a:sym typeface="微软雅黑" panose="020B0503020204020204" charset="-122"/>
            </a:endParaRPr>
          </a:p>
        </p:txBody>
      </p:sp>
      <p:sp>
        <p:nvSpPr>
          <p:cNvPr id="36" name="矩形 35"/>
          <p:cNvSpPr/>
          <p:nvPr>
            <p:custDataLst>
              <p:tags r:id="rId12"/>
            </p:custDataLst>
          </p:nvPr>
        </p:nvSpPr>
        <p:spPr>
          <a:xfrm>
            <a:off x="9412027" y="4028807"/>
            <a:ext cx="1148785" cy="475605"/>
          </a:xfrm>
          <a:prstGeom prst="rect">
            <a:avLst/>
          </a:prstGeom>
          <a:noFill/>
        </p:spPr>
        <p:txBody>
          <a:bodyPr wrap="none" lIns="0" tIns="0" rIns="0" bIns="0" rtlCol="0">
            <a:noAutofit/>
          </a:bodyPr>
          <a:p>
            <a:pPr algn="ctr">
              <a:spcBef>
                <a:spcPct val="0"/>
              </a:spcBef>
              <a:spcAft>
                <a:spcPct val="0"/>
              </a:spcAft>
            </a:pPr>
            <a:r>
              <a:rPr kumimoji="1" lang="en-US" altLang="zh-CN" sz="2700" b="1">
                <a:solidFill>
                  <a:schemeClr val="lt1">
                    <a:lumMod val="100000"/>
                  </a:schemeClr>
                </a:solidFill>
                <a:latin typeface="+mn-ea"/>
                <a:cs typeface="+mn-ea"/>
              </a:rPr>
              <a:t>03</a:t>
            </a:r>
            <a:endParaRPr kumimoji="1" lang="en-US" altLang="zh-CN" sz="2700" b="1">
              <a:solidFill>
                <a:schemeClr val="lt1">
                  <a:lumMod val="100000"/>
                </a:schemeClr>
              </a:solidFill>
              <a:latin typeface="+mn-ea"/>
              <a:cs typeface="+mn-ea"/>
            </a:endParaRPr>
          </a:p>
        </p:txBody>
      </p:sp>
      <p:sp>
        <p:nvSpPr>
          <p:cNvPr id="37" name="矩形 36"/>
          <p:cNvSpPr/>
          <p:nvPr>
            <p:custDataLst>
              <p:tags r:id="rId13"/>
            </p:custDataLst>
          </p:nvPr>
        </p:nvSpPr>
        <p:spPr>
          <a:xfrm>
            <a:off x="8698302" y="4993988"/>
            <a:ext cx="2575932" cy="1462375"/>
          </a:xfrm>
          <a:prstGeom prst="rect">
            <a:avLst/>
          </a:prstGeom>
        </p:spPr>
        <p:txBody>
          <a:bodyPr wrap="square" lIns="0" tIns="0" rIns="0" bIns="0">
            <a:noAutofit/>
          </a:bodyPr>
          <a:p>
            <a:pPr algn="ctr">
              <a:lnSpc>
                <a:spcPct val="150000"/>
              </a:lnSpc>
              <a:spcBef>
                <a:spcPct val="0"/>
              </a:spcBef>
              <a:spcAft>
                <a:spcPct val="0"/>
              </a:spcAft>
            </a:pPr>
            <a:r>
              <a:rPr lang="zh-CN" altLang="en-US" sz="1400">
                <a:solidFill>
                  <a:schemeClr val="lt1">
                    <a:lumMod val="100000"/>
                  </a:schemeClr>
                </a:solidFill>
                <a:latin typeface="+mn-ea"/>
                <a:cs typeface="+mn-ea"/>
              </a:rPr>
              <a:t>公共基础课程学时不少于总学时1/4，有助于培养学生的综合素质和人文素养，为学生的全面发展奠定基础。</a:t>
            </a:r>
            <a:endParaRPr lang="zh-CN" altLang="en-US" sz="1400">
              <a:solidFill>
                <a:schemeClr val="lt1">
                  <a:lumMod val="100000"/>
                </a:schemeClr>
              </a:solidFill>
              <a:latin typeface="+mn-ea"/>
              <a:cs typeface="+mn-ea"/>
            </a:endParaRPr>
          </a:p>
        </p:txBody>
      </p:sp>
      <p:sp>
        <p:nvSpPr>
          <p:cNvPr id="38" name="矩形 37"/>
          <p:cNvSpPr/>
          <p:nvPr>
            <p:custDataLst>
              <p:tags r:id="rId14"/>
            </p:custDataLst>
          </p:nvPr>
        </p:nvSpPr>
        <p:spPr>
          <a:xfrm>
            <a:off x="962253" y="4536797"/>
            <a:ext cx="2577548" cy="375801"/>
          </a:xfrm>
          <a:prstGeom prst="rect">
            <a:avLst/>
          </a:prstGeom>
          <a:noFill/>
        </p:spPr>
        <p:txBody>
          <a:bodyPr wrap="square" lIns="0" tIns="0" rIns="0" bIns="0" rtlCol="0" anchor="ctr">
            <a:noAutofit/>
          </a:bodyPr>
          <a:p>
            <a:pPr algn="ctr">
              <a:spcBef>
                <a:spcPct val="0"/>
              </a:spcBef>
              <a:spcAft>
                <a:spcPct val="0"/>
              </a:spcAft>
            </a:pPr>
            <a:r>
              <a:rPr lang="zh-CN" altLang="en-US" b="1">
                <a:solidFill>
                  <a:schemeClr val="lt1">
                    <a:lumMod val="100000"/>
                  </a:schemeClr>
                </a:solidFill>
                <a:latin typeface="+mn-ea"/>
                <a:cs typeface="+mn-ea"/>
              </a:rPr>
              <a:t>学年教学周数规定</a:t>
            </a:r>
            <a:endParaRPr lang="zh-CN" altLang="en-US" b="1">
              <a:solidFill>
                <a:schemeClr val="lt1">
                  <a:lumMod val="100000"/>
                </a:schemeClr>
              </a:solidFill>
              <a:latin typeface="+mn-ea"/>
              <a:cs typeface="+mn-ea"/>
            </a:endParaRPr>
          </a:p>
        </p:txBody>
      </p:sp>
      <p:sp>
        <p:nvSpPr>
          <p:cNvPr id="39" name="矩形 38"/>
          <p:cNvSpPr/>
          <p:nvPr>
            <p:custDataLst>
              <p:tags r:id="rId15"/>
            </p:custDataLst>
          </p:nvPr>
        </p:nvSpPr>
        <p:spPr>
          <a:xfrm>
            <a:off x="4830595" y="4536797"/>
            <a:ext cx="2577548" cy="375801"/>
          </a:xfrm>
          <a:prstGeom prst="rect">
            <a:avLst/>
          </a:prstGeom>
          <a:noFill/>
        </p:spPr>
        <p:txBody>
          <a:bodyPr wrap="square" lIns="0" tIns="0" rIns="0" bIns="0" rtlCol="0" anchor="ctr">
            <a:noAutofit/>
          </a:bodyPr>
          <a:p>
            <a:pPr algn="ctr">
              <a:spcBef>
                <a:spcPct val="0"/>
              </a:spcBef>
              <a:spcAft>
                <a:spcPct val="0"/>
              </a:spcAft>
            </a:pPr>
            <a:r>
              <a:rPr lang="zh-CN" altLang="en-US" b="1">
                <a:solidFill>
                  <a:schemeClr val="lt1">
                    <a:lumMod val="100000"/>
                  </a:schemeClr>
                </a:solidFill>
                <a:latin typeface="+mn-ea"/>
                <a:cs typeface="+mn-ea"/>
              </a:rPr>
              <a:t>总学时要求</a:t>
            </a:r>
            <a:endParaRPr lang="zh-CN" altLang="en-US" b="1">
              <a:solidFill>
                <a:schemeClr val="lt1">
                  <a:lumMod val="100000"/>
                </a:schemeClr>
              </a:solidFill>
              <a:latin typeface="+mn-ea"/>
              <a:cs typeface="+mn-ea"/>
            </a:endParaRPr>
          </a:p>
        </p:txBody>
      </p:sp>
      <p:sp>
        <p:nvSpPr>
          <p:cNvPr id="40" name="矩形 39"/>
          <p:cNvSpPr/>
          <p:nvPr>
            <p:custDataLst>
              <p:tags r:id="rId16"/>
            </p:custDataLst>
          </p:nvPr>
        </p:nvSpPr>
        <p:spPr>
          <a:xfrm>
            <a:off x="8698302" y="4536797"/>
            <a:ext cx="2577548" cy="375801"/>
          </a:xfrm>
          <a:prstGeom prst="rect">
            <a:avLst/>
          </a:prstGeom>
          <a:noFill/>
        </p:spPr>
        <p:txBody>
          <a:bodyPr wrap="square" lIns="0" tIns="0" rIns="0" bIns="0" rtlCol="0" anchor="ctr">
            <a:noAutofit/>
          </a:bodyPr>
          <a:p>
            <a:pPr algn="ctr">
              <a:spcBef>
                <a:spcPct val="0"/>
              </a:spcBef>
              <a:spcAft>
                <a:spcPct val="0"/>
              </a:spcAft>
            </a:pPr>
            <a:r>
              <a:rPr lang="zh-CN" altLang="en-US" b="1">
                <a:solidFill>
                  <a:schemeClr val="lt1">
                    <a:lumMod val="100000"/>
                  </a:schemeClr>
                </a:solidFill>
                <a:latin typeface="+mn-ea"/>
                <a:cs typeface="+mn-ea"/>
              </a:rPr>
              <a:t>公共基础课程学时占比</a:t>
            </a:r>
            <a:endParaRPr lang="zh-CN" altLang="en-US" b="1">
              <a:solidFill>
                <a:schemeClr val="lt1">
                  <a:lumMod val="100000"/>
                </a:schemeClr>
              </a:solidFill>
              <a:latin typeface="+mn-ea"/>
              <a:cs typeface="+mn-ea"/>
            </a:endParaRPr>
          </a:p>
        </p:txBody>
      </p:sp>
      <p:pic>
        <p:nvPicPr>
          <p:cNvPr id="46" name="图形 1"/>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1980138" y="3038862"/>
            <a:ext cx="542632" cy="539849"/>
          </a:xfrm>
          <a:prstGeom prst="rect">
            <a:avLst/>
          </a:prstGeom>
        </p:spPr>
      </p:pic>
      <p:pic>
        <p:nvPicPr>
          <p:cNvPr id="47" name="图形 2"/>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5866259" y="3064262"/>
            <a:ext cx="505642" cy="488972"/>
          </a:xfrm>
          <a:prstGeom prst="rect">
            <a:avLst/>
          </a:prstGeom>
        </p:spPr>
      </p:pic>
      <p:pic>
        <p:nvPicPr>
          <p:cNvPr id="48" name="图形 3"/>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9739681" y="3038862"/>
            <a:ext cx="495323" cy="539847"/>
          </a:xfrm>
          <a:prstGeom prst="rect">
            <a:avLst/>
          </a:prstGeom>
        </p:spPr>
      </p:pic>
    </p:spTree>
    <p:custDataLst>
      <p:tags r:id="rId26"/>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0"/>
  <p:tag name="KSO_WM_UNIT_LAYERLEVEL" val="1"/>
  <p:tag name="KSO_WM_TAG_VERSION" val="3.0"/>
  <p:tag name="KSO_WM_BEAUTIFY_FLAG" val="#wm#"/>
  <p:tag name="KSO_WM_UNIT_TYPE" val="i"/>
  <p:tag name="KSO_WM_UNIT_INDEX" val="10"/>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6"/>
  <p:tag name="KSO_WM_UNIT_LAYERLEVEL" val="1"/>
  <p:tag name="KSO_WM_TAG_VERSION" val="3.0"/>
  <p:tag name="KSO_WM_BEAUTIFY_FLAG" val="#wm#"/>
  <p:tag name="KSO_WM_UNIT_TYPE" val="i"/>
  <p:tag name="KSO_WM_UNIT_INDEX" val="6"/>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7"/>
  <p:tag name="KSO_WM_UNIT_LAYERLEVEL" val="1"/>
  <p:tag name="KSO_WM_TAG_VERSION" val="3.0"/>
  <p:tag name="KSO_WM_BEAUTIFY_FLAG" val="#wm#"/>
  <p:tag name="KSO_WM_UNIT_TYPE" val="i"/>
  <p:tag name="KSO_WM_UNIT_INDEX" val="7"/>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8"/>
  <p:tag name="KSO_WM_UNIT_LAYERLEVEL" val="1"/>
  <p:tag name="KSO_WM_TAG_VERSION" val="3.0"/>
  <p:tag name="KSO_WM_BEAUTIFY_FLAG" val="#wm#"/>
  <p:tag name="KSO_WM_UNIT_TYPE" val="i"/>
  <p:tag name="KSO_WM_UNIT_INDEX" val="8"/>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9"/>
  <p:tag name="KSO_WM_UNIT_LAYERLEVEL" val="1"/>
  <p:tag name="KSO_WM_TAG_VERSION" val="3.0"/>
  <p:tag name="KSO_WM_BEAUTIFY_FLAG" val="#wm#"/>
  <p:tag name="KSO_WM_UNIT_TYPE" val="i"/>
  <p:tag name="KSO_WM_UNIT_INDEX" val="9"/>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0"/>
  <p:tag name="KSO_WM_UNIT_LAYERLEVEL" val="1"/>
  <p:tag name="KSO_WM_TAG_VERSION" val="3.0"/>
  <p:tag name="KSO_WM_BEAUTIFY_FLAG" val="#wm#"/>
  <p:tag name="KSO_WM_UNIT_TYPE" val="i"/>
  <p:tag name="KSO_WM_UNIT_INDEX" val="1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1"/>
  <p:tag name="KSO_WM_UNIT_LAYERLEVEL" val="1"/>
  <p:tag name="KSO_WM_TAG_VERSION" val="3.0"/>
  <p:tag name="KSO_WM_BEAUTIFY_FLAG" val="#wm#"/>
  <p:tag name="KSO_WM_UNIT_TYPE" val="i"/>
  <p:tag name="KSO_WM_UNIT_INDEX" val="1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2"/>
  <p:tag name="KSO_WM_UNIT_LAYERLEVEL" val="1"/>
  <p:tag name="KSO_WM_TAG_VERSION" val="3.0"/>
  <p:tag name="KSO_WM_BEAUTIFY_FLAG" val="#wm#"/>
  <p:tag name="KSO_WM_UNIT_TYPE" val="i"/>
  <p:tag name="KSO_WM_UNIT_INDEX" val="1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3"/>
  <p:tag name="KSO_WM_UNIT_LAYERLEVEL" val="1"/>
  <p:tag name="KSO_WM_TAG_VERSION" val="3.0"/>
  <p:tag name="KSO_WM_BEAUTIFY_FLAG" val="#wm#"/>
  <p:tag name="KSO_WM_UNIT_TYPE" val="i"/>
  <p:tag name="KSO_WM_UNIT_INDEX" val="13"/>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4"/>
  <p:tag name="KSO_WM_UNIT_LAYERLEVEL" val="1"/>
  <p:tag name="KSO_WM_TAG_VERSION" val="3.0"/>
  <p:tag name="KSO_WM_BEAUTIFY_FLAG" val="#wm#"/>
  <p:tag name="KSO_WM_UNIT_TYPE" val="i"/>
  <p:tag name="KSO_WM_UNIT_INDEX" val="14"/>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5"/>
  <p:tag name="KSO_WM_UNIT_LAYERLEVEL" val="1"/>
  <p:tag name="KSO_WM_TAG_VERSION" val="3.0"/>
  <p:tag name="KSO_WM_BEAUTIFY_FLAG" val="#wm#"/>
  <p:tag name="KSO_WM_UNIT_TYPE" val="i"/>
  <p:tag name="KSO_WM_UNIT_INDEX" val="15"/>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1"/>
  <p:tag name="KSO_WM_UNIT_LAYERLEVEL" val="1"/>
  <p:tag name="KSO_WM_TAG_VERSION" val="3.0"/>
  <p:tag name="KSO_WM_BEAUTIFY_FLAG" val="#wm#"/>
  <p:tag name="KSO_WM_UNIT_TYPE" val="i"/>
  <p:tag name="KSO_WM_UNIT_INDEX" val="1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6"/>
  <p:tag name="KSO_WM_UNIT_LAYERLEVEL" val="1"/>
  <p:tag name="KSO_WM_TAG_VERSION" val="3.0"/>
  <p:tag name="KSO_WM_BEAUTIFY_FLAG" val="#wm#"/>
  <p:tag name="KSO_WM_UNIT_TYPE" val="i"/>
  <p:tag name="KSO_WM_UNIT_INDEX" val="16"/>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7"/>
  <p:tag name="KSO_WM_UNIT_LAYERLEVEL" val="1"/>
  <p:tag name="KSO_WM_TAG_VERSION" val="3.0"/>
  <p:tag name="KSO_WM_BEAUTIFY_FLAG" val="#wm#"/>
  <p:tag name="KSO_WM_UNIT_TYPE" val="i"/>
  <p:tag name="KSO_WM_UNIT_INDEX" val="17"/>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1523"/>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VALUE" val="350"/>
  <p:tag name="KSO_WM_TEMPLATE_CATEGORY" val="custom"/>
  <p:tag name="KSO_WM_TEMPLATE_INDEX" val="20231523"/>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17.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1523"/>
  <p:tag name="KSO_WM_TEMPLATE_THUMBS_INDEX" val="1、9"/>
</p:tagLst>
</file>

<file path=ppt/tags/tag118.xml><?xml version="1.0" encoding="utf-8"?>
<p:tagLst xmlns:p="http://schemas.openxmlformats.org/presentationml/2006/main">
  <p:tag name="KSO_WM_UNIT_SUBTYPE" val="b"/>
  <p:tag name="KSO_WM_UNIT_NOCLEAR" val="0"/>
  <p:tag name="KSO_WM_UNIT_VALUE" val="9"/>
  <p:tag name="KSO_WM_UNIT_HIGHLIGHT" val="0"/>
  <p:tag name="KSO_WM_UNIT_COMPATIBLE" val="0"/>
  <p:tag name="KSO_WM_UNIT_DIAGRAM_ISNUMVISUAL" val="0"/>
  <p:tag name="KSO_WM_UNIT_DIAGRAM_ISREFERUNIT" val="0"/>
  <p:tag name="KSO_WM_UNIT_TYPE" val="f"/>
  <p:tag name="KSO_WM_UNIT_INDEX" val="2"/>
  <p:tag name="KSO_WM_UNIT_ID" val="custom20231523_1*f*2"/>
  <p:tag name="KSO_WM_TEMPLATE_CATEGORY" val="custom"/>
  <p:tag name="KSO_WM_TEMPLATE_INDEX" val="20231523"/>
  <p:tag name="KSO_WM_UNIT_LAYERLEVEL" val="1"/>
  <p:tag name="KSO_WM_TAG_VERSION" val="3.0"/>
  <p:tag name="KSO_WM_BEAUTIFY_FLAG" val="#wm#"/>
</p:tagLst>
</file>

<file path=ppt/tags/tag119.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custom20231523_1*a*1"/>
  <p:tag name="KSO_WM_TEMPLATE_CATEGORY" val="custom"/>
  <p:tag name="KSO_WM_TEMPLATE_INDEX" val="20231523"/>
  <p:tag name="KSO_WM_UNIT_LAYERLEVEL" val="1"/>
  <p:tag name="KSO_WM_TAG_VERSION" val="3.0"/>
  <p:tag name="KSO_WM_BEAUTIFY_FLAG" val="#wm#"/>
  <p:tag name="KSO_WM_UNIT_PRESET_TEXT" val="单击此处添加文档标题内容"/>
  <p:tag name="KSO_WM_UNIT_TEXT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2"/>
  <p:tag name="KSO_WM_UNIT_LAYERLEVEL" val="1"/>
  <p:tag name="KSO_WM_TAG_VERSION" val="3.0"/>
  <p:tag name="KSO_WM_BEAUTIFY_FLAG" val="#wm#"/>
  <p:tag name="KSO_WM_UNIT_TYPE" val="i"/>
  <p:tag name="KSO_WM_UNIT_INDEX" val="12"/>
</p:tagLst>
</file>

<file path=ppt/tags/tag120.xml><?xml version="1.0" encoding="utf-8"?>
<p:tagLst xmlns:p="http://schemas.openxmlformats.org/presentationml/2006/main">
  <p:tag name="KSO_WM_SLIDE_ID" val="custom20231523_1"/>
  <p:tag name="KSO_WM_TEMPLATE_SUBCATEGORY" val="29"/>
  <p:tag name="KSO_WM_TEMPLATE_MASTER_TYPE" val="0"/>
  <p:tag name="KSO_WM_TEMPLATE_COLOR_TYPE" val="0"/>
  <p:tag name="KSO_WM_SLIDE_TYPE" val="title"/>
  <p:tag name="KSO_WM_SLIDE_SUBTYPE" val="pureTxt"/>
  <p:tag name="KSO_WM_SLIDE_ITEM_CNT" val="0"/>
  <p:tag name="KSO_WM_SLIDE_INDEX" val="1"/>
  <p:tag name="KSO_WM_TAG_VERSION" val="3.0"/>
  <p:tag name="KSO_WM_BEAUTIFY_FLAG" val="#wm#"/>
  <p:tag name="KSO_WM_TEMPLATE_CATEGORY" val="custom"/>
  <p:tag name="KSO_WM_TEMPLATE_INDEX" val="20231523"/>
  <p:tag name="KSO_WM_SLIDE_LAYOUT" val="a_f"/>
  <p:tag name="KSO_WM_SLIDE_LAYOUT_CNT" val="1_1"/>
  <p:tag name="KSO_WM_TEMPLATE_THUMBS_INDEX" val="1、9"/>
  <p:tag name="CP_OUTLINE_TITLE" val="软件技术专业（Java全栈开发方向）人才培养方案汇报"/>
  <p:tag name="CP_OUTLINE_TYPE" val="pt_title"/>
</p:tagLst>
</file>

<file path=ppt/tags/tag121.xml><?xml version="1.0" encoding="utf-8"?>
<p:tagLst xmlns:p="http://schemas.openxmlformats.org/presentationml/2006/main">
  <p:tag name="KSO_WM_UNIT_ISCONTENTSTITLE" val="1"/>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UNIT_TYPE" val="a"/>
  <p:tag name="KSO_WM_UNIT_INDEX" val="1"/>
  <p:tag name="KSO_WM_UNIT_ID" val="custom20231523_2*a*1"/>
  <p:tag name="KSO_WM_TEMPLATE_CATEGORY" val="custom"/>
  <p:tag name="KSO_WM_TEMPLATE_INDEX" val="20231523"/>
  <p:tag name="KSO_WM_UNIT_LAYERLEVEL" val="1"/>
  <p:tag name="KSO_WM_TAG_VERSION" val="3.0"/>
  <p:tag name="KSO_WM_BEAUTIFY_FLAG" val="#wm#"/>
  <p:tag name="KSO_WM_DIAGRAM_GROUP_CODE" val="l1-1"/>
</p:tagLst>
</file>

<file path=ppt/tags/tag12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1523_2*l_h_a*1_1_1"/>
  <p:tag name="KSO_WM_TEMPLATE_CATEGORY" val="custom"/>
  <p:tag name="KSO_WM_TEMPLATE_INDEX" val="20231523"/>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27.51739501953125,&quot;width&quot;:417.41110229492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目录项标题"/>
  <p:tag name="KSO_WM_UNIT_TEXT_TYPE"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523_2*l_h_i*1_1_2"/>
  <p:tag name="KSO_WM_TEMPLATE_CATEGORY" val="custom"/>
  <p:tag name="KSO_WM_TEMPLATE_INDEX" val="20231523"/>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327.51739501953125,&quot;width&quot;:417.4111022949219}"/>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2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i"/>
  <p:tag name="KSO_WM_UNIT_INDEX" val="1_1_1"/>
  <p:tag name="KSO_WM_UNIT_ID" val="custom20231523_2*l_h_i*1_1_1"/>
  <p:tag name="KSO_WM_TEMPLATE_CATEGORY" val="custom"/>
  <p:tag name="KSO_WM_TEMPLATE_INDEX" val="20231523"/>
  <p:tag name="KSO_WM_UNIT_LAYERLEVEL" val="1_1_1"/>
  <p:tag name="KSO_WM_TAG_VERSION" val="3.0"/>
  <p:tag name="KSO_WM_BEAUTIFY_FLAG" val="#wm#"/>
  <p:tag name="KSO_WM_DIAGRAM_GROUP_CODE" val="l1-1"/>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327.51739501953125,&quot;width&quot;:417.41110229492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custom20231523_2*l_h_a*1_2_1"/>
  <p:tag name="KSO_WM_TEMPLATE_CATEGORY" val="custom"/>
  <p:tag name="KSO_WM_TEMPLATE_INDEX" val="20231523"/>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27.51739501953125,&quot;width&quot;:417.41110229492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目录项标题"/>
  <p:tag name="KSO_WM_UNIT_TEXT_TYPE"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523_2*l_h_i*1_2_2"/>
  <p:tag name="KSO_WM_TEMPLATE_CATEGORY" val="custom"/>
  <p:tag name="KSO_WM_TEMPLATE_INDEX" val="20231523"/>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6"/>
  <p:tag name="KSO_WM_DIAGRAM_MIN_ITEMCNT" val="2"/>
  <p:tag name="KSO_WM_DIAGRAM_VIRTUALLY_FRAME" val="{&quot;height&quot;:327.51739501953125,&quot;width&quot;:417.4111022949219}"/>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2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i"/>
  <p:tag name="KSO_WM_UNIT_INDEX" val="1_2_1"/>
  <p:tag name="KSO_WM_UNIT_ID" val="custom20231523_2*l_h_i*1_2_1"/>
  <p:tag name="KSO_WM_TEMPLATE_CATEGORY" val="custom"/>
  <p:tag name="KSO_WM_TEMPLATE_INDEX" val="20231523"/>
  <p:tag name="KSO_WM_UNIT_LAYERLEVEL" val="1_1_1"/>
  <p:tag name="KSO_WM_TAG_VERSION" val="3.0"/>
  <p:tag name="KSO_WM_BEAUTIFY_FLAG" val="#wm#"/>
  <p:tag name="KSO_WM_DIAGRAM_GROUP_CODE" val="l1-1"/>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327.51739501953125,&quot;width&quot;:417.41110229492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8.xml><?xml version="1.0" encoding="utf-8"?>
<p:tagLst xmlns:p="http://schemas.openxmlformats.org/presentationml/2006/main">
  <p:tag name="KSO_WM_SLIDE_ID" val="custom20231523_2"/>
  <p:tag name="KSO_WM_TEMPLATE_SUBCATEGORY" val="29"/>
  <p:tag name="KSO_WM_TEMPLATE_MASTER_TYPE" val="0"/>
  <p:tag name="KSO_WM_TEMPLATE_COLOR_TYPE" val="0"/>
  <p:tag name="KSO_WM_SLIDE_ITEM_CNT" val="2"/>
  <p:tag name="KSO_WM_SLIDE_INDEX" val="2"/>
  <p:tag name="KSO_WM_TAG_VERSION" val="3.0"/>
  <p:tag name="KSO_WM_BEAUTIFY_FLAG" val="#wm#"/>
  <p:tag name="KSO_WM_TEMPLATE_CATEGORY" val="custom"/>
  <p:tag name="KSO_WM_TEMPLATE_INDEX" val="20231523"/>
  <p:tag name="KSO_WM_SLIDE_LAYOUT" val="a_l"/>
  <p:tag name="KSO_WM_SLIDE_LAYOUT_CNT" val="1_1"/>
  <p:tag name="KSO_WM_SLIDE_TYPE" val="contents"/>
  <p:tag name="KSO_WM_SLIDE_SUBTYPE" val="diag"/>
  <p:tag name="KSO_WM_DIAGRAM_GROUP_CODE" val="l1-1"/>
  <p:tag name="KSO_WM_SLIDE_DIAGTYPE" val="l"/>
  <p:tag name="CP_OUTLINE_TITLE" val="目录"/>
  <p:tag name="CP_OUTLINE_TYPE" val="pt_contents"/>
</p:tagLst>
</file>

<file path=ppt/tags/tag12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1523_7*e*1"/>
  <p:tag name="KSO_WM_TEMPLATE_CATEGORY" val="custom"/>
  <p:tag name="KSO_WM_TEMPLATE_INDEX" val="20231523"/>
  <p:tag name="KSO_WM_UNIT_LAYERLEVEL" val="1"/>
  <p:tag name="KSO_WM_TAG_VERSION" val="3.0"/>
  <p:tag name="KSO_WM_BEAUTIFY_FLAG" val="#wm#"/>
  <p:tag name="KSO_WM_UNIT_TYPE" val="e"/>
  <p:tag name="KSO_WM_UNIT_INDEX" val="1"/>
  <p:tag name="KSO_WM_UNIT_NOCLEAR" val="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3"/>
  <p:tag name="KSO_WM_UNIT_LAYERLEVEL" val="1"/>
  <p:tag name="KSO_WM_TAG_VERSION" val="3.0"/>
  <p:tag name="KSO_WM_BEAUTIFY_FLAG" val="#wm#"/>
  <p:tag name="KSO_WM_UNIT_TYPE" val="i"/>
  <p:tag name="KSO_WM_UNIT_INDEX" val="13"/>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523_7*a*1"/>
  <p:tag name="KSO_WM_TEMPLATE_CATEGORY" val="custom"/>
  <p:tag name="KSO_WM_TEMPLATE_INDEX" val="20231523"/>
  <p:tag name="KSO_WM_UNIT_LAYERLEVEL" val="1"/>
  <p:tag name="KSO_WM_TAG_VERSION" val="3.0"/>
  <p:tag name="KSO_WM_BEAUTIFY_FLAG" val="#wm#"/>
  <p:tag name="KSO_WM_UNIT_ISCONTENTSTITLE" val="0"/>
  <p:tag name="KSO_WM_UNIT_ISNUMDGMTITLE" val="0"/>
  <p:tag name="KSO_WM_UNIT_NOCLEAR" val="0"/>
  <p:tag name="KSO_WM_UNIT_VALUE" val="16"/>
  <p:tag name="KSO_WM_UNIT_TYPE" val="a"/>
  <p:tag name="KSO_WM_UNIT_INDEX" val="1"/>
  <p:tag name="KSO_WM_UNIT_PRESET_TEXT" val="单击此处&#10;添加章节标题"/>
  <p:tag name="KSO_WM_UNIT_TEXT_TYPE" val="1"/>
</p:tagLst>
</file>

<file path=ppt/tags/tag131.xml><?xml version="1.0" encoding="utf-8"?>
<p:tagLst xmlns:p="http://schemas.openxmlformats.org/presentationml/2006/main">
  <p:tag name="KSO_WM_SLIDE_ID" val="custom20231523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1523"/>
  <p:tag name="KSO_WM_SLIDE_LAYOUT" val="a_e"/>
  <p:tag name="KSO_WM_SLIDE_LAYOUT_CNT" val="1_1"/>
  <p:tag name="KSO_WM_SLIDE_TYPE" val="sectionTitle"/>
  <p:tag name="KSO_WM_SLIDE_SUBTYPE" val="picTxt"/>
  <p:tag name="CP_OUTLINE_TITLE" val="说人培"/>
  <p:tag name="CP_OUTLINE_TYPE" val="pt_section_title"/>
</p:tagLst>
</file>

<file path=ppt/tags/tag13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3205_3*a*1"/>
  <p:tag name="KSO_WM_TEMPLATE_CATEGORY" val="diagram"/>
  <p:tag name="KSO_WM_TEMPLATE_INDEX" val="20233205"/>
  <p:tag name="KSO_WM_UNIT_LAYERLEVEL" val="1"/>
  <p:tag name="KSO_WM_TAG_VERSION" val="3.0"/>
  <p:tag name="KSO_WM_BEAUTIFY_FLAG" val="#wm#"/>
  <p:tag name="KSO_WM_DIAGRAM_GROUP_CODE" val="l1-1"/>
  <p:tag name="KSO_WM_UNIT_PRESET_TEXT" val="单击此处添加标题"/>
  <p:tag name="KSO_WM_UNIT_TEXT_TYPE" val="1"/>
</p:tagLst>
</file>

<file path=ppt/tags/tag133.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1_4"/>
  <p:tag name="KSO_WM_TEMPLATE_CATEGORY" val="diagram"/>
  <p:tag name="KSO_WM_TEMPLATE_INDEX" val="20233205"/>
  <p:tag name="KSO_WM_UNIT_LAYERLEVEL" val="1_1_1"/>
  <p:tag name="KSO_WM_TAG_VERSION" val="3.0"/>
  <p:tag name="KSO_WM_DIAGRAM_GROUP_CODE" val="l1-1"/>
  <p:tag name="KSO_WM_UNIT_TYPE" val="l_h_i"/>
  <p:tag name="KSO_WM_UNIT_INDEX" val="1_1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Lst>
</file>

<file path=ppt/tags/tag134.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2_4"/>
  <p:tag name="KSO_WM_TEMPLATE_CATEGORY" val="diagram"/>
  <p:tag name="KSO_WM_TEMPLATE_INDEX" val="20233205"/>
  <p:tag name="KSO_WM_UNIT_LAYERLEVEL" val="1_1_1"/>
  <p:tag name="KSO_WM_TAG_VERSION" val="3.0"/>
  <p:tag name="KSO_WM_DIAGRAM_GROUP_CODE" val="l1-1"/>
  <p:tag name="KSO_WM_UNIT_TYPE" val="l_h_i"/>
  <p:tag name="KSO_WM_UNIT_INDEX" val="1_2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Lst>
</file>

<file path=ppt/tags/tag135.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f*1_1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1_1"/>
  <p:tag name="KSO_WM_UNIT_VALUE" val="14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Lst>
</file>

<file path=ppt/tags/tag13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2*l_h_a*1_1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IRTUALLY_FRAME" val="{&quot;height&quot;:376.54998779296875,&quot;left&quot;:56.75,&quot;top&quot;:113.60000610351562,&quot;width&quot;:846.55}"/>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Lst>
</file>

<file path=ppt/tags/tag137.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f*1_2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VALUE" val="136"/>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Lst>
</file>

<file path=ppt/tags/tag13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205_2*l_h_a*1_2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IRTUALLY_FRAME" val="{&quot;height&quot;:376.54998779296875,&quot;left&quot;:56.75,&quot;top&quot;:113.60000610351562,&quot;width&quot;:846.55}"/>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Lst>
</file>

<file path=ppt/tags/tag139.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3_4"/>
  <p:tag name="KSO_WM_TEMPLATE_CATEGORY" val="diagram"/>
  <p:tag name="KSO_WM_TEMPLATE_INDEX" val="20233205"/>
  <p:tag name="KSO_WM_UNIT_LAYERLEVEL" val="1_1_1"/>
  <p:tag name="KSO_WM_TAG_VERSION" val="3.0"/>
  <p:tag name="KSO_WM_DIAGRAM_GROUP_CODE" val="l1-1"/>
  <p:tag name="KSO_WM_UNIT_TYPE" val="l_h_i"/>
  <p:tag name="KSO_WM_UNIT_INDEX" val="1_3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4"/>
  <p:tag name="KSO_WM_UNIT_LAYERLEVEL" val="1"/>
  <p:tag name="KSO_WM_TAG_VERSION" val="3.0"/>
  <p:tag name="KSO_WM_BEAUTIFY_FLAG" val="#wm#"/>
  <p:tag name="KSO_WM_UNIT_TYPE" val="i"/>
  <p:tag name="KSO_WM_UNIT_INDEX" val="14"/>
</p:tagLst>
</file>

<file path=ppt/tags/tag140.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f*1_3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VALUE" val="136"/>
  <p:tag name="KSO_WM_BEAUTIFY_FLAG" val="#wm#"/>
  <p:tag name="KSO_WM_UNIT_PRESET_TEXT" val="单击此处添加文本，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Lst>
</file>

<file path=ppt/tags/tag14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205_2*l_h_a*1_3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IRTUALLY_FRAME" val="{&quot;height&quot;:376.54998779296875,&quot;left&quot;:56.75,&quot;top&quot;:113.60000610351562,&quot;width&quot;:846.55}"/>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Lst>
</file>

<file path=ppt/tags/tag142.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1_1"/>
  <p:tag name="KSO_WM_TEMPLATE_CATEGORY" val="diagram"/>
  <p:tag name="KSO_WM_TEMPLATE_INDEX" val="20233205"/>
  <p:tag name="KSO_WM_UNIT_LAYERLEVEL" val="1_1_1"/>
  <p:tag name="KSO_WM_TAG_VERSION" val="3.0"/>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143.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2_1"/>
  <p:tag name="KSO_WM_TEMPLATE_CATEGORY" val="diagram"/>
  <p:tag name="KSO_WM_TEMPLATE_INDEX" val="20233205"/>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144.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3_1"/>
  <p:tag name="KSO_WM_TEMPLATE_CATEGORY" val="diagram"/>
  <p:tag name="KSO_WM_TEMPLATE_INDEX" val="20233205"/>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145.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1_3"/>
  <p:tag name="KSO_WM_TEMPLATE_CATEGORY" val="diagram"/>
  <p:tag name="KSO_WM_TEMPLATE_INDEX" val="20233205"/>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146.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1_2"/>
  <p:tag name="KSO_WM_TEMPLATE_CATEGORY" val="diagram"/>
  <p:tag name="KSO_WM_TEMPLATE_INDEX" val="20233205"/>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147.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2_3"/>
  <p:tag name="KSO_WM_TEMPLATE_CATEGORY" val="diagram"/>
  <p:tag name="KSO_WM_TEMPLATE_INDEX" val="20233205"/>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148.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2_2"/>
  <p:tag name="KSO_WM_TEMPLATE_CATEGORY" val="diagram"/>
  <p:tag name="KSO_WM_TEMPLATE_INDEX" val="20233205"/>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149.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3_3"/>
  <p:tag name="KSO_WM_TEMPLATE_CATEGORY" val="diagram"/>
  <p:tag name="KSO_WM_TEMPLATE_INDEX" val="20233205"/>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5"/>
  <p:tag name="KSO_WM_UNIT_LAYERLEVEL" val="1"/>
  <p:tag name="KSO_WM_TAG_VERSION" val="3.0"/>
  <p:tag name="KSO_WM_BEAUTIFY_FLAG" val="#wm#"/>
  <p:tag name="KSO_WM_UNIT_TYPE" val="i"/>
  <p:tag name="KSO_WM_UNIT_INDEX" val="15"/>
</p:tagLst>
</file>

<file path=ppt/tags/tag150.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3_2"/>
  <p:tag name="KSO_WM_TEMPLATE_CATEGORY" val="diagram"/>
  <p:tag name="KSO_WM_TEMPLATE_INDEX" val="20233205"/>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151.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x*1_1_1"/>
  <p:tag name="KSO_WM_TEMPLATE_CATEGORY" val="diagram"/>
  <p:tag name="KSO_WM_TEMPLATE_INDEX" val="20233205"/>
  <p:tag name="KSO_WM_UNIT_LAYERLEVEL" val="1_1_1"/>
  <p:tag name="KSO_WM_TAG_VERSION" val="3.0"/>
  <p:tag name="KSO_WM_UNIT_VALUE" val="59*71"/>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Lst>
</file>

<file path=ppt/tags/tag152.xml><?xml version="1.0" encoding="utf-8"?>
<p:tagLst xmlns:p="http://schemas.openxmlformats.org/presentationml/2006/main">
  <p:tag name="KSO_WM_DIAGRAM_VIRTUALLY_FRAME" val="{&quot;height&quot;:376.54998779296875,&quot;left&quot;:56.75,&quot;top&quot;:113.60000610351562,&quot;width&quot;:846.55}"/>
  <p:tag name="KSO_WM_UNIT_VALUE" val="90*85"/>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05_2*l_h_x*1_2_1"/>
  <p:tag name="KSO_WM_TEMPLATE_CATEGORY" val="diagram"/>
  <p:tag name="KSO_WM_TEMPLATE_INDEX" val="20233205"/>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Lst>
</file>

<file path=ppt/tags/tag153.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x*1_3_1"/>
  <p:tag name="KSO_WM_TEMPLATE_CATEGORY" val="diagram"/>
  <p:tag name="KSO_WM_TEMPLATE_INDEX" val="20233205"/>
  <p:tag name="KSO_WM_UNIT_LAYERLEVEL" val="1_1_1"/>
  <p:tag name="KSO_WM_TAG_VERSION" val="3.0"/>
  <p:tag name="KSO_WM_UNIT_VALUE" val="22*22"/>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Lst>
</file>

<file path=ppt/tags/tag154.xml><?xml version="1.0" encoding="utf-8"?>
<p:tagLst xmlns:p="http://schemas.openxmlformats.org/presentationml/2006/main">
  <p:tag name="KSO_WM_SLIDE_ID" val="diagram20233205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3205"/>
  <p:tag name="KSO_WM_SLIDE_TYPE" val="text"/>
  <p:tag name="KSO_WM_SLIDE_SUBTYPE" val="diag"/>
  <p:tag name="KSO_WM_SLIDE_SIZE" val="846.55*348.45"/>
  <p:tag name="KSO_WM_SLIDE_POSITION" val="56.75*127.65"/>
  <p:tag name="KSO_WM_SLIDE_LAYOUT" val="a_l"/>
  <p:tag name="KSO_WM_SLIDE_LAYOUT_CNT" val="1_1"/>
  <p:tag name="KSO_WM_SPECIAL_SOURCE" val="bdnull"/>
  <p:tag name="KSO_WM_DIAGRAM_GROUP_CODE" val="l1-1"/>
  <p:tag name="KSO_WM_SLIDE_DIAGTYPE" val="l"/>
  <p:tag name="CP_OUTLINE_TITLE" val="指导思想"/>
  <p:tag name="CP_OUTLINE_TYPE" val="pt_text"/>
</p:tagLst>
</file>

<file path=ppt/tags/tag1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2404_1*i*1"/>
  <p:tag name="KSO_WM_TEMPLATE_CATEGORY" val="custom"/>
  <p:tag name="KSO_WM_TEMPLATE_INDEX" val="20232404"/>
  <p:tag name="KSO_WM_UNIT_LAYERLEVEL" val="1"/>
  <p:tag name="KSO_WM_TAG_VERSION" val="3.0"/>
  <p:tag name="KSO_WM_UNIT_FILL_FORE_SCHEMECOLOR_INDEX" val="5"/>
  <p:tag name="KSO_WM_UNIT_FILL_TYPE" val="1"/>
  <p:tag name="KSO_WM_UNIT_TEXT_FILL_FORE_SCHEMECOLOR_INDEX" val="2"/>
  <p:tag name="KSO_WM_UNIT_TEXT_FILL_TYPE" val="1"/>
  <p:tag name="KSO_WM_UNIT_USESOURCEFORMAT_APPLY" val="1"/>
</p:tagLst>
</file>

<file path=ppt/tags/tag1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2404_1*i*2"/>
  <p:tag name="KSO_WM_TEMPLATE_CATEGORY" val="custom"/>
  <p:tag name="KSO_WM_TEMPLATE_INDEX" val="20232404"/>
  <p:tag name="KSO_WM_UNIT_LAYERLEVEL" val="1"/>
  <p:tag name="KSO_WM_TAG_VERSION" val="3.0"/>
  <p:tag name="KSO_WM_UNIT_FILL_FORE_SCHEMECOLOR_INDEX" val="5"/>
  <p:tag name="KSO_WM_UNIT_FILL_TYPE" val="1"/>
  <p:tag name="KSO_WM_UNIT_TEXT_FILL_FORE_SCHEMECOLOR_INDEX" val="2"/>
  <p:tag name="KSO_WM_UNIT_TEXT_FILL_TYPE" val="1"/>
  <p:tag name="KSO_WM_UNIT_USESOURCEFORMAT_APPLY" val="1"/>
</p:tagLst>
</file>

<file path=ppt/tags/tag157.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TEXT_FILL_FORE_SCHEMECOLOR_INDEX" val="13"/>
  <p:tag name="KSO_WM_UNIT_TEXT_FILL_TYPE" val="1"/>
  <p:tag name="KSO_WM_UNIT_USESOURCEFORMAT_APPLY" val="1"/>
  <p:tag name="KSO_WM_TEMPLATE_INDEX" val="20232404"/>
  <p:tag name="KSO_WM_UNIT_ID" val="custom20232404_1*a*1"/>
  <p:tag name="KSO_WM_UNIT_TEXT_TYPE" val="1"/>
  <p:tag name="KSO_WM_UNIT_PRESET_TEXT" val="单击此处添加标题"/>
</p:tagLst>
</file>

<file path=ppt/tags/tag15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321_2*l_h_a*1_1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FILL_TYPE" val="1"/>
  <p:tag name="KSO_WM_UNIT_FILL_FORE_SCHEMECOLOR_INDEX" val="5"/>
  <p:tag name="KSO_WM_UNIT_FILL_FORE_SCHEMECOLOR_INDEX_BRIGHTNESS" val="0"/>
  <p:tag name="KSO_WM_UNIT_PRESET_TEXT" val="添加标题"/>
</p:tagLst>
</file>

<file path=ppt/tags/tag15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21_2*l_h_f*1_1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TEXT_FILL_FORE_SCHEMECOLOR_INDEX" val="1"/>
  <p:tag name="KSO_WM_UNIT_TEXT_FILL_TYPE" val="1"/>
  <p:tag name="KSO_WM_UNIT_PRESET_TEXT" val="单击此处添加文本具体内容，简明扼要地阐述您的观点根据需要可酌情增减文字，单击此处添加内容。单击此处添加文本具体内容，简明扼要地阐述您的观点根据需要可酌情增减文字，单击此处添加内容。"/>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6"/>
  <p:tag name="KSO_WM_UNIT_LAYERLEVEL" val="1"/>
  <p:tag name="KSO_WM_TAG_VERSION" val="3.0"/>
  <p:tag name="KSO_WM_BEAUTIFY_FLAG" val="#wm#"/>
  <p:tag name="KSO_WM_UNIT_TYPE" val="i"/>
  <p:tag name="KSO_WM_UNIT_INDEX" val="16"/>
</p:tagLst>
</file>

<file path=ppt/tags/tag16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321_2*l_h_a*1_2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FILL_TYPE" val="1"/>
  <p:tag name="KSO_WM_UNIT_FILL_FORE_SCHEMECOLOR_INDEX" val="5"/>
  <p:tag name="KSO_WM_UNIT_FILL_FORE_SCHEMECOLOR_INDEX_BRIGHTNESS" val="0"/>
  <p:tag name="KSO_WM_UNIT_PRESET_TEXT" val="添加标题"/>
</p:tagLst>
</file>

<file path=ppt/tags/tag16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21_2*l_h_f*1_2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TEXT_FILL_FORE_SCHEMECOLOR_INDEX" val="1"/>
  <p:tag name="KSO_WM_UNIT_TEXT_FILL_TYPE" val="1"/>
  <p:tag name="KSO_WM_UNIT_PRESET_TEXT" val="单击此处添加文本具体内容，简明扼要地阐述您的观点根据需要可酌情增减文字，单击此处添加内容。单击此处添加文本具体内容，简明扼要地阐述您的观点根据需要可酌情增减文字，单击此处添加内容。"/>
</p:tagLst>
</file>

<file path=ppt/tags/tag16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321_2*l_h_a*1_3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FILL_TYPE" val="1"/>
  <p:tag name="KSO_WM_UNIT_FILL_FORE_SCHEMECOLOR_INDEX" val="5"/>
  <p:tag name="KSO_WM_UNIT_FILL_FORE_SCHEMECOLOR_INDEX_BRIGHTNESS" val="0"/>
  <p:tag name="KSO_WM_UNIT_PRESET_TEXT" val="添加标题"/>
</p:tagLst>
</file>

<file path=ppt/tags/tag16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21_2*l_h_f*1_3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TEXT_FILL_FORE_SCHEMECOLOR_INDEX" val="1"/>
  <p:tag name="KSO_WM_UNIT_TEXT_FILL_TYPE" val="1"/>
  <p:tag name="KSO_WM_UNIT_PRESET_TEXT" val="单击此处添加文本具体内容，简明扼要地阐述您的观点根据需要可酌情增减文字，单击此处添加内容。单击此处添加文本具体内容，简明扼要地阐述您的观点根据需要可酌情增减文字，单击此处添加内容。"/>
</p:tagLst>
</file>

<file path=ppt/tags/tag164.xml><?xml version="1.0" encoding="utf-8"?>
<p:tagLst xmlns:p="http://schemas.openxmlformats.org/presentationml/2006/main">
  <p:tag name="KSO_WM_UNIT_VALUE" val="909*1209"/>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2404_1*d*1"/>
  <p:tag name="KSO_WM_TEMPLATE_CATEGORY" val="custom"/>
  <p:tag name="KSO_WM_TEMPLATE_INDEX" val="20232404"/>
  <p:tag name="KSO_WM_UNIT_LAYERLEVEL" val="1"/>
  <p:tag name="KSO_WM_TAG_VERSION" val="3.0"/>
  <p:tag name="KSO_WM_BEAUTIFY_FLAG" val="#wm#"/>
  <p:tag name="KSO_WM_UNIT_LINE_FORE_SCHEMECOLOR_INDEX" val="5"/>
  <p:tag name="KSO_WM_UNIT_LINE_FILL_TYPE" val="2"/>
  <p:tag name="KSO_WM_UNIT_USESOURCEFORMAT_APPLY" val="1"/>
  <p:tag name="KSO_WM_UNIT_PICTURE_SUBTYPE" val="b"/>
  <p:tag name="MH_PIC_SOURCE_TYPE" val="generate_slide_ai*VCG41N1448503656*gallery_gallery_ai_v2.0.9_ONLINE*dabb06f42dd41853029a08e7c73fa2ea-slide-4"/>
</p:tagLst>
</file>

<file path=ppt/tags/tag165.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LAYOUT" val="a_d_l"/>
  <p:tag name="KSO_WM_SLIDE_LAYOUT_CNT" val="1_1_1"/>
  <p:tag name="KSO_WM_SPECIAL_SOURCE" val="bdnull"/>
  <p:tag name="KSO_WM_SLIDE_TYPE" val="text"/>
  <p:tag name="KSO_WM_SLIDE_SIZE" val="411.56*333.516"/>
  <p:tag name="KSO_WM_SLIDE_POSITION" val="489.895*159.674"/>
  <p:tag name="KSO_WM_SLIDE_SUBTYPE" val="picTxt"/>
  <p:tag name="KSO_WM_DIAGRAM_GROUP_CODE" val="l1-1"/>
  <p:tag name="KSO_WM_SLIDE_DIAGTYPE" val="l"/>
  <p:tag name="KSO_WM_SLIDE_LAYOUT_NAME" val="仅标题"/>
  <p:tag name="KSO_WM_TEMPLATE_INDEX" val="20232404"/>
  <p:tag name="KSO_WM_TEMPLATE_SUBCATEGORY" val="0"/>
  <p:tag name="KSO_WM_SLIDE_INDEX" val="1"/>
  <p:tag name="KSO_WM_TAG_VERSION" val="3.0"/>
  <p:tag name="KSO_WM_SLIDE_ID" val="custom20232404_1"/>
  <p:tag name="KSO_WM_SLIDE_ITEM_CNT" val="3"/>
  <p:tag name="CP_OUTLINE_TITLE" val="指导思想"/>
  <p:tag name="CP_OUTLINE_TYPE" val="pt_text"/>
</p:tagLst>
</file>

<file path=ppt/tags/tag166.xml><?xml version="1.0" encoding="utf-8"?>
<p:tagLst xmlns:p="http://schemas.openxmlformats.org/presentationml/2006/main">
  <p:tag name="KSO_WM_UNIT_ISCONTENTSTITLE" val="0"/>
  <p:tag name="KSO_WM_UNIT_ISNUMDGM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233_1*a*1"/>
  <p:tag name="KSO_WM_TEMPLATE_CATEGORY" val="diagram"/>
  <p:tag name="KSO_WM_TEMPLATE_INDEX" val="20233233"/>
  <p:tag name="KSO_WM_UNIT_LAYERLEVEL" val="1"/>
  <p:tag name="KSO_WM_TAG_VERSION" val="3.0"/>
  <p:tag name="KSO_WM_BEAUTIFY_FLAG" val="#wm#"/>
  <p:tag name="KSO_WM_UNIT_TEXT_TYPE" val="1"/>
  <p:tag name="KSO_WM_UNIT_PRESET_TEXT" val="单击此处添加标题内容"/>
</p:tagLst>
</file>

<file path=ppt/tags/tag167.xml><?xml version="1.0" encoding="utf-8"?>
<p:tagLst xmlns:p="http://schemas.openxmlformats.org/presentationml/2006/main">
  <p:tag name="KSO_WM_DIAGRAM_VERSION" val="3"/>
  <p:tag name="KSO_WM_DIAGRAM_COLOR_TRICK" val="1"/>
  <p:tag name="KSO_WM_DIAGRAM_COLOR_TEXT_CAN_REMOVE" val="n"/>
  <p:tag name="KSO_WM_UNIT_VALUE" val="546*1182"/>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3233_1*l_h_d*1_1_1"/>
  <p:tag name="KSO_WM_TEMPLATE_CATEGORY" val="diagram"/>
  <p:tag name="KSO_WM_TEMPLATE_INDEX" val="20233233"/>
  <p:tag name="KSO_WM_UNIT_LAYERLEVEL" val="1_1_1"/>
  <p:tag name="KSO_WM_TAG_VERSION" val="3.0"/>
  <p:tag name="KSO_WM_BEAUTIFY_FLAG" val="#wm#"/>
  <p:tag name="KSO_WM_DIAGRAM_MAX_ITEMCNT" val="2"/>
  <p:tag name="KSO_WM_DIAGRAM_MIN_ITEMCNT" val="2"/>
  <p:tag name="KSO_WM_DIAGRAM_VIRTUALLY_FRAME" val="{&quot;height&quot;:348.5748031496063,&quot;left&quot;:54.750078740157484,&quot;top&quot;:124.98299212598424,&quot;width&quot;:850.4374803149607}"/>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Lst>
</file>

<file path=ppt/tags/tag16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33_1*l_h_f*1_1_1"/>
  <p:tag name="KSO_WM_TEMPLATE_CATEGORY" val="diagram"/>
  <p:tag name="KSO_WM_TEMPLATE_INDEX" val="20233233"/>
  <p:tag name="KSO_WM_UNIT_LAYERLEVEL" val="1_1_1"/>
  <p:tag name="KSO_WM_TAG_VERSION" val="3.0"/>
  <p:tag name="KSO_WM_BEAUTIFY_FLAG" val="#wm#"/>
  <p:tag name="KSO_WM_DIAGRAM_MAX_ITEMCNT" val="2"/>
  <p:tag name="KSO_WM_DIAGRAM_MIN_ITEMCNT" val="2"/>
  <p:tag name="KSO_WM_DIAGRAM_VIRTUALLY_FRAME" val="{&quot;height&quot;:348.5748031496063,&quot;left&quot;:54.750078740157484,&quot;top&quot;:124.98299212598424,&quot;width&quot;:850.4374803149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文本具体内容，简明扼要地阐述您的观点。根据需要可酌情增减正文内容文字，以便观者准确地理解您传达的思想。单击此处添加你的文本具体内容，可酌情增减正文内容"/>
  <p:tag name="KSO_WM_UNIT_TEXT_FILL_FORE_SCHEMECOLOR_INDEX" val="1"/>
  <p:tag name="KSO_WM_UNIT_TEXT_FILL_TYPE" val="1"/>
  <p:tag name="KSO_WM_UNIT_TEXT_LAYER_COUNT" val="1"/>
</p:tagLst>
</file>

<file path=ppt/tags/tag16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233_1*l_h_a*1_1_1"/>
  <p:tag name="KSO_WM_TEMPLATE_CATEGORY" val="diagram"/>
  <p:tag name="KSO_WM_TEMPLATE_INDEX" val="20233233"/>
  <p:tag name="KSO_WM_UNIT_LAYERLEVEL" val="1_1_1"/>
  <p:tag name="KSO_WM_TAG_VERSION" val="3.0"/>
  <p:tag name="KSO_WM_BEAUTIFY_FLAG" val="#wm#"/>
  <p:tag name="KSO_WM_DIAGRAM_MAX_ITEMCNT" val="2"/>
  <p:tag name="KSO_WM_DIAGRAM_MIN_ITEMCNT" val="2"/>
  <p:tag name="KSO_WM_DIAGRAM_VIRTUALLY_FRAME" val="{&quot;height&quot;:348.5748031496063,&quot;left&quot;:54.750078740157484,&quot;top&quot;:124.98299212598424,&quot;width&quot;:850.4374803149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1"/>
  <p:tag name="KSO_WM_UNIT_TEXT_TYPE" val="1"/>
  <p:tag name="KSO_WM_UNIT_PRESET_TEXT" val="此处添加项标题"/>
  <p:tag name="KSO_WM_UNIT_TEXT_FILL_FORE_SCHEMECOLOR_INDEX" val="1"/>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7"/>
  <p:tag name="KSO_WM_UNIT_LAYERLEVEL" val="1"/>
  <p:tag name="KSO_WM_TAG_VERSION" val="3.0"/>
  <p:tag name="KSO_WM_BEAUTIFY_FLAG" val="#wm#"/>
  <p:tag name="KSO_WM_UNIT_TYPE" val="i"/>
  <p:tag name="KSO_WM_UNIT_INDEX" val="17"/>
</p:tagLst>
</file>

<file path=ppt/tags/tag17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33_1*l_h_i*1_1_1"/>
  <p:tag name="KSO_WM_TEMPLATE_CATEGORY" val="diagram"/>
  <p:tag name="KSO_WM_TEMPLATE_INDEX" val="20233233"/>
  <p:tag name="KSO_WM_UNIT_LAYERLEVEL" val="1_1_1"/>
  <p:tag name="KSO_WM_TAG_VERSION" val="3.0"/>
  <p:tag name="KSO_WM_BEAUTIFY_FLAG" val="#wm#"/>
  <p:tag name="KSO_WM_DIAGRAM_MAX_ITEMCNT" val="2"/>
  <p:tag name="KSO_WM_DIAGRAM_MIN_ITEMCNT" val="2"/>
  <p:tag name="KSO_WM_DIAGRAM_VIRTUALLY_FRAME" val="{&quot;height&quot;:348.5748031496063,&quot;left&quot;:54.750078740157484,&quot;top&quot;:124.98299212598424,&quot;width&quot;:850.4374803149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FORE_SCHEMECOLOR_INDEX" val="1"/>
  <p:tag name="KSO_WM_UNIT_TEXT_FILL_TYPE" val="1"/>
</p:tagLst>
</file>

<file path=ppt/tags/tag17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233_1*l_h_f*1_2_1"/>
  <p:tag name="KSO_WM_TEMPLATE_CATEGORY" val="diagram"/>
  <p:tag name="KSO_WM_TEMPLATE_INDEX" val="20233233"/>
  <p:tag name="KSO_WM_UNIT_LAYERLEVEL" val="1_1_1"/>
  <p:tag name="KSO_WM_TAG_VERSION" val="3.0"/>
  <p:tag name="KSO_WM_BEAUTIFY_FLAG" val="#wm#"/>
  <p:tag name="KSO_WM_DIAGRAM_MAX_ITEMCNT" val="2"/>
  <p:tag name="KSO_WM_DIAGRAM_MIN_ITEMCNT" val="2"/>
  <p:tag name="KSO_WM_DIAGRAM_VIRTUALLY_FRAME" val="{&quot;height&quot;:348.5748031496063,&quot;left&quot;:54.750078740157484,&quot;top&quot;:124.98299212598424,&quot;width&quot;:850.4374803149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0"/>
  <p:tag name="KSO_WM_UNIT_TEXT_TYPE" val="1"/>
  <p:tag name="KSO_WM_UNIT_PRESET_TEXT" val="单击此处添加文本具体内容，简明扼要地阐述您的观点。根据需要可酌情增减正文内容文字，以便观者准确地理解您传达的思想。单击此处添加你的文本具体内容，可酌情增减正文内容"/>
  <p:tag name="KSO_WM_UNIT_TEXT_FILL_FORE_SCHEMECOLOR_INDEX" val="1"/>
  <p:tag name="KSO_WM_UNIT_TEXT_FILL_TYPE" val="1"/>
  <p:tag name="KSO_WM_UNIT_TEXT_LAYER_COUNT" val="1"/>
</p:tagLst>
</file>

<file path=ppt/tags/tag17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233_1*l_h_a*1_2_1"/>
  <p:tag name="KSO_WM_TEMPLATE_CATEGORY" val="diagram"/>
  <p:tag name="KSO_WM_TEMPLATE_INDEX" val="20233233"/>
  <p:tag name="KSO_WM_UNIT_LAYERLEVEL" val="1_1_1"/>
  <p:tag name="KSO_WM_TAG_VERSION" val="3.0"/>
  <p:tag name="KSO_WM_BEAUTIFY_FLAG" val="#wm#"/>
  <p:tag name="KSO_WM_DIAGRAM_MAX_ITEMCNT" val="2"/>
  <p:tag name="KSO_WM_DIAGRAM_MIN_ITEMCNT" val="2"/>
  <p:tag name="KSO_WM_DIAGRAM_VIRTUALLY_FRAME" val="{&quot;height&quot;:348.5748031496063,&quot;left&quot;:54.750078740157484,&quot;top&quot;:124.98299212598424,&quot;width&quot;:850.4374803149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1"/>
  <p:tag name="KSO_WM_UNIT_TEXT_TYPE" val="1"/>
  <p:tag name="KSO_WM_UNIT_PRESET_TEXT" val="此处添加项标题"/>
  <p:tag name="KSO_WM_UNIT_TEXT_FILL_FORE_SCHEMECOLOR_INDEX" val="1"/>
  <p:tag name="KSO_WM_UNIT_TEXT_FILL_TYPE" val="1"/>
</p:tagLst>
</file>

<file path=ppt/tags/tag17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233_1*l_h_i*1_2_1"/>
  <p:tag name="KSO_WM_TEMPLATE_CATEGORY" val="diagram"/>
  <p:tag name="KSO_WM_TEMPLATE_INDEX" val="20233233"/>
  <p:tag name="KSO_WM_UNIT_LAYERLEVEL" val="1_1_1"/>
  <p:tag name="KSO_WM_TAG_VERSION" val="3.0"/>
  <p:tag name="KSO_WM_BEAUTIFY_FLAG" val="#wm#"/>
  <p:tag name="KSO_WM_DIAGRAM_MAX_ITEMCNT" val="2"/>
  <p:tag name="KSO_WM_DIAGRAM_MIN_ITEMCNT" val="2"/>
  <p:tag name="KSO_WM_DIAGRAM_VIRTUALLY_FRAME" val="{&quot;height&quot;:348.5748031496063,&quot;left&quot;:54.750078740157484,&quot;top&quot;:124.98299212598424,&quot;width&quot;:850.4374803149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FORE_SCHEMECOLOR_INDEX" val="1"/>
  <p:tag name="KSO_WM_UNIT_TEXT_FILL_TYPE" val="1"/>
</p:tagLst>
</file>

<file path=ppt/tags/tag174.xml><?xml version="1.0" encoding="utf-8"?>
<p:tagLst xmlns:p="http://schemas.openxmlformats.org/presentationml/2006/main">
  <p:tag name="wpp_generatepicture" val="1"/>
</p:tagLst>
</file>

<file path=ppt/tags/tag175.xml><?xml version="1.0" encoding="utf-8"?>
<p:tagLst xmlns:p="http://schemas.openxmlformats.org/presentationml/2006/main">
  <p:tag name="KSO_WM_BEAUTIFY_FLAG" val="#wm#"/>
  <p:tag name="KSO_WM_TEMPLATE_CATEGORY" val="diagram"/>
  <p:tag name="KSO_WM_TEMPLATE_INDEX" val="20233233"/>
  <p:tag name="KSO_WM_SLIDE_ID" val="diagram20233233_1"/>
  <p:tag name="KSO_WM_TEMPLATE_SUBCATEGORY" val="0"/>
  <p:tag name="KSO_WM_TEMPLATE_MASTER_TYPE" val="0"/>
  <p:tag name="KSO_WM_TEMPLATE_COLOR_TYPE" val="0"/>
  <p:tag name="KSO_WM_SLIDE_ITEM_CNT" val="2"/>
  <p:tag name="KSO_WM_SLIDE_INDEX" val="1"/>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850.394*348.539"/>
  <p:tag name="KSO_WM_SLIDE_POSITION" val="54.7501*124.973"/>
  <p:tag name="CP_OUTLINE_TITLE" val="主要内容及要求 - 明确培养目标"/>
  <p:tag name="CP_OUTLINE_TYPE" val="pt_text"/>
</p:tagLst>
</file>

<file path=ppt/tags/tag176.xml><?xml version="1.0" encoding="utf-8"?>
<p:tagLst xmlns:p="http://schemas.openxmlformats.org/presentationml/2006/main">
  <p:tag name="wpp_generatepicture"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3600_1*i*2"/>
  <p:tag name="KSO_WM_TEMPLATE_CATEGORY" val="custom"/>
  <p:tag name="KSO_WM_TEMPLATE_INDEX" val="20233600"/>
  <p:tag name="KSO_WM_UNIT_LAYERLEVEL" val="1"/>
  <p:tag name="KSO_WM_TAG_VERSION" val="3.0"/>
  <p:tag name="KSO_WM_BEAUTIFY_FLAG" val="#wm#"/>
</p:tagLst>
</file>

<file path=ppt/tags/tag17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3600_1*a*1"/>
  <p:tag name="KSO_WM_TEMPLATE_CATEGORY" val="custom"/>
  <p:tag name="KSO_WM_TEMPLATE_INDEX" val="20233600"/>
  <p:tag name="KSO_WM_UNIT_LAYERLEVEL" val="1"/>
  <p:tag name="KSO_WM_TAG_VERSION" val="3.0"/>
  <p:tag name="KSO_WM_BEAUTIFY_FLAG" val="#wm#"/>
  <p:tag name="KSO_WM_DIAGRAM_GROUP_CODE" val="l1-1"/>
  <p:tag name="KSO_WM_UNIT_PRESET_TEXT" val="单击此处添加标题"/>
  <p:tag name="KSO_WM_UNIT_TEXT_TYPE" val="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660_1*l_h_i*1_2_2"/>
  <p:tag name="KSO_WM_TEMPLATE_CATEGORY" val="diagram"/>
  <p:tag name="KSO_WM_TEMPLATE_INDEX" val="20233660"/>
  <p:tag name="KSO_WM_UNIT_LAYERLEVEL" val="1_1_1"/>
  <p:tag name="KSO_WM_TAG_VERSION" val="3.0"/>
  <p:tag name="KSO_WM_DIAGRAM_VERSION" val="3"/>
  <p:tag name="KSO_WM_DIAGRAM_COLOR_TRICK" val="2"/>
  <p:tag name="KSO_WM_DIAGRAM_COLOR_TEXT_CAN_REMOVE" val="n"/>
  <p:tag name="KSO_WM_DIAGRAM_MAX_ITEMCNT" val="3"/>
  <p:tag name="KSO_WM_DIAGRAM_MIN_ITEMCNT" val="2"/>
  <p:tag name="KSO_WM_DIAGRAM_VIRTUALLY_FRAME" val="{&quot;height&quot;:113.5999984741211,&quot;width&quot;:836.7168579101562}"/>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6"/>
  <p:tag name="KSO_WM_UNIT_FILL_FORE_SCHEMECOLOR_INDEX_BRIGHTNESS" val="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8"/>
  <p:tag name="KSO_WM_UNIT_LAYERLEVEL" val="1"/>
  <p:tag name="KSO_WM_TAG_VERSION" val="3.0"/>
  <p:tag name="KSO_WM_BEAUTIFY_FLAG" val="#wm#"/>
  <p:tag name="KSO_WM_UNIT_TYPE" val="i"/>
  <p:tag name="KSO_WM_UNIT_INDEX" val="18"/>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660_1*l_h_i*1_1_2"/>
  <p:tag name="KSO_WM_TEMPLATE_CATEGORY" val="diagram"/>
  <p:tag name="KSO_WM_TEMPLATE_INDEX" val="20233660"/>
  <p:tag name="KSO_WM_UNIT_LAYERLEVEL" val="1_1_1"/>
  <p:tag name="KSO_WM_TAG_VERSION" val="3.0"/>
  <p:tag name="KSO_WM_DIAGRAM_VERSION" val="3"/>
  <p:tag name="KSO_WM_DIAGRAM_COLOR_TRICK" val="2"/>
  <p:tag name="KSO_WM_DIAGRAM_COLOR_TEXT_CAN_REMOVE" val="n"/>
  <p:tag name="KSO_WM_DIAGRAM_MAX_ITEMCNT" val="3"/>
  <p:tag name="KSO_WM_DIAGRAM_MIN_ITEMCNT" val="2"/>
  <p:tag name="KSO_WM_DIAGRAM_VIRTUALLY_FRAME" val="{&quot;height&quot;:113.5999984741211,&quot;width&quot;:836.71685791015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1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660_1*l_h_f*1_1_1"/>
  <p:tag name="KSO_WM_TEMPLATE_CATEGORY" val="diagram"/>
  <p:tag name="KSO_WM_TEMPLATE_INDEX" val="20233660"/>
  <p:tag name="KSO_WM_UNIT_LAYERLEVEL" val="1_1_1"/>
  <p:tag name="KSO_WM_TAG_VERSION" val="3.0"/>
  <p:tag name="KSO_WM_UNIT_TEXT_FILL_FORE_SCHEMECOLOR_INDEX_BRIGHTNESS" val="0.3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UNIT_TEXT_LAYER_COUNT" val="1"/>
  <p:tag name="KSO_WM_BEAUTIFY_FLAG" val="#wm#"/>
  <p:tag name="KSO_WM_UNIT_PRESET_TEXT" val="单击此处添加文本，简明阐述您的观点。根据需要可增减文字，以便观者准确理解您传达的思想。单击此处添加文本具体内容简明地阐述您的观点。"/>
  <p:tag name="KSO_WM_UNIT_TEXT_FILL_FORE_SCHEMECOLOR_INDEX" val="1"/>
  <p:tag name="KSO_WM_UNIT_TEXT_FILL_TYPE" val="1"/>
</p:tagLst>
</file>

<file path=ppt/tags/tag18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660_1*l_h_a*1_1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BEAUTIFY_FLAG" val="#wm#"/>
  <p:tag name="KSO_WM_UNIT_PRESET_TEXT" val="单击此处添加标题"/>
  <p:tag name="KSO_WM_UNIT_TEXT_FILL_FORE_SCHEMECOLOR_INDEX" val="1"/>
  <p:tag name="KSO_WM_UNIT_TEXT_FILL_TYPE" val="1"/>
</p:tagLst>
</file>

<file path=ppt/tags/tag18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i"/>
  <p:tag name="KSO_WM_UNIT_INDEX" val="1_1_1"/>
  <p:tag name="KSO_WM_UNIT_ID" val="diagram20233660_1*l_h_i*1_1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SUBTYPE" val="d"/>
  <p:tag name="KSO_WM_DIAGRAM_VERSION" val="3"/>
  <p:tag name="KSO_WM_DIAGRAM_COLOR_TRICK" val="2"/>
  <p:tag name="KSO_WM_DIAGRAM_COLOR_TEXT_CAN_REMOVE" val="n"/>
  <p:tag name="KSO_WM_BEAUTIFY_FLAG" val="#wm#"/>
  <p:tag name="KSO_WM_UNIT_TEXT_FILL_FORE_SCHEMECOLOR_INDEX" val="1"/>
  <p:tag name="KSO_WM_UNIT_TEXT_FILL_TYPE" val="1"/>
</p:tagLst>
</file>

<file path=ppt/tags/tag18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660_1*l_h_f*1_2_1"/>
  <p:tag name="KSO_WM_TEMPLATE_CATEGORY" val="diagram"/>
  <p:tag name="KSO_WM_TEMPLATE_INDEX" val="20233660"/>
  <p:tag name="KSO_WM_UNIT_LAYERLEVEL" val="1_1_1"/>
  <p:tag name="KSO_WM_TAG_VERSION" val="3.0"/>
  <p:tag name="KSO_WM_UNIT_TEXT_FILL_FORE_SCHEMECOLOR_INDEX_BRIGHTNESS" val="0.3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UNIT_TEXT_LAYER_COUNT" val="1"/>
  <p:tag name="KSO_WM_BEAUTIFY_FLAG" val="#wm#"/>
  <p:tag name="KSO_WM_UNIT_PRESET_TEXT" val="单击此处添加文本具体内容，简明阐述您的观点。根据需要可增减文字，以便观者准确理解您传达的思想。单击此处添加文本具体内容简明地阐述您的观点。&#10;"/>
  <p:tag name="KSO_WM_UNIT_TEXT_FILL_FORE_SCHEMECOLOR_INDEX" val="1"/>
  <p:tag name="KSO_WM_UNIT_TEXT_FILL_TYPE" val="1"/>
</p:tagLst>
</file>

<file path=ppt/tags/tag18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660_1*l_h_a*1_2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BEAUTIFY_FLAG" val="#wm#"/>
  <p:tag name="KSO_WM_UNIT_PRESET_TEXT" val="单击此处添加标题"/>
  <p:tag name="KSO_WM_UNIT_TEXT_FILL_FORE_SCHEMECOLOR_INDEX" val="1"/>
  <p:tag name="KSO_WM_UNIT_TEXT_FILL_TYPE" val="1"/>
</p:tagLst>
</file>

<file path=ppt/tags/tag18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i"/>
  <p:tag name="KSO_WM_UNIT_INDEX" val="1_2_1"/>
  <p:tag name="KSO_WM_UNIT_ID" val="diagram20233660_1*l_h_i*1_2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SUBTYPE" val="d"/>
  <p:tag name="KSO_WM_DIAGRAM_VERSION" val="3"/>
  <p:tag name="KSO_WM_DIAGRAM_COLOR_TRICK" val="2"/>
  <p:tag name="KSO_WM_DIAGRAM_COLOR_TEXT_CAN_REMOVE" val="n"/>
  <p:tag name="KSO_WM_BEAUTIFY_FLAG" val="#wm#"/>
  <p:tag name="KSO_WM_UNIT_TEXT_FILL_FORE_SCHEMECOLOR_INDEX" val="1"/>
  <p:tag name="KSO_WM_UNIT_TEXT_FILL_TYPE" val="1"/>
</p:tagLst>
</file>

<file path=ppt/tags/tag187.xml><?xml version="1.0" encoding="utf-8"?>
<p:tagLst xmlns:p="http://schemas.openxmlformats.org/presentationml/2006/main">
  <p:tag name="KSO_WM_SLIDE_ID" val="custom20233600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3600"/>
  <p:tag name="KSO_WM_SLIDE_TYPE" val="text"/>
  <p:tag name="KSO_WM_SLIDE_SUBTYPE" val="picTxt"/>
  <p:tag name="KSO_WM_SLIDE_SIZE" val="836.717*113.503"/>
  <p:tag name="KSO_WM_SLIDE_POSITION" val="95.3*366.497"/>
  <p:tag name="KSO_WM_SLIDE_LAYOUT" val="a_d_l"/>
  <p:tag name="KSO_WM_SLIDE_LAYOUT_CNT" val="1_1_1"/>
  <p:tag name="KSO_WM_SPECIAL_SOURCE" val="bdnull"/>
  <p:tag name="KSO_WM_DIAGRAM_GROUP_CODE" val="l1-1"/>
  <p:tag name="KSO_WM_SLIDE_DIAGTYPE" val="l"/>
  <p:tag name="CP_OUTLINE_TITLE" val="主要内容及要求 - 明确培养目标"/>
  <p:tag name="CP_OUTLINE_TYPE" val="pt_text"/>
</p:tagLst>
</file>

<file path=ppt/tags/tag18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3144_3*a*1"/>
  <p:tag name="KSO_WM_TEMPLATE_CATEGORY" val="diagram"/>
  <p:tag name="KSO_WM_TEMPLATE_INDEX" val="20233144"/>
  <p:tag name="KSO_WM_UNIT_LAYERLEVEL" val="1"/>
  <p:tag name="KSO_WM_TAG_VERSION" val="3.0"/>
  <p:tag name="KSO_WM_BEAUTIFY_FLAG" val="#wm#"/>
  <p:tag name="KSO_WM_DIAGRAM_GROUP_CODE" val="l1-1"/>
  <p:tag name="KSO_WM_UNIT_TEXT_TYPE" val="1"/>
  <p:tag name="KSO_WM_UNIT_PRESET_TEXT" val="单击此处添加标题"/>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2*l_h_i*1_3_2"/>
  <p:tag name="KSO_WM_TEMPLATE_CATEGORY" val="diagram"/>
  <p:tag name="KSO_WM_TEMPLATE_INDEX" val="20233144"/>
  <p:tag name="KSO_WM_UNIT_LAYERLEVEL" val="1_1_1"/>
  <p:tag name="KSO_WM_TAG_VERSION" val="3.0"/>
  <p:tag name="KSO_WM_UNIT_TYPE" val="l_h_i"/>
  <p:tag name="KSO_WM_UNIT_INDEX" val="1_3_2"/>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gradient&quot;:[{&quot;brightness&quot;:0.4000000059604645,&quot;colorType&quot;:1,&quot;foreColorIndex&quot;:5,&quot;pos&quot;:0,&quot;transparency&quot;:1},{&quot;brightness&quot;:0.4000000059604645,&quot;colorType&quot;:1,&quot;foreColorIndex&quot;:5,&quot;pos&quot;:0.6499999761581421,&quot;transparency&quot;:0.800000011920929}],&quot;type&quot;:3},&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3"/>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9"/>
  <p:tag name="KSO_WM_UNIT_LAYERLEVEL" val="1"/>
  <p:tag name="KSO_WM_TAG_VERSION" val="3.0"/>
  <p:tag name="KSO_WM_BEAUTIFY_FLAG" val="#wm#"/>
  <p:tag name="KSO_WM_UNIT_TYPE" val="i"/>
  <p:tag name="KSO_WM_UNIT_INDEX" val="19"/>
</p:tagLst>
</file>

<file path=ppt/tags/tag19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144_2*l_h_f*1_3_1"/>
  <p:tag name="KSO_WM_TEMPLATE_CATEGORY" val="diagram"/>
  <p:tag name="KSO_WM_TEMPLATE_INDEX" val="20233144"/>
  <p:tag name="KSO_WM_UNIT_LAYERLEVEL" val="1_1_1"/>
  <p:tag name="KSO_WM_TAG_VERSION" val="3.0"/>
  <p:tag name="KSO_WM_DIAGRAM_GROUP_CODE" val="l1-1"/>
  <p:tag name="KSO_WM_UNIT_TEXT_TYPE" val="1"/>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DIAGRAM_VERSION" val="3"/>
  <p:tag name="KSO_WM_DIAGRAM_COLOR_TRICK" val="1"/>
  <p:tag name="KSO_WM_DIAGRAM_COLOR_TEXT_CAN_REMOVE" val="n"/>
  <p:tag name="KSO_WM_UNIT_PRESET_TEXT" val="单击此处输入您的正文，文字是您思想的提炼，请尽量言简意赅的阐述观点，单击此处输入您的智能图形正文，文字是您思想的提炼，单击此处输入您的正文"/>
  <p:tag name="KSO_WM_UNIT_TEXT_FILL_FORE_SCHEMECOLOR_INDEX" val="1"/>
  <p:tag name="KSO_WM_UNIT_TEXT_FILL_TYPE" val="1"/>
</p:tagLst>
</file>

<file path=ppt/tags/tag191.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44"/>
  <p:tag name="KSO_WM_UNIT_LAYERLEVEL" val="1_1_1"/>
  <p:tag name="KSO_WM_TAG_VERSION" val="3.0"/>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44_2*l_h_a*1_3_1"/>
  <p:tag name="KSO_WM_UNIT_INDEX" val="1_3_1"/>
  <p:tag name="KSO_WM_DIAGRAM_GROUP_CODE" val="l1-1"/>
  <p:tag name="KSO_WM_UNIT_TEXT_TYPE" val="1"/>
  <p:tag name="KSO_WM_BEAUTIFY_FLAG" val="#wm#"/>
  <p:tag name="KSO_WM_DIAGRAM_VERSION" val="3"/>
  <p:tag name="KSO_WM_DIAGRAM_COLOR_TRICK" val="1"/>
  <p:tag name="KSO_WM_DIAGRAM_COLOR_TEXT_CAN_REMOVE" val="n"/>
  <p:tag name="KSO_WM_UNIT_PRESET_TEXT" val="单击添加标题"/>
  <p:tag name="KSO_WM_UNIT_TEXT_FILL_FORE_SCHEMECOLOR_INDEX" val="1"/>
  <p:tag name="KSO_WM_UNIT_TEXT_FILL_TYPE"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2*l_h_i*1_3_1"/>
  <p:tag name="KSO_WM_TEMPLATE_CATEGORY" val="diagram"/>
  <p:tag name="KSO_WM_TEMPLATE_INDEX" val="20233144"/>
  <p:tag name="KSO_WM_UNIT_LAYERLEVEL" val="1_1_1"/>
  <p:tag name="KSO_WM_TAG_VERSION" val="3.0"/>
  <p:tag name="KSO_WM_UNIT_TYPE" val="l_h_i"/>
  <p:tag name="KSO_WM_UNIT_INDEX" val="1_3_1"/>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7400000095367432}],&quot;type&quot;:2},&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2*l_h_i*1_2_2"/>
  <p:tag name="KSO_WM_TEMPLATE_CATEGORY" val="diagram"/>
  <p:tag name="KSO_WM_TEMPLATE_INDEX" val="20233144"/>
  <p:tag name="KSO_WM_UNIT_LAYERLEVEL" val="1_1_1"/>
  <p:tag name="KSO_WM_TAG_VERSION" val="3.0"/>
  <p:tag name="KSO_WM_UNIT_TYPE" val="l_h_i"/>
  <p:tag name="KSO_WM_UNIT_INDEX" val="1_2_2"/>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gradient&quot;:[{&quot;brightness&quot;:0.4000000059604645,&quot;colorType&quot;:1,&quot;foreColorIndex&quot;:5,&quot;pos&quot;:0,&quot;transparency&quot;:1},{&quot;brightness&quot;:0.4000000059604645,&quot;colorType&quot;:1,&quot;foreColorIndex&quot;:5,&quot;pos&quot;:0.6499999761581421,&quot;transparency&quot;:0.800000011920929}],&quot;type&quot;:3},&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3"/>
</p:tagLst>
</file>

<file path=ppt/tags/tag19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144_2*l_h_f*1_2_1"/>
  <p:tag name="KSO_WM_TEMPLATE_CATEGORY" val="diagram"/>
  <p:tag name="KSO_WM_TEMPLATE_INDEX" val="20233144"/>
  <p:tag name="KSO_WM_UNIT_LAYERLEVEL" val="1_1_1"/>
  <p:tag name="KSO_WM_TAG_VERSION" val="3.0"/>
  <p:tag name="KSO_WM_DIAGRAM_GROUP_CODE" val="l1-1"/>
  <p:tag name="KSO_WM_UNIT_TEXT_TYPE" val="1"/>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DIAGRAM_VERSION" val="3"/>
  <p:tag name="KSO_WM_DIAGRAM_COLOR_TRICK" val="1"/>
  <p:tag name="KSO_WM_DIAGRAM_COLOR_TEXT_CAN_REMOVE" val="n"/>
  <p:tag name="KSO_WM_UNIT_PRESET_TEXT" val="单击此处输入您的智能图形项正文具体内容，文字是您思想的提炼，请尽量言简意赅的阐述观点。单击此处添加正文，文字是您思想的提炼，请言简意赅的阐述您的观点"/>
  <p:tag name="KSO_WM_UNIT_TEXT_FILL_FORE_SCHEMECOLOR_INDEX" val="1"/>
  <p:tag name="KSO_WM_UNIT_TEXT_FILL_TYPE" val="1"/>
</p:tagLst>
</file>

<file path=ppt/tags/tag195.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44"/>
  <p:tag name="KSO_WM_UNIT_LAYERLEVEL" val="1_1_1"/>
  <p:tag name="KSO_WM_TAG_VERSION" val="3.0"/>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44_2*l_h_a*1_2_1"/>
  <p:tag name="KSO_WM_UNIT_INDEX" val="1_2_1"/>
  <p:tag name="KSO_WM_DIAGRAM_GROUP_CODE" val="l1-1"/>
  <p:tag name="KSO_WM_UNIT_TEXT_TYPE" val="1"/>
  <p:tag name="KSO_WM_BEAUTIFY_FLAG" val="#wm#"/>
  <p:tag name="KSO_WM_DIAGRAM_VERSION" val="3"/>
  <p:tag name="KSO_WM_DIAGRAM_COLOR_TRICK" val="1"/>
  <p:tag name="KSO_WM_DIAGRAM_COLOR_TEXT_CAN_REMOVE" val="n"/>
  <p:tag name="KSO_WM_UNIT_PRESET_TEXT" val="单击添加标题"/>
  <p:tag name="KSO_WM_UNIT_TEXT_FILL_FORE_SCHEMECOLOR_INDEX" val="1"/>
  <p:tag name="KSO_WM_UNIT_TEXT_FILL_TYPE" val="1"/>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2*l_h_i*1_2_1"/>
  <p:tag name="KSO_WM_TEMPLATE_CATEGORY" val="diagram"/>
  <p:tag name="KSO_WM_TEMPLATE_INDEX" val="20233144"/>
  <p:tag name="KSO_WM_UNIT_LAYERLEVEL" val="1_1_1"/>
  <p:tag name="KSO_WM_TAG_VERSION" val="3.0"/>
  <p:tag name="KSO_WM_UNIT_TYPE" val="l_h_i"/>
  <p:tag name="KSO_WM_UNIT_INDEX" val="1_2_1"/>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7400000095367432}],&quot;type&quot;:2},&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2*l_h_i*1_1_2"/>
  <p:tag name="KSO_WM_TEMPLATE_CATEGORY" val="diagram"/>
  <p:tag name="KSO_WM_TEMPLATE_INDEX" val="20233144"/>
  <p:tag name="KSO_WM_UNIT_LAYERLEVEL" val="1_1_1"/>
  <p:tag name="KSO_WM_TAG_VERSION" val="3.0"/>
  <p:tag name="KSO_WM_UNIT_TYPE" val="l_h_i"/>
  <p:tag name="KSO_WM_UNIT_INDEX" val="1_1_2"/>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gradient&quot;:[{&quot;brightness&quot;:0.4000000059604645,&quot;colorType&quot;:1,&quot;foreColorIndex&quot;:5,&quot;pos&quot;:0,&quot;transparency&quot;:1},{&quot;brightness&quot;:0.4000000059604645,&quot;colorType&quot;:1,&quot;foreColorIndex&quot;:5,&quot;pos&quot;:0.6499999761581421,&quot;transparency&quot;:0.800000011920929}],&quot;type&quot;:3},&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3"/>
</p:tagLst>
</file>

<file path=ppt/tags/tag19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144_2*l_h_f*1_1_1"/>
  <p:tag name="KSO_WM_TEMPLATE_CATEGORY" val="diagram"/>
  <p:tag name="KSO_WM_TEMPLATE_INDEX" val="20233144"/>
  <p:tag name="KSO_WM_UNIT_LAYERLEVEL" val="1_1_1"/>
  <p:tag name="KSO_WM_TAG_VERSION" val="3.0"/>
  <p:tag name="KSO_WM_DIAGRAM_GROUP_CODE" val="l1-1"/>
  <p:tag name="KSO_WM_UNIT_TEXT_TYPE" val="1"/>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DIAGRAM_VERSION" val="3"/>
  <p:tag name="KSO_WM_DIAGRAM_COLOR_TRICK" val="1"/>
  <p:tag name="KSO_WM_DIAGRAM_COLOR_TEXT_CAN_REMOVE" val="n"/>
  <p:tag name="KSO_WM_UNIT_PRESET_TEXT" val="单击此处输入您的正文，文字是您思想的提炼，请尽量言简意赅的阐述观点，单击此处输入您的智能图形正文，文字是您思想的提炼，单击此处输入您的正文，文字是您思想的提炼"/>
  <p:tag name="KSO_WM_UNIT_TEXT_FILL_FORE_SCHEMECOLOR_INDEX" val="1"/>
  <p:tag name="KSO_WM_UNIT_TEXT_FILL_TYPE" val="1"/>
</p:tagLst>
</file>

<file path=ppt/tags/tag199.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44"/>
  <p:tag name="KSO_WM_UNIT_LAYERLEVEL" val="1_1_1"/>
  <p:tag name="KSO_WM_TAG_VERSION" val="3.0"/>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44_2*l_h_a*1_1_1"/>
  <p:tag name="KSO_WM_UNIT_INDEX" val="1_1_1"/>
  <p:tag name="KSO_WM_DIAGRAM_GROUP_CODE" val="l1-1"/>
  <p:tag name="KSO_WM_UNIT_TEXT_TYPE" val="1"/>
  <p:tag name="KSO_WM_BEAUTIFY_FLAG" val="#wm#"/>
  <p:tag name="KSO_WM_DIAGRAM_VERSION" val="3"/>
  <p:tag name="KSO_WM_DIAGRAM_COLOR_TRICK" val="1"/>
  <p:tag name="KSO_WM_DIAGRAM_COLOR_TEXT_CAN_REMOVE" val="n"/>
  <p:tag name="KSO_WM_UNIT_PRESET_TEXT" val="单击添加标题"/>
  <p:tag name="KSO_WM_UNIT_TEXT_FILL_FORE_SCHEMECOLOR_INDEX" val="1"/>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0"/>
  <p:tag name="KSO_WM_UNIT_LAYERLEVEL" val="1"/>
  <p:tag name="KSO_WM_TAG_VERSION" val="3.0"/>
  <p:tag name="KSO_WM_BEAUTIFY_FLAG" val="#wm#"/>
  <p:tag name="KSO_WM_UNIT_TYPE" val="i"/>
  <p:tag name="KSO_WM_UNIT_INDEX" val="20"/>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2*l_h_i*1_1_1"/>
  <p:tag name="KSO_WM_TEMPLATE_CATEGORY" val="diagram"/>
  <p:tag name="KSO_WM_TEMPLATE_INDEX" val="20233144"/>
  <p:tag name="KSO_WM_UNIT_LAYERLEVEL" val="1_1_1"/>
  <p:tag name="KSO_WM_TAG_VERSION" val="3.0"/>
  <p:tag name="KSO_WM_UNIT_TYPE" val="l_h_i"/>
  <p:tag name="KSO_WM_UNIT_INDEX" val="1_1_1"/>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7400000095367432}],&quot;type&quot;:2},&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Lst>
</file>

<file path=ppt/tags/tag201.xml><?xml version="1.0" encoding="utf-8"?>
<p:tagLst xmlns:p="http://schemas.openxmlformats.org/presentationml/2006/main">
  <p:tag name="KSO_WM_UNIT_PICTURE_SUBTYPE" val="b"/>
  <p:tag name="KSO_WM_UNIT_VALUE" val="374*417"/>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3144_2*l_h_d*1_1_1"/>
  <p:tag name="KSO_WM_TEMPLATE_CATEGORY" val="diagram"/>
  <p:tag name="KSO_WM_TEMPLATE_INDEX" val="20233144"/>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MH_PIC_SOURCE_TYPE" val="generate_slide_ai*VCG41N1357606447*gallery_gallery_ai_v2.0.9_ONLINE*dabb06f42dd41853029a08e7c73fa2ea-slide-7"/>
</p:tagLst>
</file>

<file path=ppt/tags/tag202.xml><?xml version="1.0" encoding="utf-8"?>
<p:tagLst xmlns:p="http://schemas.openxmlformats.org/presentationml/2006/main">
  <p:tag name="KSO_WM_UNIT_PICTURE_SUBTYPE" val="b"/>
  <p:tag name="KSO_WM_UNIT_VALUE" val="374*41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3144_2*l_h_d*1_2_1"/>
  <p:tag name="KSO_WM_TEMPLATE_CATEGORY" val="diagram"/>
  <p:tag name="KSO_WM_TEMPLATE_INDEX" val="20233144"/>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MH_PIC_SOURCE_TYPE" val="generate_slide_ai*VCG41N1515209826*gallery_gallery_ai_v2.0.9_ONLINE*dabb06f42dd41853029a08e7c73fa2ea-slide-7"/>
</p:tagLst>
</file>

<file path=ppt/tags/tag203.xml><?xml version="1.0" encoding="utf-8"?>
<p:tagLst xmlns:p="http://schemas.openxmlformats.org/presentationml/2006/main">
  <p:tag name="KSO_WM_UNIT_PICTURE_SUBTYPE" val="b"/>
  <p:tag name="KSO_WM_UNIT_VALUE" val="374*417"/>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3144_2*l_h_d*1_3_1"/>
  <p:tag name="KSO_WM_TEMPLATE_CATEGORY" val="diagram"/>
  <p:tag name="KSO_WM_TEMPLATE_INDEX" val="20233144"/>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66.5,&quot;left&quot;:54.84999389648438,&quot;top&quot;:125.925,&quot;width&quot;:850.2000122070312}"/>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MH_PIC_SOURCE_TYPE" val="generate_slide_ai*VCG41N1444388558*gallery_gallery_ai_v2.0.9_ONLINE*dabb06f42dd41853029a08e7c73fa2ea-slide-7"/>
</p:tagLst>
</file>

<file path=ppt/tags/tag204.xml><?xml version="1.0" encoding="utf-8"?>
<p:tagLst xmlns:p="http://schemas.openxmlformats.org/presentationml/2006/main">
  <p:tag name="KSO_WM_SLIDE_ID" val="diagram20233144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3144"/>
  <p:tag name="KSO_WM_SLIDE_TYPE" val="text"/>
  <p:tag name="KSO_WM_SLIDE_SUBTYPE" val="diag"/>
  <p:tag name="KSO_WM_SLIDE_SIZE" val="850.1*366.5"/>
  <p:tag name="KSO_WM_SLIDE_POSITION" val="54.9*125.9"/>
  <p:tag name="KSO_WM_SLIDE_LAYOUT" val="a_l"/>
  <p:tag name="KSO_WM_SLIDE_LAYOUT_CNT" val="1_1"/>
  <p:tag name="KSO_WM_SPECIAL_SOURCE" val="bdnull"/>
  <p:tag name="KSO_WM_DIAGRAM_GROUP_CODE" val="l1-1"/>
  <p:tag name="KSO_WM_SLIDE_DIAGTYPE" val="l"/>
  <p:tag name="CP_OUTLINE_TITLE" val="主要内容及要求 - 规范课程设置"/>
  <p:tag name="CP_OUTLINE_TYPE" val="pt_text"/>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4_4*a*1"/>
  <p:tag name="KSO_WM_TEMPLATE_CATEGORY" val="diagram"/>
  <p:tag name="KSO_WM_TEMPLATE_INDEX" val="20232454"/>
  <p:tag name="KSO_WM_UNIT_LAYERLEVEL" val="1"/>
  <p:tag name="KSO_WM_TAG_VERSION" val="3.0"/>
  <p:tag name="KSO_WM_BEAUTIFY_FLAG" val="#wm#"/>
  <p:tag name="KSO_WM_UNIT_ISCONTENTSTITLE" val="0"/>
  <p:tag name="KSO_WM_UNIT_ISNUMDGMTITLE" val="0"/>
  <p:tag name="KSO_WM_UNIT_NOCLEAR" val="0"/>
  <p:tag name="KSO_WM_UNIT_VALUE" val="25"/>
  <p:tag name="KSO_WM_DIAGRAM_GROUP_CODE" val="l1-1"/>
  <p:tag name="KSO_WM_UNIT_TYPE" val="a"/>
  <p:tag name="KSO_WM_UNIT_INDEX" val="1"/>
  <p:tag name="KSO_WM_UNIT_PRESET_TEXT" val="单击此处添加标题"/>
  <p:tag name="KSO_WM_UNIT_TEXT_TYPE" val="1"/>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4_2*l_i*1_1"/>
  <p:tag name="KSO_WM_TEMPLATE_CATEGORY" val="diagram"/>
  <p:tag name="KSO_WM_TEMPLATE_INDEX" val="20232454"/>
  <p:tag name="KSO_WM_UNIT_LAYERLEVEL" val="1_1"/>
  <p:tag name="KSO_WM_TAG_VERSION" val="3.0"/>
  <p:tag name="KSO_WM_BEAUTIFY_FLAG" val="#wm#"/>
  <p:tag name="KSO_WM_DIAGRAM_GROUP_CODE" val="l1-1"/>
  <p:tag name="KSO_WM_UNIT_TYPE" val="l_i"/>
  <p:tag name="KSO_WM_UNIT_INDEX" val="1_1"/>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solid&quot;:{&quot;brightness&quot;:0,&quot;colorType&quot;:1,&quot;foreColorIndex&quot;:5,&quot;transparency&quot;:0.3300000131130218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4_2*l_i*1_2"/>
  <p:tag name="KSO_WM_TEMPLATE_CATEGORY" val="diagram"/>
  <p:tag name="KSO_WM_TEMPLATE_INDEX" val="20232454"/>
  <p:tag name="KSO_WM_UNIT_LAYERLEVEL" val="1_1"/>
  <p:tag name="KSO_WM_TAG_VERSION" val="3.0"/>
  <p:tag name="KSO_WM_BEAUTIFY_FLAG" val="#wm#"/>
  <p:tag name="KSO_WM_DIAGRAM_GROUP_CODE" val="l1-1"/>
  <p:tag name="KSO_WM_UNIT_TYPE" val="l_i"/>
  <p:tag name="KSO_WM_UNIT_INDEX" val="1_2"/>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gradient&quot;:[{&quot;brightness&quot;:0,&quot;colorType&quot;:1,&quot;foreColorIndex&quot;:5,&quot;pos&quot;:0,&quot;transparency&quot;:0.25},{&quot;brightness&quot;:0,&quot;colorType&quot;:1,&quot;foreColorIndex&quot;:5,&quot;pos&quot;:0.68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4_2*l_i*1_3"/>
  <p:tag name="KSO_WM_TEMPLATE_CATEGORY" val="diagram"/>
  <p:tag name="KSO_WM_TEMPLATE_INDEX" val="20232454"/>
  <p:tag name="KSO_WM_UNIT_LAYERLEVEL" val="1_1"/>
  <p:tag name="KSO_WM_TAG_VERSION" val="3.0"/>
  <p:tag name="KSO_WM_BEAUTIFY_FLAG" val="#wm#"/>
  <p:tag name="KSO_WM_DIAGRAM_GROUP_CODE" val="l1-1"/>
  <p:tag name="KSO_WM_UNIT_TYPE" val="l_i"/>
  <p:tag name="KSO_WM_UNIT_INDEX" val="1_3"/>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solid&quot;:{&quot;brightness&quot;:0,&quot;colorType&quot;:1,&quot;foreColorIndex&quot;:5,&quot;transparency&quot;:0.870000004768371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4_2*l_h_i*1_1_2"/>
  <p:tag name="KSO_WM_TEMPLATE_CATEGORY" val="diagram"/>
  <p:tag name="KSO_WM_TEMPLATE_INDEX" val="20232454"/>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type&quot;:0},&quot;glow&quot;:{&quot;colorType&quot;:0},&quot;line&quot;:{&quot;solidLine&quot;:{&quot;brightness&quot;:0,&quot;colorType&quot;:1,&quot;foreColorIndex&quot;:2,&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1"/>
  <p:tag name="KSO_WM_UNIT_LAYERLEVEL" val="1"/>
  <p:tag name="KSO_WM_TAG_VERSION" val="3.0"/>
  <p:tag name="KSO_WM_BEAUTIFY_FLAG" val="#wm#"/>
  <p:tag name="KSO_WM_UNIT_TYPE" val="i"/>
  <p:tag name="KSO_WM_UNIT_INDEX" val="21"/>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2454_2*l_h_i*1_1_1"/>
  <p:tag name="KSO_WM_TEMPLATE_CATEGORY" val="diagram"/>
  <p:tag name="KSO_WM_TEMPLATE_INDEX" val="2023245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Lst>
</file>

<file path=ppt/tags/tag2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2454_2*l_h_f*1_1_1"/>
  <p:tag name="KSO_WM_TEMPLATE_CATEGORY" val="diagram"/>
  <p:tag name="KSO_WM_TEMPLATE_INDEX" val="2023245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项正文，文字是思想的提炼，请尽量言简意赅的阐述观点，单击此处输入项正文"/>
  <p:tag name="KSO_WM_UNIT_TEXT_FILL_FORE_SCHEMECOLOR_INDEX" val="1"/>
  <p:tag name="KSO_WM_UNIT_TEXT_FILL_TYPE" val="1"/>
  <p:tag name="KSO_WM_UNIT_TEXT_TYPE" val="1"/>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4_2*l_h_i*1_2_2"/>
  <p:tag name="KSO_WM_TEMPLATE_CATEGORY" val="diagram"/>
  <p:tag name="KSO_WM_TEMPLATE_INDEX" val="20232454"/>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type&quot;:0},&quot;glow&quot;:{&quot;colorType&quot;:0},&quot;line&quot;:{&quot;solidLine&quot;:{&quot;brightness&quot;:0,&quot;colorType&quot;:1,&quot;foreColorIndex&quot;:2,&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2454_2*l_h_i*1_2_1"/>
  <p:tag name="KSO_WM_TEMPLATE_CATEGORY" val="diagram"/>
  <p:tag name="KSO_WM_TEMPLATE_INDEX" val="2023245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Lst>
</file>

<file path=ppt/tags/tag2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2454_2*l_h_f*1_2_1"/>
  <p:tag name="KSO_WM_TEMPLATE_CATEGORY" val="diagram"/>
  <p:tag name="KSO_WM_TEMPLATE_INDEX" val="2023245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项正文，文字是思想的提炼，请尽量言简意赅的阐述观点，单击此处输入项正文"/>
  <p:tag name="KSO_WM_UNIT_TEXT_FILL_FORE_SCHEMECOLOR_INDEX" val="1"/>
  <p:tag name="KSO_WM_UNIT_TEXT_FILL_TYPE" val="1"/>
  <p:tag name="KSO_WM_UNIT_TEXT_TYPE" val="1"/>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4_2*l_h_i*1_3_2"/>
  <p:tag name="KSO_WM_TEMPLATE_CATEGORY" val="diagram"/>
  <p:tag name="KSO_WM_TEMPLATE_INDEX" val="20232454"/>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type&quot;:0},&quot;glow&quot;:{&quot;colorType&quot;:0},&quot;line&quot;:{&quot;solidLine&quot;:{&quot;brightness&quot;:0,&quot;colorType&quot;:1,&quot;foreColorIndex&quot;:2,&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2"/>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2454_2*l_h_i*1_3_1"/>
  <p:tag name="KSO_WM_TEMPLATE_CATEGORY" val="diagram"/>
  <p:tag name="KSO_WM_TEMPLATE_INDEX" val="2023245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Lst>
</file>

<file path=ppt/tags/tag2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2454_2*l_h_f*1_3_1"/>
  <p:tag name="KSO_WM_TEMPLATE_CATEGORY" val="diagram"/>
  <p:tag name="KSO_WM_TEMPLATE_INDEX" val="2023245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项正文，文字是思想的提炼，请尽量言简意赅的阐述观点，单击此处输入项正文"/>
  <p:tag name="KSO_WM_UNIT_TEXT_FILL_FORE_SCHEMECOLOR_INDEX" val="1"/>
  <p:tag name="KSO_WM_UNIT_TEXT_FILL_TYPE" val="1"/>
  <p:tag name="KSO_WM_UNIT_TEXT_TYPE" val="1"/>
</p:tagLst>
</file>

<file path=ppt/tags/tag21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2454_2*l_h_a*1_1_1"/>
  <p:tag name="KSO_WM_TEMPLATE_CATEGORY" val="diagram"/>
  <p:tag name="KSO_WM_TEMPLATE_INDEX" val="2023245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Lst>
</file>

<file path=ppt/tags/tag21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2454_2*l_h_a*1_2_1"/>
  <p:tag name="KSO_WM_TEMPLATE_CATEGORY" val="diagram"/>
  <p:tag name="KSO_WM_TEMPLATE_INDEX" val="2023245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2"/>
  <p:tag name="KSO_WM_UNIT_LAYERLEVEL" val="1"/>
  <p:tag name="KSO_WM_TAG_VERSION" val="3.0"/>
  <p:tag name="KSO_WM_BEAUTIFY_FLAG" val="#wm#"/>
  <p:tag name="KSO_WM_UNIT_TYPE" val="i"/>
  <p:tag name="KSO_WM_UNIT_INDEX" val="22"/>
</p:tagLst>
</file>

<file path=ppt/tags/tag22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2454_2*l_h_a*1_3_1"/>
  <p:tag name="KSO_WM_TEMPLATE_CATEGORY" val="diagram"/>
  <p:tag name="KSO_WM_TEMPLATE_INDEX" val="2023245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5"/>
  <p:tag name="KSO_WM_DIAGRAM_MIN_ITEMCNT" val="2"/>
  <p:tag name="KSO_WM_DIAGRAM_VIRTUALLY_FRAME" val="{&quot;height&quot;:418.8055114746094,&quot;width&quot;:960.3305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2454_2*l_h_x*1_1_1"/>
  <p:tag name="KSO_WM_TEMPLATE_CATEGORY" val="diagram"/>
  <p:tag name="KSO_WM_TEMPLATE_INDEX" val="20232454"/>
  <p:tag name="KSO_WM_UNIT_LAYERLEVEL" val="1_1_1"/>
  <p:tag name="KSO_WM_TAG_VERSION" val="3.0"/>
  <p:tag name="KSO_WM_BEAUTIFY_FLAG" val="#wm#"/>
  <p:tag name="KSO_WM_DIAGRAM_VERSION" val="3"/>
  <p:tag name="KSO_WM_DIAGRAM_COLOR_TRICK" val="1"/>
  <p:tag name="KSO_WM_DIAGRAM_COLOR_TEXT_CAN_REMOVE" val="n"/>
  <p:tag name="KSO_WM_UNIT_VALUE" val="150*150"/>
  <p:tag name="KSO_WM_UNIT_TYPE" val="l_h_x"/>
  <p:tag name="KSO_WM_UNIT_INDEX" val="1_1_1"/>
  <p:tag name="KSO_WM_DIAGRAM_MAX_ITEMCNT" val="5"/>
  <p:tag name="KSO_WM_DIAGRAM_MIN_ITEMCNT" val="2"/>
  <p:tag name="KSO_WM_DIAGRAM_VIRTUALLY_FRAME" val="{&quot;height&quot;:418.8055114746094,&quot;width&quot;:960.330566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2454_2*l_h_x*1_2_1"/>
  <p:tag name="KSO_WM_TEMPLATE_CATEGORY" val="diagram"/>
  <p:tag name="KSO_WM_TEMPLATE_INDEX" val="20232454"/>
  <p:tag name="KSO_WM_UNIT_LAYERLEVEL" val="1_1_1"/>
  <p:tag name="KSO_WM_TAG_VERSION" val="3.0"/>
  <p:tag name="KSO_WM_BEAUTIFY_FLAG" val="#wm#"/>
  <p:tag name="KSO_WM_DIAGRAM_VERSION" val="3"/>
  <p:tag name="KSO_WM_DIAGRAM_COLOR_TRICK" val="1"/>
  <p:tag name="KSO_WM_DIAGRAM_COLOR_TEXT_CAN_REMOVE" val="n"/>
  <p:tag name="KSO_WM_UNIT_VALUE" val="136*140"/>
  <p:tag name="KSO_WM_UNIT_TYPE" val="l_h_x"/>
  <p:tag name="KSO_WM_UNIT_INDEX" val="1_2_1"/>
  <p:tag name="KSO_WM_DIAGRAM_MAX_ITEMCNT" val="5"/>
  <p:tag name="KSO_WM_DIAGRAM_MIN_ITEMCNT" val="2"/>
  <p:tag name="KSO_WM_DIAGRAM_VIRTUALLY_FRAME" val="{&quot;height&quot;:418.8055114746094,&quot;width&quot;:960.330566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2454_2*l_h_x*1_3_1"/>
  <p:tag name="KSO_WM_TEMPLATE_CATEGORY" val="diagram"/>
  <p:tag name="KSO_WM_TEMPLATE_INDEX" val="20232454"/>
  <p:tag name="KSO_WM_UNIT_LAYERLEVEL" val="1_1_1"/>
  <p:tag name="KSO_WM_TAG_VERSION" val="3.0"/>
  <p:tag name="KSO_WM_BEAUTIFY_FLAG" val="#wm#"/>
  <p:tag name="KSO_WM_DIAGRAM_VERSION" val="3"/>
  <p:tag name="KSO_WM_DIAGRAM_COLOR_TRICK" val="1"/>
  <p:tag name="KSO_WM_DIAGRAM_COLOR_TEXT_CAN_REMOVE" val="n"/>
  <p:tag name="KSO_WM_UNIT_VALUE" val="150*137"/>
  <p:tag name="KSO_WM_UNIT_TYPE" val="l_h_x"/>
  <p:tag name="KSO_WM_UNIT_INDEX" val="1_3_1"/>
  <p:tag name="KSO_WM_DIAGRAM_MAX_ITEMCNT" val="5"/>
  <p:tag name="KSO_WM_DIAGRAM_MIN_ITEMCNT" val="2"/>
  <p:tag name="KSO_WM_DIAGRAM_VIRTUALLY_FRAME" val="{&quot;height&quot;:418.8055114746094,&quot;width&quot;:960.330566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224.xml><?xml version="1.0" encoding="utf-8"?>
<p:tagLst xmlns:p="http://schemas.openxmlformats.org/presentationml/2006/main">
  <p:tag name="KSO_WM_SLIDE_ID" val="diagram20232454_4"/>
  <p:tag name="KSO_WM_TEMPLATE_SUBCATEGORY" val="0"/>
  <p:tag name="KSO_WM_TEMPLATE_MASTER_TYPE" val="0"/>
  <p:tag name="KSO_WM_TEMPLATE_COLOR_TYPE" val="0"/>
  <p:tag name="KSO_WM_SLIDE_ITEM_CNT" val="5"/>
  <p:tag name="KSO_WM_SLIDE_INDEX" val="4"/>
  <p:tag name="KSO_WM_TAG_VERSION" val="3.0"/>
  <p:tag name="KSO_WM_BEAUTIFY_FLAG" val="#wm#"/>
  <p:tag name="KSO_WM_TEMPLATE_CATEGORY" val="diagram"/>
  <p:tag name="KSO_WM_TEMPLATE_INDEX" val="20232454"/>
  <p:tag name="KSO_WM_SLIDE_TYPE" val="text"/>
  <p:tag name="KSO_WM_SLIDE_SUBTYPE" val="diag"/>
  <p:tag name="KSO_WM_SLIDE_SIZE" val="960.331*418.806"/>
  <p:tag name="KSO_WM_SLIDE_POSITION" val="-0.330472*121.501"/>
  <p:tag name="KSO_WM_SLIDE_LAYOUT" val="a_l"/>
  <p:tag name="KSO_WM_SLIDE_LAYOUT_CNT" val="1_1"/>
  <p:tag name="KSO_WM_SPECIAL_SOURCE" val="bdnull"/>
  <p:tag name="KSO_WM_DIAGRAM_GROUP_CODE" val="l1-1"/>
  <p:tag name="KSO_WM_SLIDE_DIAGTYPE" val="l"/>
  <p:tag name="CP_OUTLINE_TITLE" val="主要内容及要求 - 合理安排学时"/>
  <p:tag name="CP_OUTLINE_TYPE" val="pt_text"/>
</p:tagLst>
</file>

<file path=ppt/tags/tag22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2474_1*a*1"/>
  <p:tag name="KSO_WM_TEMPLATE_CATEGORY" val="diagram"/>
  <p:tag name="KSO_WM_TEMPLATE_INDEX" val="20232474"/>
  <p:tag name="KSO_WM_UNIT_LAYERLEVEL" val="1"/>
  <p:tag name="KSO_WM_TAG_VERSION" val="3.0"/>
  <p:tag name="KSO_WM_BEAUTIFY_FLAG" val="#wm#"/>
  <p:tag name="KSO_WM_DIAGRAM_GROUP_CODE" val="l1-1"/>
  <p:tag name="KSO_WM_UNIT_PRESET_TEXT" val="单击此处添加标题"/>
  <p:tag name="KSO_WM_UNIT_TEXT_TYPE" val="1"/>
</p:tagLst>
</file>

<file path=ppt/tags/tag22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2474_2*l_h_f*1_3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286.45001220703125,&quot;left&quot;:54.50727813961002,&quot;top&quot;:148.6999938964844,&quot;width&quot;:851.035522460937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BEAUTIFY_FLAG" val="#wm#"/>
  <p:tag name="KSO_WM_UNIT_PRESET_TEXT" val="单击此处添加文本具体内容，简明扼要地阐述您的观点，根据需要可酌情增减文字内容"/>
  <p:tag name="KSO_WM_UNIT_FILL_TYPE" val="3"/>
</p:tagLst>
</file>

<file path=ppt/tags/tag22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74_2*l_h_f*1_2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286.45001220703125,&quot;left&quot;:54.50727813961002,&quot;top&quot;:148.6999938964844,&quot;width&quot;:851.035522460937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BEAUTIFY_FLAG" val="#wm#"/>
  <p:tag name="KSO_WM_UNIT_PRESET_TEXT" val="单击此处添加文本具体内容，简明扼要地阐述您的观点，根据需要可酌情增减文字"/>
  <p:tag name="KSO_WM_UNIT_FILL_TYPE" val="3"/>
</p:tagLst>
</file>

<file path=ppt/tags/tag22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74_2*l_h_f*1_1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286.45001220703125,&quot;left&quot;:54.50727813961002,&quot;top&quot;:148.6999938964844,&quot;width&quot;:851.035522460937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BEAUTIFY_FLAG" val="#wm#"/>
  <p:tag name="KSO_WM_UNIT_PRESET_TEXT" val="单击此处添加文本内容，简明扼要地阐述您的观点，根据需要可酌情增减文字"/>
  <p:tag name="KSO_WM_UNIT_FILL_TYPE" val="3"/>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2474_2*l_h_i*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286.45001220703125,&quot;left&quot;:54.50727813961002,&quot;top&quot;:148.6999938964844,&quot;width&quot;:851.035522460937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1"/>
  <p:tag name="KSO_WM_UNIT_FILL_FORE_SCHEMECOLOR_INDEX" val="4"/>
  <p:tag name="KSO_WM_UNIT_FILL_FORE_SCHEMECOLOR_INDEX_BRIGHTNESS" val="0"/>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3"/>
  <p:tag name="KSO_WM_UNIT_LAYERLEVEL" val="1"/>
  <p:tag name="KSO_WM_TAG_VERSION" val="3.0"/>
  <p:tag name="KSO_WM_BEAUTIFY_FLAG" val="#wm#"/>
  <p:tag name="KSO_WM_UNIT_TYPE" val="i"/>
  <p:tag name="KSO_WM_UNIT_INDEX" val="23"/>
</p:tagLst>
</file>

<file path=ppt/tags/tag230.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2474_2*l_h_d*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286.45001220703125,&quot;left&quot;:54.50727813961002,&quot;top&quot;:148.6999938964844,&quot;width&quot;:851.035522460937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1"/>
</p:tagLst>
</file>

<file path=ppt/tags/tag23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74_2*l_h_a*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286.45001220703125,&quot;left&quot;:54.50727813961002,&quot;top&quot;:148.6999938964844,&quot;width&quot;:851.035522460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
  <p:tag name="KSO_WM_DIAGRAM_VERSION" val="3"/>
  <p:tag name="KSO_WM_DIAGRAM_COLOR_TRICK" val="1"/>
  <p:tag name="KSO_WM_DIAGRAM_COLOR_TEXT_CAN_REMOVE" val="n"/>
  <p:tag name="KSO_WM_UNIT_TEXT_TYPE" val="1"/>
  <p:tag name="KSO_WM_BEAUTIFY_FLAG" val="#wm#"/>
  <p:tag name="KSO_WM_UNIT_PRESET_TEXT" val="添加项标题"/>
  <p:tag name="KSO_WM_UNIT_TEXT_FILL_FORE_SCHEMECOLOR_INDEX" val="1"/>
  <p:tag name="KSO_WM_UNIT_TEXT_FILL_TYPE"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2474_2*l_h_i*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286.45001220703125,&quot;left&quot;:54.50727813961002,&quot;top&quot;:148.6999938964844,&quot;width&quot;:851.035522460937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1"/>
  <p:tag name="KSO_WM_UNIT_FILL_FORE_SCHEMECOLOR_INDEX" val="4"/>
  <p:tag name="KSO_WM_UNIT_FILL_FORE_SCHEMECOLOR_INDEX_BRIGHTNESS" val="0"/>
</p:tagLst>
</file>

<file path=ppt/tags/tag23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74_2*l_h_a*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286.45001220703125,&quot;left&quot;:54.50727813961002,&quot;top&quot;:148.6999938964844,&quot;width&quot;:851.035522460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BEAUTIFY_FLAG" val="#wm#"/>
  <p:tag name="KSO_WM_UNIT_PRESET_TEXT" val="添加项标题"/>
  <p:tag name="KSO_WM_UNIT_TEXT_FILL_FORE_SCHEMECOLOR_INDEX" val="1"/>
  <p:tag name="KSO_WM_UNIT_TEXT_FILL_TYPE" val="1"/>
</p:tagLst>
</file>

<file path=ppt/tags/tag234.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2474_2*l_h_d*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286.45001220703125,&quot;left&quot;:54.50727813961002,&quot;top&quot;:148.6999938964844,&quot;width&quot;:851.035522460937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2474_2*l_h_i*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286.45001220703125,&quot;left&quot;:54.50727813961002,&quot;top&quot;:148.6999938964844,&quot;width&quot;:851.035522460937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1"/>
  <p:tag name="KSO_WM_UNIT_FILL_FORE_SCHEMECOLOR_INDEX" val="4"/>
  <p:tag name="KSO_WM_UNIT_FILL_FORE_SCHEMECOLOR_INDEX_BRIGHTNESS" val="0"/>
</p:tagLst>
</file>

<file path=ppt/tags/tag23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2474_2*l_h_a*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286.45001220703125,&quot;left&quot;:54.50727813961002,&quot;top&quot;:148.6999938964844,&quot;width&quot;:851.035522460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BEAUTIFY_FLAG" val="#wm#"/>
  <p:tag name="KSO_WM_UNIT_PRESET_TEXT" val="添加项标题"/>
  <p:tag name="KSO_WM_UNIT_TEXT_FILL_FORE_SCHEMECOLOR_INDEX" val="1"/>
  <p:tag name="KSO_WM_UNIT_TEXT_FILL_TYPE" val="1"/>
</p:tagLst>
</file>

<file path=ppt/tags/tag237.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2474_2*l_h_d*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286.45001220703125,&quot;left&quot;:54.50727813961002,&quot;top&quot;:148.6999938964844,&quot;width&quot;:851.035522460937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1"/>
</p:tagLst>
</file>

<file path=ppt/tags/tag238.xml><?xml version="1.0" encoding="utf-8"?>
<p:tagLst xmlns:p="http://schemas.openxmlformats.org/presentationml/2006/main">
  <p:tag name="KSO_WM_SLIDE_ID" val="diagram20232474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diagram"/>
  <p:tag name="KSO_WM_TEMPLATE_INDEX" val="20232474"/>
  <p:tag name="KSO_WM_SLIDE_TYPE" val="text"/>
  <p:tag name="KSO_WM_SLIDE_SUBTYPE" val="diag"/>
  <p:tag name="KSO_WM_SLIDE_SIZE" val="766.91*286.45"/>
  <p:tag name="KSO_WM_SLIDE_POSITION" val="96.545*148.7"/>
  <p:tag name="KSO_WM_SLIDE_LAYOUT" val="a_l"/>
  <p:tag name="KSO_WM_SLIDE_LAYOUT_CNT" val="1_1"/>
  <p:tag name="KSO_WM_SPECIAL_SOURCE" val="bdnull"/>
  <p:tag name="KSO_WM_DIAGRAM_GROUP_CODE" val="l1-1"/>
  <p:tag name="KSO_WM_SLIDE_DIAGTYPE" val="l"/>
  <p:tag name="CP_OUTLINE_TITLE" val="主要内容及要求 - 强化实践环节"/>
  <p:tag name="CP_OUTLINE_TYPE" val="pt_text"/>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2411_1*i*1"/>
  <p:tag name="KSO_WM_TEMPLATE_CATEGORY" val="custom"/>
  <p:tag name="KSO_WM_TEMPLATE_INDEX" val="20232411"/>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2411_1*i*2"/>
  <p:tag name="KSO_WM_TEMPLATE_CATEGORY" val="custom"/>
  <p:tag name="KSO_WM_TEMPLATE_INDEX" val="20232411"/>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241.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2411"/>
  <p:tag name="KSO_WM_UNIT_ID" val="custom20232411_1*a*1"/>
  <p:tag name="KSO_WM_UNIT_TEXT_FILL_FORE_SCHEMECOLOR_INDEX" val="13"/>
  <p:tag name="KSO_WM_UNIT_TEXT_FILL_TYPE" val="1"/>
  <p:tag name="KSO_WM_UNIT_USESOURCEFORMAT_APPLY" val="1"/>
  <p:tag name="KSO_WM_UNIT_PRESET_TEXT" val="单击此处添加标题"/>
  <p:tag name="KSO_WM_UNIT_TEXT_TYPE" val="1"/>
</p:tagLst>
</file>

<file path=ppt/tags/tag24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10_1*l_h_f*1_1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89.89204724409444,&quot;left&quot;:376.0340552718996,&quot;top&quot;:116.49850393700788,&quot;width&quot;:574.66503906250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添加文本具体内容，简明扼要地阐述您的观点。根据需要可酌情增减文字，以便观者准确地理解您传达的思想，单击此处添加文本具体内容"/>
  <p:tag name="KSO_WM_UNIT_TEXT_FILL_FORE_SCHEMECOLOR_INDEX" val="1"/>
  <p:tag name="KSO_WM_UNIT_TEXT_FILL_TYPE" val="1"/>
</p:tagLst>
</file>

<file path=ppt/tags/tag24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10_1*l_h_a*1_1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89.89204724409444,&quot;left&quot;:376.0340552718996,&quot;top&quot;:116.49850393700788,&quot;width&quot;:574.66503906250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项标题"/>
  <p:tag name="KSO_WM_UNIT_TEXT_FILL_FORE_SCHEMECOLOR_INDEX" val="1"/>
  <p:tag name="KSO_WM_UNIT_TEXT_FILL_TYPE" val="1"/>
</p:tagLst>
</file>

<file path=ppt/tags/tag24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10_1*l_h_f*1_2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89.89204724409444,&quot;left&quot;:376.0340552718996,&quot;top&quot;:116.49850393700788,&quot;width&quot;:574.66503906250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添加文本具体内容，简明扼要地阐述您的观点。根据需要可酌情增减文字，以便观者准确地理解您传达的思想，单击此处添加文本具体内容"/>
  <p:tag name="KSO_WM_UNIT_TEXT_FILL_FORE_SCHEMECOLOR_INDEX" val="1"/>
  <p:tag name="KSO_WM_UNIT_TEXT_FILL_TYPE" val="1"/>
</p:tagLst>
</file>

<file path=ppt/tags/tag24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10_1*l_h_a*1_2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89.89204724409444,&quot;left&quot;:376.0340552718996,&quot;top&quot;:116.49850393700788,&quot;width&quot;:574.66503906250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项标题"/>
  <p:tag name="KSO_WM_UNIT_TEXT_FILL_FORE_SCHEMECOLOR_INDEX" val="1"/>
  <p:tag name="KSO_WM_UNIT_TEXT_FILL_TYPE" val="1"/>
</p:tagLst>
</file>

<file path=ppt/tags/tag246.xml><?xml version="1.0" encoding="utf-8"?>
<p:tagLst xmlns:p="http://schemas.openxmlformats.org/presentationml/2006/main">
  <p:tag name="KSO_WM_BEAUTIFY_FLAG" val="#wm#"/>
  <p:tag name="KSO_WM_UNIT_VALUE" val="2312*2612"/>
  <p:tag name="KSO_WM_UNIT_HIGHLIGHT" val="0"/>
  <p:tag name="KSO_WM_UNIT_COMPATIBLE" val="0"/>
  <p:tag name="KSO_WM_UNIT_DIAGRAM_ISNUMVISUAL" val="0"/>
  <p:tag name="KSO_WM_UNIT_DIAGRAM_ISREFERUNIT" val="0"/>
  <p:tag name="KSO_WM_UNIT_TYPE" val="d"/>
  <p:tag name="KSO_WM_UNIT_INDEX" val="1"/>
  <p:tag name="KSO_WM_UNIT_ID" val="custom40479659_1*d*1"/>
  <p:tag name="KSO_WM_TEMPLATE_CATEGORY" val="custom"/>
  <p:tag name="KSO_WM_TEMPLATE_INDEX" val="40479659"/>
  <p:tag name="KSO_WM_UNIT_LAYERLEVEL" val="1"/>
  <p:tag name="KSO_WM_TAG_VERSION" val="3.0"/>
  <p:tag name="KSO_WM_UNIT_PIC_EFFECT" val="1"/>
</p:tagLst>
</file>

<file path=ppt/tags/tag247.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LAYOUT" val="a_d_l"/>
  <p:tag name="KSO_WM_SLIDE_LAYOUT_CNT" val="1_1_1"/>
  <p:tag name="KSO_WM_SPECIAL_SOURCE" val="bdnull"/>
  <p:tag name="KSO_WM_SLIDE_TYPE" val="text"/>
  <p:tag name="KSO_WM_SLIDE_SIZE" val="518.283*326.843"/>
  <p:tag name="KSO_WM_SLIDE_POSITION" val="404.208*179.523"/>
  <p:tag name="KSO_WM_ASSIST_SLIDE" val="1"/>
  <p:tag name="KSO_WM_DIAGRAM_GROUP_CODE" val="l1-1"/>
  <p:tag name="KSO_WM_SLIDE_DIAGTYPE" val="l"/>
  <p:tag name="KSO_WM_SLIDE_SUBTYPE" val="picTxt"/>
  <p:tag name="KSO_WM_TEMPLATE_INDEX" val="20232411"/>
  <p:tag name="KSO_WM_TEMPLATE_SUBCATEGORY" val="0"/>
  <p:tag name="KSO_WM_SLIDE_INDEX" val="1"/>
  <p:tag name="KSO_WM_TAG_VERSION" val="3.0"/>
  <p:tag name="KSO_WM_SLIDE_ID" val="custom20232411_1"/>
  <p:tag name="KSO_WM_SLIDE_ITEM_CNT" val="2"/>
  <p:tag name="CP_OUTLINE_TITLE" val="主要内容及要求 - 严格毕业要求"/>
  <p:tag name="CP_OUTLINE_TYPE" val="pt_text"/>
</p:tagLst>
</file>

<file path=ppt/tags/tag24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1784_2*a*1"/>
  <p:tag name="KSO_WM_TEMPLATE_CATEGORY" val="diagram"/>
  <p:tag name="KSO_WM_TEMPLATE_INDEX" val="20231784"/>
  <p:tag name="KSO_WM_UNIT_LAYERLEVEL" val="1"/>
  <p:tag name="KSO_WM_TAG_VERSION" val="3.0"/>
  <p:tag name="KSO_WM_BEAUTIFY_FLAG" val="#wm#"/>
  <p:tag name="KSO_WM_DIAGRAM_GROUP_CODE" val="l1-1"/>
  <p:tag name="KSO_WM_UNIT_PRESET_TEXT" val="单击此处添加标题"/>
  <p:tag name="KSO_WM_UNIT_TEXT_TYPE" val="1"/>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84_2*l_h_i*1_1_2"/>
  <p:tag name="KSO_WM_TEMPLATE_CATEGORY" val="diagram"/>
  <p:tag name="KSO_WM_TEMPLATE_INDEX" val="2023178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84_2*l_h_d*1_1_1"/>
  <p:tag name="KSO_WM_TEMPLATE_CATEGORY" val="diagram"/>
  <p:tag name="KSO_WM_TEMPLATE_INDEX" val="20231784"/>
  <p:tag name="KSO_WM_UNIT_LAYERLEVEL" val="1_1_1"/>
  <p:tag name="KSO_WM_TAG_VERSION" val="3.0"/>
  <p:tag name="KSO_WM_DIAGRAM_VERSION" val="3"/>
  <p:tag name="KSO_WM_DIAGRAM_COLOR_TRICK" val="1"/>
  <p:tag name="KSO_WM_DIAGRAM_COLOR_TEXT_CAN_REMOVE" val="n"/>
  <p:tag name="KSO_WM_UNIT_VALUE" val="559*879"/>
  <p:tag name="KSO_WM_DIAGRAM_GROUP_CODE" val="l1-1"/>
  <p:tag name="KSO_WM_UNIT_TYPE" val="l_h_d"/>
  <p:tag name="KSO_WM_UNIT_INDEX" val="1_1_1"/>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13"/>
</p:tagLst>
</file>

<file path=ppt/tags/tag25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84_2*l_h_a*1_1_1"/>
  <p:tag name="KSO_WM_TEMPLATE_CATEGORY" val="diagram"/>
  <p:tag name="KSO_WM_TEMPLATE_INDEX" val="20231784"/>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784_2*l_h_i*1_1_1"/>
  <p:tag name="KSO_WM_TEMPLATE_CATEGORY" val="diagram"/>
  <p:tag name="KSO_WM_TEMPLATE_INDEX" val="20231784"/>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Lst>
</file>

<file path=ppt/tags/tag25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84_2*l_h_f*1_1_1"/>
  <p:tag name="KSO_WM_TEMPLATE_CATEGORY" val="diagram"/>
  <p:tag name="KSO_WM_TEMPLATE_INDEX" val="20231784"/>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简明扼要地阐述您的观点。根据需要可酌情增减文字，以便观者准确地理解您传达的思想。单击此处添加文本内容，简明扼要地阐述您的观点。"/>
  <p:tag name="KSO_WM_UNIT_TEXT_FILL_FORE_SCHEMECOLOR_INDEX" val="1"/>
  <p:tag name="KSO_WM_UNIT_TEXT_FILL_TYPE"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84_2*l_h_i*1_2_2"/>
  <p:tag name="KSO_WM_TEMPLATE_CATEGORY" val="diagram"/>
  <p:tag name="KSO_WM_TEMPLATE_INDEX" val="2023178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84_2*l_h_d*1_2_1"/>
  <p:tag name="KSO_WM_TEMPLATE_CATEGORY" val="diagram"/>
  <p:tag name="KSO_WM_TEMPLATE_INDEX" val="20231784"/>
  <p:tag name="KSO_WM_UNIT_LAYERLEVEL" val="1_1_1"/>
  <p:tag name="KSO_WM_TAG_VERSION" val="3.0"/>
  <p:tag name="KSO_WM_DIAGRAM_VERSION" val="3"/>
  <p:tag name="KSO_WM_DIAGRAM_COLOR_TRICK" val="1"/>
  <p:tag name="KSO_WM_DIAGRAM_COLOR_TEXT_CAN_REMOVE" val="n"/>
  <p:tag name="KSO_WM_UNIT_VALUE" val="559*879"/>
  <p:tag name="KSO_WM_DIAGRAM_GROUP_CODE" val="l1-1"/>
  <p:tag name="KSO_WM_UNIT_TYPE" val="l_h_d"/>
  <p:tag name="KSO_WM_UNIT_INDEX" val="1_2_1"/>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13"/>
</p:tagLst>
</file>

<file path=ppt/tags/tag25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84_2*l_h_a*1_2_1"/>
  <p:tag name="KSO_WM_TEMPLATE_CATEGORY" val="diagram"/>
  <p:tag name="KSO_WM_TEMPLATE_INDEX" val="20231784"/>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1784_2*l_h_i*1_2_1"/>
  <p:tag name="KSO_WM_TEMPLATE_CATEGORY" val="diagram"/>
  <p:tag name="KSO_WM_TEMPLATE_INDEX" val="20231784"/>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Lst>
</file>

<file path=ppt/tags/tag25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84_2*l_h_f*1_2_1"/>
  <p:tag name="KSO_WM_TEMPLATE_CATEGORY" val="diagram"/>
  <p:tag name="KSO_WM_TEMPLATE_INDEX" val="20231784"/>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内容，简明扼要地阐述您的观点。"/>
  <p:tag name="KSO_WM_UNIT_TEXT_FILL_FORE_SCHEMECOLOR_INDEX" val="1"/>
  <p:tag name="KSO_WM_UNIT_TEXT_FILL_TYPE"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84_2*l_h_i*1_3_2"/>
  <p:tag name="KSO_WM_TEMPLATE_CATEGORY" val="diagram"/>
  <p:tag name="KSO_WM_TEMPLATE_INDEX" val="2023178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84_2*l_h_d*1_3_1"/>
  <p:tag name="KSO_WM_TEMPLATE_CATEGORY" val="diagram"/>
  <p:tag name="KSO_WM_TEMPLATE_INDEX" val="20231784"/>
  <p:tag name="KSO_WM_UNIT_LAYERLEVEL" val="1_1_1"/>
  <p:tag name="KSO_WM_TAG_VERSION" val="3.0"/>
  <p:tag name="KSO_WM_DIAGRAM_VERSION" val="3"/>
  <p:tag name="KSO_WM_DIAGRAM_COLOR_TRICK" val="1"/>
  <p:tag name="KSO_WM_DIAGRAM_COLOR_TEXT_CAN_REMOVE" val="n"/>
  <p:tag name="KSO_WM_UNIT_VALUE" val="559*879"/>
  <p:tag name="KSO_WM_DIAGRAM_GROUP_CODE" val="l1-1"/>
  <p:tag name="KSO_WM_UNIT_TYPE" val="l_h_d"/>
  <p:tag name="KSO_WM_UNIT_INDEX" val="1_3_1"/>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13"/>
</p:tagLst>
</file>

<file path=ppt/tags/tag26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84_2*l_h_a*1_3_1"/>
  <p:tag name="KSO_WM_TEMPLATE_CATEGORY" val="diagram"/>
  <p:tag name="KSO_WM_TEMPLATE_INDEX" val="20231784"/>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1784_2*l_h_i*1_3_1"/>
  <p:tag name="KSO_WM_TEMPLATE_CATEGORY" val="diagram"/>
  <p:tag name="KSO_WM_TEMPLATE_INDEX" val="20231784"/>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Lst>
</file>

<file path=ppt/tags/tag26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84_2*l_h_f*1_3_1"/>
  <p:tag name="KSO_WM_TEMPLATE_CATEGORY" val="diagram"/>
  <p:tag name="KSO_WM_TEMPLATE_INDEX" val="20231784"/>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8.29998779296875,&quot;left&quot;:54.785364471195315,&quot;top&quot;:105.71996673343683,&quot;width&quot;:851.132263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简明扼要地阐述您的观点。根据需要可酌情增减文字，以便观者准确地理解您传达的思想。单击此处添加文本，简明扼要地阐述您的观点。"/>
  <p:tag name="KSO_WM_UNIT_TEXT_FILL_FORE_SCHEMECOLOR_INDEX" val="1"/>
  <p:tag name="KSO_WM_UNIT_TEXT_FILL_TYPE" val="1"/>
</p:tagLst>
</file>

<file path=ppt/tags/tag264.xml><?xml version="1.0" encoding="utf-8"?>
<p:tagLst xmlns:p="http://schemas.openxmlformats.org/presentationml/2006/main">
  <p:tag name="KSO_WM_SLIDE_ID" val="diagram20231784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784"/>
  <p:tag name="KSO_WM_SLIDE_TYPE" val="text"/>
  <p:tag name="KSO_WM_SLIDE_SUBTYPE" val="diag"/>
  <p:tag name="KSO_WM_SLIDE_SIZE" val="851.132*388.3"/>
  <p:tag name="KSO_WM_SLIDE_POSITION" val="54.7968*105.7"/>
  <p:tag name="KSO_WM_SLIDE_LAYOUT" val="a_l"/>
  <p:tag name="KSO_WM_SLIDE_LAYOUT_CNT" val="1_1"/>
  <p:tag name="KSO_WM_SPECIAL_SOURCE" val="bdnull"/>
  <p:tag name="KSO_WM_DIAGRAM_GROUP_CODE" val="l1-1"/>
  <p:tag name="KSO_WM_SLIDE_DIAGTYPE" val="l"/>
  <p:tag name="CP_OUTLINE_TITLE" val="主要内容及要求 - 促进书证融通"/>
  <p:tag name="CP_OUTLINE_TYPE" val="pt_text"/>
</p:tagLst>
</file>

<file path=ppt/tags/tag265.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TEXT_FILL_FORE_SCHEMECOLOR_INDEX" val="13"/>
  <p:tag name="KSO_WM_UNIT_TEXT_FILL_TYPE" val="1"/>
  <p:tag name="KSO_WM_UNIT_USESOURCEFORMAT_APPLY" val="1"/>
  <p:tag name="KSO_WM_TEMPLATE_INDEX" val="20231775"/>
  <p:tag name="KSO_WM_UNIT_ID" val="custom20231775_1*a*1"/>
  <p:tag name="KSO_WM_UNIT_PRESET_TEXT" val="单击此处添加标题"/>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1775_1*i*1"/>
  <p:tag name="KSO_WM_TEMPLATE_CATEGORY" val="custom"/>
  <p:tag name="KSO_WM_TEMPLATE_INDEX" val="20231775"/>
  <p:tag name="KSO_WM_UNIT_LAYERLEVEL" val="1"/>
  <p:tag name="KSO_WM_TAG_VERSION" val="3.0"/>
  <p:tag name="KSO_WM_BEAUTIFY_FLAG" val="#wm#"/>
  <p:tag name="KSO_WM_UNIT_USESOURCEFORMAT_APPLY" val="1"/>
</p:tagLst>
</file>

<file path=ppt/tags/tag267.xml><?xml version="1.0" encoding="utf-8"?>
<p:tagLst xmlns:p="http://schemas.openxmlformats.org/presentationml/2006/main">
  <p:tag name="KSO_WM_UNIT_VALUE" val="855*952"/>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1775_1*d*1"/>
  <p:tag name="KSO_WM_TEMPLATE_CATEGORY" val="custom"/>
  <p:tag name="KSO_WM_TEMPLATE_INDEX" val="20231775"/>
  <p:tag name="KSO_WM_UNIT_LAYERLEVEL" val="1"/>
  <p:tag name="KSO_WM_TAG_VERSION" val="3.0"/>
  <p:tag name="KSO_WM_BEAUTIFY_FLAG" val="#wm#"/>
  <p:tag name="KSO_WM_UNIT_USESOURCEFORMAT_APPLY" val="1"/>
  <p:tag name="KSO_WM_UNIT_PICTURE_SUBTYPE" val="b"/>
  <p:tag name="MH_PIC_SOURCE_TYPE" val="generate_slide_ai*VCG41N1291049134*gallery_gallery_ai_v2.0.9_ONLINE*dabb06f42dd41853029a08e7c73fa2ea-slide-12"/>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766_2*l_h_i*1_1_1"/>
  <p:tag name="KSO_WM_TEMPLATE_CATEGORY" val="diagram"/>
  <p:tag name="KSO_WM_TEMPLATE_INDEX" val="20231766"/>
  <p:tag name="KSO_WM_UNIT_LAYERLEVEL" val="1_1_1"/>
  <p:tag name="KSO_WM_TAG_VERSION" val="3.0"/>
  <p:tag name="KSO_WM_BEAUTIFY_FLAG" val="#wm#"/>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5799999833106995},&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FILL_FORE_SCHEMECOLOR_INDEX" val="1"/>
  <p:tag name="KSO_WM_UNIT_TEXT_FILL_TYPE" val="1"/>
</p:tagLst>
</file>

<file path=ppt/tags/tag269.xml><?xml version="1.0" encoding="utf-8"?>
<p:tagLst xmlns:p="http://schemas.openxmlformats.org/presentationml/2006/main">
  <p:tag name="KSO_WM_UNIT_LINE_FORE_SCHEMECOLOR_INDEX_BRIGHTNESS" val="0"/>
  <p:tag name="KSO_WM_UNIT_LINE_FILL_TYPE" val="2"/>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766_2*l_h_i*1_1_2"/>
  <p:tag name="KSO_WM_TEMPLATE_CATEGORY" val="diagram"/>
  <p:tag name="KSO_WM_TEMPLATE_INDEX" val="20231766"/>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 name="KSO_WM_UNIT_LINE_FORE_SCHEMECOLOR_INDEX" val="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第二级&#10;第三级&#10;第四级&#10;第五级"/>
  <p:tag name="KSO_WM_UNIT_NOCLEAR" val="0"/>
  <p:tag name="KSO_WM_UNIT_VALUE" val="340"/>
  <p:tag name="KSO_WM_UNIT_TYPE" val="f"/>
  <p:tag name="KSO_WM_UNIT_INDEX" val="1"/>
</p:tagLst>
</file>

<file path=ppt/tags/tag27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66_2*l_h_a*1_1_1"/>
  <p:tag name="KSO_WM_TEMPLATE_CATEGORY" val="diagram"/>
  <p:tag name="KSO_WM_TEMPLATE_INDEX" val="20231766"/>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TYPE" val="1"/>
  <p:tag name="KSO_WM_UNIT_PRESET_TEXT" val="添加项标题"/>
  <p:tag name="KSO_WM_UNIT_TEXT_FILL_FORE_SCHEMECOLOR_INDEX" val="1"/>
  <p:tag name="KSO_WM_UNIT_TEXT_FILL_TYPE" val="1"/>
</p:tagLst>
</file>

<file path=ppt/tags/tag27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66_2*l_h_f*1_1_1"/>
  <p:tag name="KSO_WM_TEMPLATE_CATEGORY" val="diagram"/>
  <p:tag name="KSO_WM_TEMPLATE_INDEX" val="20231766"/>
  <p:tag name="KSO_WM_UNIT_LAYERLEVEL" val="1_1_1"/>
  <p:tag name="KSO_WM_TAG_VERSION" val="3.0"/>
  <p:tag name="KSO_WM_BEAUTIFY_FLAG" val="#wm#"/>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TYPE" val="1"/>
  <p:tag name="KSO_WM_UNIT_PRESET_TEXT" val="单击此处添加文本具体内容，简明扼要地阐述您的观点，单击此处添加文本具体内容。"/>
  <p:tag name="KSO_WM_UNIT_TEXT_FILL_FORE_SCHEMECOLOR_INDEX" val="1"/>
  <p:tag name="KSO_WM_UNIT_TEXT_FILL_TYPE" val="1"/>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1766_2*l_h_i*1_2_1"/>
  <p:tag name="KSO_WM_TEMPLATE_CATEGORY" val="diagram"/>
  <p:tag name="KSO_WM_TEMPLATE_INDEX" val="20231766"/>
  <p:tag name="KSO_WM_UNIT_LAYERLEVEL" val="1_1_1"/>
  <p:tag name="KSO_WM_TAG_VERSION" val="3.0"/>
  <p:tag name="KSO_WM_BEAUTIFY_FLAG" val="#wm#"/>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5799999833106995},&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FILL_FORE_SCHEMECOLOR_INDEX" val="1"/>
  <p:tag name="KSO_WM_UNIT_TEXT_FILL_TYPE" val="1"/>
</p:tagLst>
</file>

<file path=ppt/tags/tag273.xml><?xml version="1.0" encoding="utf-8"?>
<p:tagLst xmlns:p="http://schemas.openxmlformats.org/presentationml/2006/main">
  <p:tag name="KSO_WM_UNIT_LINE_FORE_SCHEMECOLOR_INDEX_BRIGHTNESS" val="0"/>
  <p:tag name="KSO_WM_UNIT_LINE_FILL_TYPE" val="2"/>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766_2*l_h_i*1_2_2"/>
  <p:tag name="KSO_WM_TEMPLATE_CATEGORY" val="diagram"/>
  <p:tag name="KSO_WM_TEMPLATE_INDEX" val="20231766"/>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 name="KSO_WM_UNIT_LINE_FORE_SCHEMECOLOR_INDEX" val="5"/>
</p:tagLst>
</file>

<file path=ppt/tags/tag27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66_2*l_h_a*1_2_1"/>
  <p:tag name="KSO_WM_TEMPLATE_CATEGORY" val="diagram"/>
  <p:tag name="KSO_WM_TEMPLATE_INDEX" val="20231766"/>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TYPE" val="1"/>
  <p:tag name="KSO_WM_UNIT_PRESET_TEXT" val="添加项标题"/>
  <p:tag name="KSO_WM_UNIT_TEXT_FILL_FORE_SCHEMECOLOR_INDEX" val="1"/>
  <p:tag name="KSO_WM_UNIT_TEXT_FILL_TYPE" val="1"/>
</p:tagLst>
</file>

<file path=ppt/tags/tag27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66_2*l_h_f*1_2_1"/>
  <p:tag name="KSO_WM_TEMPLATE_CATEGORY" val="diagram"/>
  <p:tag name="KSO_WM_TEMPLATE_INDEX" val="20231766"/>
  <p:tag name="KSO_WM_UNIT_LAYERLEVEL" val="1_1_1"/>
  <p:tag name="KSO_WM_TAG_VERSION" val="3.0"/>
  <p:tag name="KSO_WM_BEAUTIFY_FLAG" val="#wm#"/>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TYPE" val="1"/>
  <p:tag name="KSO_WM_UNIT_PRESET_TEXT" val="单击此处添加文本具体内容，简明扼要地阐述您的观点，单击此处添加文本具体内容。"/>
  <p:tag name="KSO_WM_UNIT_TEXT_FILL_FORE_SCHEMECOLOR_INDEX" val="1"/>
  <p:tag name="KSO_WM_UNIT_TEXT_FILL_TYPE" val="1"/>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1766_2*l_h_i*1_3_1"/>
  <p:tag name="KSO_WM_TEMPLATE_CATEGORY" val="diagram"/>
  <p:tag name="KSO_WM_TEMPLATE_INDEX" val="20231766"/>
  <p:tag name="KSO_WM_UNIT_LAYERLEVEL" val="1_1_1"/>
  <p:tag name="KSO_WM_TAG_VERSION" val="3.0"/>
  <p:tag name="KSO_WM_BEAUTIFY_FLAG" val="#wm#"/>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5799999833106995},&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FILL_FORE_SCHEMECOLOR_INDEX" val="1"/>
  <p:tag name="KSO_WM_UNIT_TEXT_FILL_TYPE" val="1"/>
</p:tagLst>
</file>

<file path=ppt/tags/tag277.xml><?xml version="1.0" encoding="utf-8"?>
<p:tagLst xmlns:p="http://schemas.openxmlformats.org/presentationml/2006/main">
  <p:tag name="KSO_WM_UNIT_LINE_FORE_SCHEMECOLOR_INDEX_BRIGHTNESS" val="0"/>
  <p:tag name="KSO_WM_UNIT_LINE_FILL_TYPE" val="2"/>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766_2*l_h_i*1_3_2"/>
  <p:tag name="KSO_WM_TEMPLATE_CATEGORY" val="diagram"/>
  <p:tag name="KSO_WM_TEMPLATE_INDEX" val="20231766"/>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 name="KSO_WM_UNIT_LINE_FORE_SCHEMECOLOR_INDEX" val="5"/>
</p:tagLst>
</file>

<file path=ppt/tags/tag27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66_2*l_h_a*1_3_1"/>
  <p:tag name="KSO_WM_TEMPLATE_CATEGORY" val="diagram"/>
  <p:tag name="KSO_WM_TEMPLATE_INDEX" val="20231766"/>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TYPE" val="1"/>
  <p:tag name="KSO_WM_UNIT_PRESET_TEXT" val="添加项标题"/>
  <p:tag name="KSO_WM_UNIT_TEXT_FILL_FORE_SCHEMECOLOR_INDEX" val="1"/>
  <p:tag name="KSO_WM_UNIT_TEXT_FILL_TYPE" val="1"/>
</p:tagLst>
</file>

<file path=ppt/tags/tag27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66_2*l_h_f*1_3_1"/>
  <p:tag name="KSO_WM_TEMPLATE_CATEGORY" val="diagram"/>
  <p:tag name="KSO_WM_TEMPLATE_INDEX" val="20231766"/>
  <p:tag name="KSO_WM_UNIT_LAYERLEVEL" val="1_1_1"/>
  <p:tag name="KSO_WM_TAG_VERSION" val="3.0"/>
  <p:tag name="KSO_WM_BEAUTIFY_FLAG" val="#wm#"/>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TYPE" val="1"/>
  <p:tag name="KSO_WM_UNIT_PRESET_TEXT" val="单击此处添加文本具体内容，简明扼要地阐述您的观点，单击此处添加文本具体内容。"/>
  <p:tag name="KSO_WM_UNIT_TEXT_FILL_FORE_SCHEMECOLOR_INDEX" val="1"/>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280.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559.752*323.587"/>
  <p:tag name="KSO_WM_SLIDE_POSITION" val="366.62*137.925"/>
  <p:tag name="KSO_WM_SLIDE_LAYOUT" val="a_d_l"/>
  <p:tag name="KSO_WM_SLIDE_LAYOUT_CNT" val="1_1_1"/>
  <p:tag name="KSO_WM_SPECIAL_SOURCE" val="bdnull"/>
  <p:tag name="KSO_WM_DIAGRAM_GROUP_CODE" val="l1-1"/>
  <p:tag name="KSO_WM_SLIDE_DIAGTYPE" val="l"/>
  <p:tag name="KSO_WM_TEMPLATE_INDEX" val="20231775"/>
  <p:tag name="KSO_WM_TEMPLATE_SUBCATEGORY" val="0"/>
  <p:tag name="KSO_WM_SLIDE_INDEX" val="1"/>
  <p:tag name="KSO_WM_TAG_VERSION" val="3.0"/>
  <p:tag name="KSO_WM_SLIDE_ID" val="custom20231775_1"/>
  <p:tag name="KSO_WM_SLIDE_ITEM_CNT" val="3"/>
  <p:tag name="CP_OUTLINE_TITLE" val="主要内容及要求 - 加强分类指导"/>
  <p:tag name="CP_OUTLINE_TYPE" val="pt_text"/>
</p:tagLst>
</file>

<file path=ppt/tags/tag28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33333_2*a*1"/>
  <p:tag name="KSO_WM_TEMPLATE_CATEGORY" val="diagram"/>
  <p:tag name="KSO_WM_TEMPLATE_INDEX" val="20233333"/>
  <p:tag name="KSO_WM_UNIT_LAYERLEVEL" val="1"/>
  <p:tag name="KSO_WM_TAG_VERSION" val="3.0"/>
  <p:tag name="KSO_WM_BEAUTIFY_FLAG" val="#wm#"/>
  <p:tag name="KSO_WM_DIAGRAM_GROUP_CODE" val="l1-1"/>
  <p:tag name="KSO_WM_UNIT_VALUE" val="30"/>
  <p:tag name="KSO_WM_UNIT_PRESET_TEXT" val="单击此处添加标题"/>
  <p:tag name="KSO_WM_UNIT_TEXT_TYPE" val="1"/>
</p:tagLst>
</file>

<file path=ppt/tags/tag28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33_1*l_h_f*1_1_1"/>
  <p:tag name="KSO_WM_TEMPLATE_CATEGORY" val="diagram"/>
  <p:tag name="KSO_WM_TEMPLATE_INDEX" val="2023333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372.4281921386719,&quot;width&quot;:850.8737182617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简明扼要阐述观点。根据需要酌情增减文字，以便观者准确理解您传达的思想。根据需要可酌情增减文字，以便观者准确地理解您传达的思想。"/>
  <p:tag name="KSO_WM_UNIT_TEXT_TYPE" val="1"/>
  <p:tag name="KSO_WM_UNIT_TEXT_LAYER_COUNT" val="1"/>
</p:tagLst>
</file>

<file path=ppt/tags/tag28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3_1*l_h_a*1_1_1"/>
  <p:tag name="KSO_WM_TEMPLATE_CATEGORY" val="diagram"/>
  <p:tag name="KSO_WM_TEMPLATE_INDEX" val="2023333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372.4281921386719,&quot;width&quot;:850.8737182617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TYPE" val="1"/>
</p:tagLst>
</file>

<file path=ppt/tags/tag28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333_1*l_h_i*1_1_1"/>
  <p:tag name="KSO_WM_TEMPLATE_CATEGORY" val="diagram"/>
  <p:tag name="KSO_WM_TEMPLATE_INDEX" val="20233333"/>
  <p:tag name="KSO_WM_UNIT_LAYERLEVEL" val="1_1_1"/>
  <p:tag name="KSO_WM_TAG_VERSION" val="3.0"/>
  <p:tag name="KSO_WM_BEAUTIFY_FLAG" val="#wm#"/>
  <p:tag name="KSO_WM_UNIT_FILL_TYPE" val="3"/>
  <p:tag name="KSO_WM_DIAGRAM_MAX_ITEMCNT" val="4"/>
  <p:tag name="KSO_WM_DIAGRAM_MIN_ITEMCNT" val="3"/>
  <p:tag name="KSO_WM_DIAGRAM_VIRTUALLY_FRAME" val="{&quot;height&quot;:372.4281921386719,&quot;width&quot;:850.8737182617188}"/>
  <p:tag name="KSO_WM_DIAGRAM_COLOR_MATCH_VALUE" val="{&quot;shape&quot;:{&quot;fill&quot;:{&quot;gradient&quot;:[{&quot;brightness&quot;:0,&quot;colorType&quot;:1,&quot;foreColorIndex&quot;:5,&quot;pos&quot;:0,&quot;transparency&quot;:0.6000000238418579},{&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85.xml><?xml version="1.0" encoding="utf-8"?>
<p:tagLst xmlns:p="http://schemas.openxmlformats.org/presentationml/2006/main">
  <p:tag name="KSO_WM_DIAGRAM_VERSION" val="3"/>
  <p:tag name="KSO_WM_DIAGRAM_COLOR_TRICK" val="1"/>
  <p:tag name="KSO_WM_DIAGRAM_COLOR_TEXT_CAN_REMOVE" val="n"/>
  <p:tag name="KSO_WM_UNIT_VALUE" val="537*650"/>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3333_1*l_h_d*1_1_1"/>
  <p:tag name="KSO_WM_TEMPLATE_CATEGORY" val="diagram"/>
  <p:tag name="KSO_WM_TEMPLATE_INDEX" val="20233333"/>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372.4281921386719,&quot;width&quot;:850.8737182617188}"/>
  <p:tag name="KSO_WM_DIAGRAM_COLOR_MATCH_VALUE" val="{&quot;shape&quot;:{&quot;fill&quot;:{&quot;solid&quot;:{&quot;brightness&quot;:0,&quot;colorType&quot;:1,&quot;foreColorIndex&quot;:5,&quot;transparency&quot;:0.44999998807907104},&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MH_PIC_SOURCE_TYPE" val="generate_slide_ai*VCG41N1134456181*gallery_gallery_ai_v2.0.9_ONLINE*dabb06f42dd41853029a08e7c73fa2ea-slide-13"/>
</p:tagLst>
</file>

<file path=ppt/tags/tag28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33_1*l_h_f*1_2_1"/>
  <p:tag name="KSO_WM_TEMPLATE_CATEGORY" val="diagram"/>
  <p:tag name="KSO_WM_TEMPLATE_INDEX" val="2023333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372.4281921386719,&quot;width&quot;:850.8737182617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简明扼要阐述观点。根据需要酌情增减文字，以便观者准确理解您传达的思想。根据需要可酌情增减文字，以便观者准确地理解您传达的思想。"/>
  <p:tag name="KSO_WM_UNIT_TEXT_TYPE" val="1"/>
  <p:tag name="KSO_WM_UNIT_TEXT_LAYER_COUNT" val="1"/>
</p:tagLst>
</file>

<file path=ppt/tags/tag28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333_1*l_h_a*1_2_1"/>
  <p:tag name="KSO_WM_TEMPLATE_CATEGORY" val="diagram"/>
  <p:tag name="KSO_WM_TEMPLATE_INDEX" val="2023333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372.4281921386719,&quot;width&quot;:850.8737182617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TYPE" val="1"/>
</p:tagLst>
</file>

<file path=ppt/tags/tag28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333_1*l_h_i*1_2_1"/>
  <p:tag name="KSO_WM_TEMPLATE_CATEGORY" val="diagram"/>
  <p:tag name="KSO_WM_TEMPLATE_INDEX" val="20233333"/>
  <p:tag name="KSO_WM_UNIT_LAYERLEVEL" val="1_1_1"/>
  <p:tag name="KSO_WM_TAG_VERSION" val="3.0"/>
  <p:tag name="KSO_WM_BEAUTIFY_FLAG" val="#wm#"/>
  <p:tag name="KSO_WM_UNIT_FILL_TYPE" val="3"/>
  <p:tag name="KSO_WM_DIAGRAM_MAX_ITEMCNT" val="4"/>
  <p:tag name="KSO_WM_DIAGRAM_MIN_ITEMCNT" val="3"/>
  <p:tag name="KSO_WM_DIAGRAM_VIRTUALLY_FRAME" val="{&quot;height&quot;:372.4281921386719,&quot;width&quot;:850.8737182617188}"/>
  <p:tag name="KSO_WM_DIAGRAM_COLOR_MATCH_VALUE" val="{&quot;shape&quot;:{&quot;fill&quot;:{&quot;gradient&quot;:[{&quot;brightness&quot;:0,&quot;colorType&quot;:1,&quot;foreColorIndex&quot;:5,&quot;pos&quot;:0,&quot;transparency&quot;:0.6000000238418579},{&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89.xml><?xml version="1.0" encoding="utf-8"?>
<p:tagLst xmlns:p="http://schemas.openxmlformats.org/presentationml/2006/main">
  <p:tag name="KSO_WM_DIAGRAM_VERSION" val="3"/>
  <p:tag name="KSO_WM_DIAGRAM_COLOR_TRICK" val="1"/>
  <p:tag name="KSO_WM_DIAGRAM_COLOR_TEXT_CAN_REMOVE" val="n"/>
  <p:tag name="KSO_WM_UNIT_VALUE" val="537*650"/>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3333_1*l_h_d*1_2_1"/>
  <p:tag name="KSO_WM_TEMPLATE_CATEGORY" val="diagram"/>
  <p:tag name="KSO_WM_TEMPLATE_INDEX" val="20233333"/>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372.4281921386719,&quot;width&quot;:850.8737182617188}"/>
  <p:tag name="KSO_WM_DIAGRAM_COLOR_MATCH_VALUE" val="{&quot;shape&quot;:{&quot;fill&quot;:{&quot;solid&quot;:{&quot;brightness&quot;:0,&quot;colorType&quot;:1,&quot;foreColorIndex&quot;:5,&quot;transparency&quot;:0.44999998807907104},&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MH_PIC_SOURCE_TYPE" val="generate_slide_ai*VCG41N1413482985*gallery_gallery_ai_v2.0.9_ONLINE*dabb06f42dd41853029a08e7c73fa2ea-slide-13"/>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9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33_1*l_h_f*1_3_1"/>
  <p:tag name="KSO_WM_TEMPLATE_CATEGORY" val="diagram"/>
  <p:tag name="KSO_WM_TEMPLATE_INDEX" val="2023333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372.4281921386719,&quot;width&quot;:850.8737182617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简明扼要阐述观点。根据需要酌情增减文字，以便观者准确理解您传达的思想。根据需要可酌情增减文字，以便观者准确地理解您传达的思想。"/>
  <p:tag name="KSO_WM_UNIT_TEXT_TYPE" val="1"/>
  <p:tag name="KSO_WM_UNIT_TEXT_LAYER_COUNT" val="1"/>
</p:tagLst>
</file>

<file path=ppt/tags/tag29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333_1*l_h_a*1_3_1"/>
  <p:tag name="KSO_WM_TEMPLATE_CATEGORY" val="diagram"/>
  <p:tag name="KSO_WM_TEMPLATE_INDEX" val="20233333"/>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372.4281921386719,&quot;width&quot;:850.8737182617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TYPE" val="1"/>
</p:tagLst>
</file>

<file path=ppt/tags/tag29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3333_1*l_h_i*1_3_1"/>
  <p:tag name="KSO_WM_TEMPLATE_CATEGORY" val="diagram"/>
  <p:tag name="KSO_WM_TEMPLATE_INDEX" val="20233333"/>
  <p:tag name="KSO_WM_UNIT_LAYERLEVEL" val="1_1_1"/>
  <p:tag name="KSO_WM_TAG_VERSION" val="3.0"/>
  <p:tag name="KSO_WM_BEAUTIFY_FLAG" val="#wm#"/>
  <p:tag name="KSO_WM_UNIT_FILL_TYPE" val="3"/>
  <p:tag name="KSO_WM_DIAGRAM_MAX_ITEMCNT" val="4"/>
  <p:tag name="KSO_WM_DIAGRAM_MIN_ITEMCNT" val="3"/>
  <p:tag name="KSO_WM_DIAGRAM_VIRTUALLY_FRAME" val="{&quot;height&quot;:372.4281921386719,&quot;width&quot;:850.8737182617188}"/>
  <p:tag name="KSO_WM_DIAGRAM_COLOR_MATCH_VALUE" val="{&quot;shape&quot;:{&quot;fill&quot;:{&quot;gradient&quot;:[{&quot;brightness&quot;:0,&quot;colorType&quot;:1,&quot;foreColorIndex&quot;:5,&quot;pos&quot;:0,&quot;transparency&quot;:0.6000000238418579},{&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93.xml><?xml version="1.0" encoding="utf-8"?>
<p:tagLst xmlns:p="http://schemas.openxmlformats.org/presentationml/2006/main">
  <p:tag name="KSO_WM_DIAGRAM_VERSION" val="3"/>
  <p:tag name="KSO_WM_DIAGRAM_COLOR_TRICK" val="1"/>
  <p:tag name="KSO_WM_DIAGRAM_COLOR_TEXT_CAN_REMOVE" val="n"/>
  <p:tag name="KSO_WM_UNIT_VALUE" val="537*650"/>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3333_1*l_h_d*1_3_1"/>
  <p:tag name="KSO_WM_TEMPLATE_CATEGORY" val="diagram"/>
  <p:tag name="KSO_WM_TEMPLATE_INDEX" val="20233333"/>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372.4281921386719,&quot;width&quot;:850.8737182617188}"/>
  <p:tag name="KSO_WM_DIAGRAM_COLOR_MATCH_VALUE" val="{&quot;shape&quot;:{&quot;fill&quot;:{&quot;solid&quot;:{&quot;brightness&quot;:0,&quot;colorType&quot;:1,&quot;foreColorIndex&quot;:5,&quot;transparency&quot;:0.44999998807907104},&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MH_PIC_SOURCE_TYPE" val="generate_slide_ai*VCG41N1263975038*gallery_gallery_ai_v2.0.9_ONLINE*dabb06f42dd41853029a08e7c73fa2ea-slide-13"/>
</p:tagLst>
</file>

<file path=ppt/tags/tag294.xml><?xml version="1.0" encoding="utf-8"?>
<p:tagLst xmlns:p="http://schemas.openxmlformats.org/presentationml/2006/main">
  <p:tag name="KSO_WM_SLIDE_ID" val="diagram20233333_2"/>
  <p:tag name="KSO_WM_TEMPLATE_SUBCATEGORY" val="0"/>
  <p:tag name="KSO_WM_TEMPLATE_MASTER_TYPE" val="0"/>
  <p:tag name="KSO_WM_TEMPLATE_COLOR_TYPE" val="0"/>
  <p:tag name="KSO_WM_SLIDE_ITEM_CNT" val="4"/>
  <p:tag name="KSO_WM_SLIDE_INDEX" val="2"/>
  <p:tag name="KSO_WM_TAG_VERSION" val="3.0"/>
  <p:tag name="KSO_WM_BEAUTIFY_FLAG" val="#wm#"/>
  <p:tag name="KSO_WM_TEMPLATE_CATEGORY" val="diagram"/>
  <p:tag name="KSO_WM_TEMPLATE_INDEX" val="20233333"/>
  <p:tag name="KSO_WM_SLIDE_TYPE" val="text"/>
  <p:tag name="KSO_WM_SLIDE_SUBTYPE" val="diag"/>
  <p:tag name="KSO_WM_SLIDE_SIZE" val="850.874*366.637"/>
  <p:tag name="KSO_WM_SLIDE_POSITION" val="54.8*130.139"/>
  <p:tag name="KSO_WM_SLIDE_LAYOUT" val="a_l"/>
  <p:tag name="KSO_WM_SLIDE_LAYOUT_CNT" val="1_1"/>
  <p:tag name="KSO_WM_SPECIAL_SOURCE" val="bdnull"/>
  <p:tag name="KSO_WM_DIAGRAM_GROUP_CODE" val="l1-1"/>
  <p:tag name="KSO_WM_SLIDE_DIAGTYPE" val="l"/>
  <p:tag name="CP_OUTLINE_TITLE" val="制订程序"/>
  <p:tag name="CP_OUTLINE_TYPE" val="pt_text"/>
</p:tagLst>
</file>

<file path=ppt/tags/tag295.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1973_1*a*1"/>
  <p:tag name="KSO_WM_TEMPLATE_CATEGORY" val="diagram"/>
  <p:tag name="KSO_WM_TEMPLATE_INDEX" val="20231973"/>
  <p:tag name="KSO_WM_UNIT_LAYERLEVEL" val="1"/>
  <p:tag name="KSO_WM_TAG_VERSION" val="3.0"/>
  <p:tag name="KSO_WM_BEAUTIFY_FLAG" val="#wm#"/>
  <p:tag name="KSO_WM_UNIT_TEXT_TYPE" val="1"/>
  <p:tag name="KSO_WM_UNIT_PRESET_TEXT" val="单击此处添加标题"/>
</p:tagLst>
</file>

<file path=ppt/tags/tag29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973_1*l_h_i*1_1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29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73_1*l_h_f*1_1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32"/>
  <p:tag name="KSO_WM_UNIT_TEXT_TYPE" val="1"/>
  <p:tag name="KSO_WM_UNIT_TEXT_LAYER_COUNT" val="1"/>
  <p:tag name="KSO_WM_UNIT_PRESET_TEXT" val="单击此处添加正文，文字是您思想的提炼，请言简意赅的阐述您的观点。单击此处添加正文，文字是您思想的提炼，请言简意赅的阐述您的观点。单击此处添加正文，文字是您思想的提炼，请言简意赅的阐述您的观点"/>
  <p:tag name="KSO_WM_UNIT_TEXT_FILL_FORE_SCHEMECOLOR_INDEX" val="1"/>
  <p:tag name="KSO_WM_UNIT_TEXT_FILL_TYPE" val="1"/>
</p:tagLst>
</file>

<file path=ppt/tags/tag29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73_1*l_h_i*1_1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1"/>
  <p:tag name="KSO_WM_UNIT_FILL_TYPE" val="1"/>
  <p:tag name="KSO_WM_UNIT_FILL_FORE_SCHEMECOLOR_INDEX" val="5"/>
  <p:tag name="KSO_WM_UNIT_FILL_FORE_SCHEMECOLOR_INDEX_BRIGHTNESS" val="0"/>
</p:tagLst>
</file>

<file path=ppt/tags/tag29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973_1*l_h_i*1_1_2"/>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1"/>
  <p:tag name="KSO_WM_UNIT_LAYERLEVEL" val="1"/>
  <p:tag name="KSO_WM_TAG_VERSION" val="3.0"/>
  <p:tag name="KSO_WM_BEAUTIFY_FLAG" val="#wm#"/>
  <p:tag name="KSO_WM_UNIT_SUBTYPE" val="b"/>
  <p:tag name="KSO_WM_UNIT_PRESET_TEXT" val="署名占位符"/>
  <p:tag name="KSO_WM_UNIT_NOCLEAR" val="0"/>
  <p:tag name="KSO_WM_UNIT_VALUE" val="20"/>
  <p:tag name="KSO_WM_UNIT_TYPE" val="f"/>
  <p:tag name="KSO_WM_UNIT_INDEX"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0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73_1*l_h_a*1_1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Lst>
</file>

<file path=ppt/tags/tag30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973_1*l_h_i*1_2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30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973_1*l_h_f*1_2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32"/>
  <p:tag name="KSO_WM_UNIT_TEXT_TYPE" val="1"/>
  <p:tag name="KSO_WM_UNIT_TEXT_LAYER_COUNT" val="1"/>
  <p:tag name="KSO_WM_UNIT_PRESET_TEXT" val="单击此处添加正文，文字是您思想的提炼，请言简意赅的阐述您的观点。单击此处添加正文，文字是您思想的提炼，请言简意赅的阐述您的观点。单击此处添加正文，文字是您思想的提炼，请言简意赅的阐述您的观点"/>
  <p:tag name="KSO_WM_UNIT_TEXT_FILL_FORE_SCHEMECOLOR_INDEX" val="1"/>
  <p:tag name="KSO_WM_UNIT_TEXT_FILL_TYPE" val="1"/>
</p:tagLst>
</file>

<file path=ppt/tags/tag30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973_1*l_h_i*1_2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2"/>
  <p:tag name="KSO_WM_UNIT_FILL_TYPE" val="1"/>
  <p:tag name="KSO_WM_UNIT_FILL_FORE_SCHEMECOLOR_INDEX" val="5"/>
  <p:tag name="KSO_WM_UNIT_FILL_FORE_SCHEMECOLOR_INDEX_BRIGHTNESS" val="0"/>
</p:tagLst>
</file>

<file path=ppt/tags/tag30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973_1*l_h_i*1_2_2"/>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30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973_1*l_h_a*1_2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Lst>
</file>

<file path=ppt/tags/tag306.xml><?xml version="1.0" encoding="utf-8"?>
<p:tagLst xmlns:p="http://schemas.openxmlformats.org/presentationml/2006/main">
  <p:tag name="KSO_WM_SLIDE_ID" val="diagram2023197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35*326.55"/>
  <p:tag name="KSO_WM_SLIDE_POSITION" val="54.85*131.9"/>
  <p:tag name="KSO_WM_DIAGRAM_GROUP_CODE" val="l1-1"/>
  <p:tag name="KSO_WM_SLIDE_DIAGTYPE" val="l"/>
  <p:tag name="KSO_WM_TAG_VERSION" val="3.0"/>
  <p:tag name="KSO_WM_BEAUTIFY_FLAG" val="#wm#"/>
  <p:tag name="KSO_WM_TEMPLATE_CATEGORY" val="diagram"/>
  <p:tag name="KSO_WM_TEMPLATE_INDEX" val="20231973"/>
  <p:tag name="KSO_WM_SLIDE_LAYOUT" val="a_l"/>
  <p:tag name="KSO_WM_SLIDE_LAYOUT_CNT" val="1_1"/>
  <p:tag name="KSO_WM_SPECIAL_SOURCE" val="bdnull"/>
  <p:tag name="CP_OUTLINE_TITLE" val="制订程序"/>
  <p:tag name="CP_OUTLINE_TYPE" val="pt_text"/>
</p:tagLst>
</file>

<file path=ppt/tags/tag30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1967_3*a*1"/>
  <p:tag name="KSO_WM_TEMPLATE_CATEGORY" val="diagram"/>
  <p:tag name="KSO_WM_TEMPLATE_INDEX" val="20231967"/>
  <p:tag name="KSO_WM_UNIT_LAYERLEVEL" val="1"/>
  <p:tag name="KSO_WM_TAG_VERSION" val="3.0"/>
  <p:tag name="KSO_WM_BEAUTIFY_FLAG" val="#wm#"/>
  <p:tag name="KSO_WM_UNIT_PRESET_TEXT" val="单击此处添加标题"/>
  <p:tag name="KSO_WM_UNIT_TEXT_TYPE" val="1"/>
</p:tagLst>
</file>

<file path=ppt/tags/tag30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1*l_h_f*1_1_1"/>
  <p:tag name="KSO_WM_TEMPLATE_CATEGORY" val="diagram"/>
  <p:tag name="KSO_WM_TEMPLATE_INDEX" val="20231967"/>
  <p:tag name="KSO_WM_UNIT_LAYERLEVEL" val="1_1_1"/>
  <p:tag name="KSO_WM_TAG_VERSION" val="3.0"/>
  <p:tag name="KSO_WM_BEAUTIFY_FLAG" val="#wm#"/>
  <p:tag name="KSO_WM_DIAGRAM_MAX_ITEMCNT" val="4"/>
  <p:tag name="KSO_WM_DIAGRAM_MIN_ITEMCNT" val="2"/>
  <p:tag name="KSO_WM_DIAGRAM_VIRTUALLY_FRAME" val="{&quot;height&quot;:372.13134765625,&quot;width&quot;:780.211425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56"/>
  <p:tag name="KSO_WM_UNIT_TEXT_FILL_FORE_SCHEMECOLOR_INDEX" val="1"/>
  <p:tag name="KSO_WM_UNIT_TEXT_FILL_TYPE" val="1"/>
  <p:tag name="KSO_WM_UNIT_PRESET_TEXT" val="单击此处添加您的文本具体内容，简明扼要地阐述您的观点。根据需要可酌情增减文字，以便观者准确地理解您传达的思想。单击此处添加您的文本具体内容，简明扼要地阐述您的观点。根据需要可酌情增减文字，以便观者准确地理解您传达的思想。"/>
  <p:tag name="KSO_WM_UNIT_TEXT_TYPE" val="1"/>
</p:tagLst>
</file>

<file path=ppt/tags/tag30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1*l_h_a*1_1_1"/>
  <p:tag name="KSO_WM_TEMPLATE_CATEGORY" val="diagram"/>
  <p:tag name="KSO_WM_TEMPLATE_INDEX" val="20231967"/>
  <p:tag name="KSO_WM_UNIT_LAYERLEVEL" val="1_1_1"/>
  <p:tag name="KSO_WM_TAG_VERSION" val="3.0"/>
  <p:tag name="KSO_WM_BEAUTIFY_FLAG" val="#wm#"/>
  <p:tag name="KSO_WM_DIAGRAM_MAX_ITEMCNT" val="4"/>
  <p:tag name="KSO_WM_DIAGRAM_MIN_ITEMCNT" val="2"/>
  <p:tag name="KSO_WM_DIAGRAM_VIRTUALLY_FRAME" val="{&quot;height&quot;:372.13134765625,&quot;width&quot;:780.211425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5"/>
  <p:tag name="KSO_WM_UNIT_TEXT_FILL_FORE_SCHEMECOLOR_INDEX" val="1"/>
  <p:tag name="KSO_WM_UNIT_TEXT_FILL_TYPE" val="1"/>
  <p:tag name="KSO_WM_UNIT_PRESET_TEXT" val="单击此处添加标题"/>
  <p:tag name="KSO_WM_UNIT_TEXT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1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1*l_h_i*1_1_1"/>
  <p:tag name="KSO_WM_TEMPLATE_CATEGORY" val="diagram"/>
  <p:tag name="KSO_WM_TEMPLATE_INDEX" val="20231967"/>
  <p:tag name="KSO_WM_UNIT_LAYERLEVEL" val="1_1_1"/>
  <p:tag name="KSO_WM_TAG_VERSION" val="3.0"/>
  <p:tag name="KSO_WM_BEAUTIFY_FLAG" val="#wm#"/>
  <p:tag name="KSO_WM_DIAGRAM_MAX_ITEMCNT" val="4"/>
  <p:tag name="KSO_WM_DIAGRAM_MIN_ITEMCNT" val="2"/>
  <p:tag name="KSO_WM_DIAGRAM_VIRTUALLY_FRAME" val="{&quot;height&quot;:372.13134765625,&quot;width&quot;:780.2114257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31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967_1*l_h_f*1_2_1"/>
  <p:tag name="KSO_WM_TEMPLATE_CATEGORY" val="diagram"/>
  <p:tag name="KSO_WM_TEMPLATE_INDEX" val="20231967"/>
  <p:tag name="KSO_WM_UNIT_LAYERLEVEL" val="1_1_1"/>
  <p:tag name="KSO_WM_TAG_VERSION" val="3.0"/>
  <p:tag name="KSO_WM_BEAUTIFY_FLAG" val="#wm#"/>
  <p:tag name="KSO_WM_UNIT_VALUE" val="156"/>
  <p:tag name="KSO_WM_DIAGRAM_MAX_ITEMCNT" val="4"/>
  <p:tag name="KSO_WM_DIAGRAM_MIN_ITEMCNT" val="2"/>
  <p:tag name="KSO_WM_DIAGRAM_VIRTUALLY_FRAME" val="{&quot;height&quot;:372.13134765625,&quot;width&quot;:780.211425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您的文本具体内容，简明扼要地阐述您的观点。根据需要可酌情增减文字，以便观者准确地理解您传达的思想。单击此处添加您的文本具体内容，简明扼要地阐述您的观点。根据需要可酌情增减文字，以便观者准确地理解您传达的思想。"/>
  <p:tag name="KSO_WM_UNIT_TEXT_TYPE" val="1"/>
</p:tagLst>
</file>

<file path=ppt/tags/tag31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967_1*l_h_a*1_2_1"/>
  <p:tag name="KSO_WM_TEMPLATE_CATEGORY" val="diagram"/>
  <p:tag name="KSO_WM_TEMPLATE_INDEX" val="20231967"/>
  <p:tag name="KSO_WM_UNIT_LAYERLEVEL" val="1_1_1"/>
  <p:tag name="KSO_WM_TAG_VERSION" val="3.0"/>
  <p:tag name="KSO_WM_BEAUTIFY_FLAG" val="#wm#"/>
  <p:tag name="KSO_WM_UNIT_VALUE" val="35"/>
  <p:tag name="KSO_WM_DIAGRAM_MAX_ITEMCNT" val="4"/>
  <p:tag name="KSO_WM_DIAGRAM_MIN_ITEMCNT" val="2"/>
  <p:tag name="KSO_WM_DIAGRAM_VIRTUALLY_FRAME" val="{&quot;height&quot;:372.13134765625,&quot;width&quot;:780.211425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标题"/>
  <p:tag name="KSO_WM_UNIT_TEXT_TYPE" val="1"/>
</p:tagLst>
</file>

<file path=ppt/tags/tag31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967_1*l_h_i*1_2_1"/>
  <p:tag name="KSO_WM_TEMPLATE_CATEGORY" val="diagram"/>
  <p:tag name="KSO_WM_TEMPLATE_INDEX" val="20231967"/>
  <p:tag name="KSO_WM_UNIT_LAYERLEVEL" val="1_1_1"/>
  <p:tag name="KSO_WM_TAG_VERSION" val="3.0"/>
  <p:tag name="KSO_WM_BEAUTIFY_FLAG" val="#wm#"/>
  <p:tag name="KSO_WM_DIAGRAM_MAX_ITEMCNT" val="4"/>
  <p:tag name="KSO_WM_DIAGRAM_MIN_ITEMCNT" val="2"/>
  <p:tag name="KSO_WM_DIAGRAM_VIRTUALLY_FRAME" val="{&quot;height&quot;:372.13134765625,&quot;width&quot;:780.2114257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314.xml><?xml version="1.0" encoding="utf-8"?>
<p:tagLst xmlns:p="http://schemas.openxmlformats.org/presentationml/2006/main">
  <p:tag name="KSO_WM_SLIDE_ID" val="diagram20231967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80.211*359.439"/>
  <p:tag name="KSO_WM_SLIDE_POSITION" val="97.7358*125.161"/>
  <p:tag name="KSO_WM_DIAGRAM_GROUP_CODE" val="l1-1"/>
  <p:tag name="KSO_WM_SLIDE_DIAGTYPE" val="l"/>
  <p:tag name="KSO_WM_TAG_VERSION" val="3.0"/>
  <p:tag name="KSO_WM_BEAUTIFY_FLAG" val="#wm#"/>
  <p:tag name="KSO_WM_TEMPLATE_CATEGORY" val="diagram"/>
  <p:tag name="KSO_WM_TEMPLATE_INDEX" val="20231967"/>
  <p:tag name="KSO_WM_SLIDE_LAYOUT" val="a_l"/>
  <p:tag name="KSO_WM_SLIDE_LAYOUT_CNT" val="1_1"/>
  <p:tag name="CP_OUTLINE_TITLE" val="实施要求 - 全面加强党的领导"/>
  <p:tag name="CP_OUTLINE_TYPE" val="pt_text"/>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3*a*1"/>
  <p:tag name="KSO_WM_TEMPLATE_CATEGORY" val="diagram"/>
  <p:tag name="KSO_WM_TEMPLATE_INDEX" val="20233143"/>
  <p:tag name="KSO_WM_UNIT_LAYERLEVEL" val="1"/>
  <p:tag name="KSO_WM_TAG_VERSION" val="3.0"/>
  <p:tag name="KSO_WM_BEAUTIFY_FLAG" val="#wm#"/>
  <p:tag name="KSO_WM_UNIT_ISCONTENTSTITLE" val="0"/>
  <p:tag name="KSO_WM_UNIT_ISNUMDGMTITLE" val="0"/>
  <p:tag name="KSO_WM_UNIT_NOCLEAR" val="0"/>
  <p:tag name="KSO_WM_UNIT_VALUE" val="29"/>
  <p:tag name="KSO_WM_UNIT_TYPE" val="a"/>
  <p:tag name="KSO_WM_UNIT_INDEX" val="1"/>
  <p:tag name="KSO_WM_UNIT_TEXT_TYPE" val="1"/>
  <p:tag name="KSO_WM_UNIT_PRESET_TEXT" val="单击此处添加标题"/>
</p:tagLst>
</file>

<file path=ppt/tags/tag316.xml><?xml version="1.0" encoding="utf-8"?>
<p:tagLst xmlns:p="http://schemas.openxmlformats.org/presentationml/2006/main">
  <p:tag name="KSO_WM_UNIT_VALUE" val="414*458"/>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3143_2*l_h_d*1_1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088195800781,&quot;width&quot;:799.8099365234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MH_PIC_SOURCE_TYPE" val="generate_slide_ai*VCG41N1152526183*gallery_gallery_ai_v2.0.9_ONLINE*dabb06f42dd41853029a08e7c73fa2ea-slide-16"/>
</p:tagLst>
</file>

<file path=ppt/tags/tag317.xml><?xml version="1.0" encoding="utf-8"?>
<p:tagLst xmlns:p="http://schemas.openxmlformats.org/presentationml/2006/main">
  <p:tag name="KSO_WM_UNIT_VALUE" val="414*458"/>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3143_2*l_h_d*1_2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088195800781,&quot;width&quot;:799.8099365234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MH_PIC_SOURCE_TYPE" val="generate_slide_ai*VCG41N1538229774*gallery_gallery_ai_v2.0.9_ONLINE*dabb06f42dd41853029a08e7c73fa2ea-slide-16"/>
</p:tagLst>
</file>

<file path=ppt/tags/tag318.xml><?xml version="1.0" encoding="utf-8"?>
<p:tagLst xmlns:p="http://schemas.openxmlformats.org/presentationml/2006/main">
  <p:tag name="KSO_WM_UNIT_VALUE" val="414*458"/>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3143_2*l_h_d*1_3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088195800781,&quot;width&quot;:799.8099365234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3499999940395355},&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MH_PIC_SOURCE_TYPE" val="generate_slide_ai*VCG41N1439126002*gallery_gallery_ai_v2.0.9_ONLINE*dabb06f42dd41853029a08e7c73fa2ea-slide-16"/>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143_2*l_h_a*1_2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5"/>
  <p:tag name="KSO_WM_DIAGRAM_MIN_ITEMCNT" val="2"/>
  <p:tag name="KSO_WM_DIAGRAM_VIRTUALLY_FRAME" val="{&quot;height&quot;:391.5088195800781,&quot;width&quot;:799.809936523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VALUE" val="26"/>
  <p:tag name="KSO_WM_UNIT_TEXT_TYPE" val="1"/>
  <p:tag name="KSO_WM_BEAUTIFY_FLAG" val="#wm#"/>
  <p:tag name="KSO_WM_UNIT_PRESET_TEXT" val="单击此处添加标题"/>
  <p:tag name="KSO_WM_UNIT_FILL_TYPE" val="3"/>
  <p:tag name="KSO_WM_UNIT_TEXT_FILL_FORE_SCHEMECOLOR_INDEX" val="1"/>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32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143_2*l_h_f*1_2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088195800781,&quot;width&quot;:799.809936523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VALUE" val="51"/>
  <p:tag name="KSO_WM_UNIT_TEXT_TYPE" val="1"/>
  <p:tag name="KSO_WM_UNIT_TEXT_LAYER_COUNT" val="1"/>
  <p:tag name="KSO_WM_BEAUTIFY_FLAG" val="#wm#"/>
  <p:tag name="KSO_WM_UNIT_PRESET_TEXT" val="单击此处添加文本具体内容，简明扼要地阐述观点。根据需要可酌情增减文字"/>
  <p:tag name="KSO_WM_UNIT_TEXT_FILL_FORE_SCHEMECOLOR_INDEX" val="1"/>
  <p:tag name="KSO_WM_UNIT_TEXT_FILL_TYPE" val="1"/>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2*l_h_i*1_2_1"/>
  <p:tag name="KSO_WM_TEMPLATE_CATEGORY" val="diagram"/>
  <p:tag name="KSO_WM_TEMPLATE_INDEX" val="20233143"/>
  <p:tag name="KSO_WM_UNIT_LAYERLEVEL" val="1_1_1"/>
  <p:tag name="KSO_WM_TAG_VERSION" val="3.0"/>
  <p:tag name="KSO_WM_UNIT_TYPE" val="l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391.5088195800781,&quot;width&quot;:799.809936523437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143_2*l_h_a*1_1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5"/>
  <p:tag name="KSO_WM_DIAGRAM_MIN_ITEMCNT" val="2"/>
  <p:tag name="KSO_WM_DIAGRAM_VIRTUALLY_FRAME" val="{&quot;height&quot;:391.5088195800781,&quot;width&quot;:799.809936523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VALUE" val="24"/>
  <p:tag name="KSO_WM_UNIT_TEXT_TYPE" val="1"/>
  <p:tag name="KSO_WM_BEAUTIFY_FLAG" val="#wm#"/>
  <p:tag name="KSO_WM_UNIT_PRESET_TEXT" val="单击此处添加标题"/>
  <p:tag name="KSO_WM_UNIT_FILL_TYPE" val="3"/>
  <p:tag name="KSO_WM_UNIT_TEXT_FILL_FORE_SCHEMECOLOR_INDEX" val="1"/>
  <p:tag name="KSO_WM_UNIT_TEXT_FILL_TYPE" val="1"/>
</p:tagLst>
</file>

<file path=ppt/tags/tag323.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143_2*l_h_f*1_1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088195800781,&quot;width&quot;:799.809936523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UNIT_TEXT_LAYER_COUNT" val="1"/>
  <p:tag name="KSO_WM_BEAUTIFY_FLAG" val="#wm#"/>
  <p:tag name="KSO_WM_UNIT_PRESET_TEXT" val="单击此处添加文本，简明扼要地阐述观点。根据需要可酌情增减文字"/>
  <p:tag name="KSO_WM_UNIT_TEXT_FILL_FORE_SCHEMECOLOR_INDEX" val="1"/>
  <p:tag name="KSO_WM_UNIT_TEXT_FILL_TYPE" val="1"/>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143_2*l_h_a*1_3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5"/>
  <p:tag name="KSO_WM_DIAGRAM_MIN_ITEMCNT" val="2"/>
  <p:tag name="KSO_WM_DIAGRAM_VIRTUALLY_FRAME" val="{&quot;height&quot;:391.5088195800781,&quot;width&quot;:799.809936523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VALUE" val="24"/>
  <p:tag name="KSO_WM_UNIT_TEXT_TYPE" val="1"/>
  <p:tag name="KSO_WM_BEAUTIFY_FLAG" val="#wm#"/>
  <p:tag name="KSO_WM_UNIT_PRESET_TEXT" val="单击此处添加标题"/>
  <p:tag name="KSO_WM_UNIT_FILL_TYPE" val="3"/>
  <p:tag name="KSO_WM_UNIT_TEXT_FILL_FORE_SCHEMECOLOR_INDEX" val="1"/>
  <p:tag name="KSO_WM_UNIT_TEXT_FILL_TYPE" val="1"/>
</p:tagLst>
</file>

<file path=ppt/tags/tag32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143_2*l_h_f*1_3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91.5088195800781,&quot;width&quot;:799.809936523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VALUE" val="51"/>
  <p:tag name="KSO_WM_UNIT_TEXT_TYPE" val="1"/>
  <p:tag name="KSO_WM_UNIT_TEXT_LAYER_COUNT" val="1"/>
  <p:tag name="KSO_WM_BEAUTIFY_FLAG" val="#wm#"/>
  <p:tag name="KSO_WM_UNIT_PRESET_TEXT" val="单击此处添加文本具体内容，简明扼要地阐述观点。根据需要可酌情增减文字"/>
  <p:tag name="KSO_WM_UNIT_TEXT_FILL_FORE_SCHEMECOLOR_INDEX" val="1"/>
  <p:tag name="KSO_WM_UNIT_TEXT_FILL_TYPE" val="1"/>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2*l_h_i*1_1_1"/>
  <p:tag name="KSO_WM_TEMPLATE_CATEGORY" val="diagram"/>
  <p:tag name="KSO_WM_TEMPLATE_INDEX" val="20233143"/>
  <p:tag name="KSO_WM_UNIT_LAYERLEVEL" val="1_1_1"/>
  <p:tag name="KSO_WM_TAG_VERSION" val="3.0"/>
  <p:tag name="KSO_WM_UNIT_TYPE" val="l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391.5088195800781,&quot;width&quot;:799.809936523437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2*l_h_i*1_3_1"/>
  <p:tag name="KSO_WM_TEMPLATE_CATEGORY" val="diagram"/>
  <p:tag name="KSO_WM_TEMPLATE_INDEX" val="20233143"/>
  <p:tag name="KSO_WM_UNIT_LAYERLEVEL" val="1_1_1"/>
  <p:tag name="KSO_WM_TAG_VERSION" val="3.0"/>
  <p:tag name="KSO_WM_UNIT_TYPE" val="l_h_i"/>
  <p:tag name="KSO_WM_UNIT_INDEX" val="1_3_1"/>
  <p:tag name="KSO_WM_DIAGRAM_VERSION" val="3"/>
  <p:tag name="KSO_WM_DIAGRAM_COLOR_TRICK" val="1"/>
  <p:tag name="KSO_WM_DIAGRAM_COLOR_TEXT_CAN_REMOVE" val="n"/>
  <p:tag name="KSO_WM_DIAGRAM_MAX_ITEMCNT" val="5"/>
  <p:tag name="KSO_WM_DIAGRAM_MIN_ITEMCNT" val="2"/>
  <p:tag name="KSO_WM_DIAGRAM_VIRTUALLY_FRAME" val="{&quot;height&quot;:391.5088195800781,&quot;width&quot;:799.809936523437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328.xml><?xml version="1.0" encoding="utf-8"?>
<p:tagLst xmlns:p="http://schemas.openxmlformats.org/presentationml/2006/main">
  <p:tag name="KSO_WM_BEAUTIFY_FLAG" val="#wm#"/>
  <p:tag name="KSO_WM_TEMPLATE_CATEGORY" val="diagram"/>
  <p:tag name="KSO_WM_TEMPLATE_INDEX" val="20233143"/>
  <p:tag name="KSO_WM_SLIDE_ID" val="diagram20233143_3"/>
  <p:tag name="KSO_WM_TEMPLATE_SUBCATEGORY" val="0"/>
  <p:tag name="KSO_WM_TEMPLATE_MASTER_TYPE" val="0"/>
  <p:tag name="KSO_WM_TEMPLATE_COLOR_TYPE" val="0"/>
  <p:tag name="KSO_WM_SLIDE_ITEM_CNT" val="4"/>
  <p:tag name="KSO_WM_SLIDE_INDEX" val="3"/>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758.775*370.283"/>
  <p:tag name="KSO_WM_SLIDE_POSITION" val="101.1*127.023"/>
  <p:tag name="CP_OUTLINE_TITLE" val="实施要求 - 强化课程思政"/>
  <p:tag name="CP_OUTLINE_TYPE" val="pt_text"/>
</p:tagLst>
</file>

<file path=ppt/tags/tag329.xml><?xml version="1.0" encoding="utf-8"?>
<p:tagLst xmlns:p="http://schemas.openxmlformats.org/presentationml/2006/main">
  <p:tag name="KSO_WM_UNIT_VALUE" val="759*1229"/>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182_1*d*1"/>
  <p:tag name="KSO_WM_TEMPLATE_CATEGORY" val="custom"/>
  <p:tag name="KSO_WM_TEMPLATE_INDEX" val="20233182"/>
  <p:tag name="KSO_WM_UNIT_LAYERLEVEL" val="1"/>
  <p:tag name="KSO_WM_TAG_VERSION" val="3.0"/>
  <p:tag name="KSO_WM_BEAUTIFY_FLAG" val="#wm#"/>
  <p:tag name="KSO_WM_UNIT_PICTURE_SUBTYPE" val="b"/>
  <p:tag name="MH_PIC_SOURCE_TYPE" val="generate_slide_ai*VCG41N1159177862*gallery_gallery_ai_v2.0.9_ONLINE*dabb06f42dd41853029a08e7c73fa2ea-slide-17"/>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 题"/>
  <p:tag name="KSO_WM_UNIT_NOCLEAR" val="0"/>
  <p:tag name="KSO_WM_UNIT_VALUE" val="3"/>
  <p:tag name="KSO_WM_UNIT_TYPE" val="a"/>
  <p:tag name="KSO_WM_UNIT_INDEX" val="1"/>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182_1*i*1"/>
  <p:tag name="KSO_WM_TEMPLATE_CATEGORY" val="custom"/>
  <p:tag name="KSO_WM_TEMPLATE_INDEX" val="20233182"/>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33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3182"/>
  <p:tag name="KSO_WM_UNIT_ID" val="custom20233182_1*a*1"/>
  <p:tag name="KSO_WM_UNIT_USESOURCEFORMAT_APPLY" val="1"/>
  <p:tag name="KSO_WM_UNIT_TEXT_TYPE" val="1"/>
  <p:tag name="KSO_WM_UNIT_PRESET_TEXT" val="单击此处&#10;添加标题内容"/>
</p:tagLst>
</file>

<file path=ppt/tags/tag33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UNIT_TYPE" val="l_h_i"/>
  <p:tag name="KSO_WM_TEMPLATE_CATEGORY" val="diagram"/>
  <p:tag name="KSO_WM_TEMPLATE_INDEX" val="20233181"/>
  <p:tag name="KSO_WM_UNIT_LAYERLEVEL" val="1_1_1"/>
  <p:tag name="KSO_WM_TAG_VERSION" val="3.0"/>
  <p:tag name="KSO_WM_BEAUTIFY_FLAG" val="#wm#"/>
  <p:tag name="KSO_WM_DIAGRAM_MAX_ITEMCNT" val="5"/>
  <p:tag name="KSO_WM_DIAGRAM_MIN_ITEMCNT" val="1"/>
  <p:tag name="KSO_WM_DIAGRAM_VIRTUALLY_FRAME" val="{&quot;height&quot;:184.14999389648438,&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3*l_h_i*1_1_1"/>
  <p:tag name="KSO_WM_UNIT_INDEX" val="1_1_1"/>
  <p:tag name="KSO_WM_DIAGRAM_GROUP_CODE" val="l1-1"/>
  <p:tag name="KSO_WM_UNIT_FILL_TYPE" val="1"/>
  <p:tag name="KSO_WM_UNIT_FILL_FORE_SCHEMECOLOR_INDEX" val="5"/>
  <p:tag name="KSO_WM_UNIT_FILL_FORE_SCHEMECOLOR_INDEX_BRIGHTNESS" val="0"/>
</p:tagLst>
</file>

<file path=ppt/tags/tag33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81"/>
  <p:tag name="KSO_WM_UNIT_LAYERLEVEL" val="1_1_1"/>
  <p:tag name="KSO_WM_TAG_VERSION" val="3.0"/>
  <p:tag name="KSO_WM_BEAUTIFY_FLAG" val="#wm#"/>
  <p:tag name="KSO_WM_DIAGRAM_MAX_ITEMCNT" val="5"/>
  <p:tag name="KSO_WM_DIAGRAM_MIN_ITEMCNT" val="1"/>
  <p:tag name="KSO_WM_DIAGRAM_VIRTUALLY_FRAME" val="{&quot;height&quot;:184.14999389648438,&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3*l_h_a*1_1_1"/>
  <p:tag name="KSO_WM_UNIT_INDEX" val="1_1_1"/>
  <p:tag name="KSO_WM_DIAGRAM_GROUP_CODE" val="l1-1"/>
  <p:tag name="KSO_WM_UNIT_PRESET_TEXT" val="单击添加项标题"/>
  <p:tag name="KSO_WM_UNIT_TEXT_FILL_FORE_SCHEMECOLOR_INDEX" val="1"/>
  <p:tag name="KSO_WM_UNIT_TEXT_FILL_TYPE" val="1"/>
  <p:tag name="KSO_WM_UNIT_TEXT_TYPE" val="1"/>
</p:tagLst>
</file>

<file path=ppt/tags/tag33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68"/>
  <p:tag name="KSO_WM_UNIT_HIGHLIGHT" val="0"/>
  <p:tag name="KSO_WM_UNIT_COMPATIBLE" val="0"/>
  <p:tag name="KSO_WM_UNIT_DIAGRAM_ISNUMVISUAL" val="0"/>
  <p:tag name="KSO_WM_UNIT_DIAGRAM_ISREFERUNIT" val="0"/>
  <p:tag name="KSO_WM_UNIT_TYPE" val="l_h_f"/>
  <p:tag name="KSO_WM_TEMPLATE_CATEGORY" val="diagram"/>
  <p:tag name="KSO_WM_TEMPLATE_INDEX" val="20233181"/>
  <p:tag name="KSO_WM_UNIT_LAYERLEVEL" val="1_1_1"/>
  <p:tag name="KSO_WM_TAG_VERSION" val="3.0"/>
  <p:tag name="KSO_WM_BEAUTIFY_FLAG" val="#wm#"/>
  <p:tag name="KSO_WM_DIAGRAM_MAX_ITEMCNT" val="5"/>
  <p:tag name="KSO_WM_DIAGRAM_MIN_ITEMCNT" val="1"/>
  <p:tag name="KSO_WM_DIAGRAM_VIRTUALLY_FRAME" val="{&quot;height&quot;:184.14999389648438,&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3*l_h_f*1_1_1"/>
  <p:tag name="KSO_WM_UNIT_INDEX" val="1_1_1"/>
  <p:tag name="KSO_WM_DIAGRAM_GROUP_CODE" val="l1-1"/>
  <p:tag name="KSO_WM_UNIT_PRESET_TEXT" val="单击添加文本内容，简明扼要地阐述您的观点。根据需要可酌情增减文字，以便观者准确地理解您传达的思想"/>
  <p:tag name="KSO_WM_UNIT_TEXT_FILL_FORE_SCHEMECOLOR_INDEX" val="1"/>
  <p:tag name="KSO_WM_UNIT_TEXT_FILL_TYPE" val="1"/>
  <p:tag name="KSO_WM_UNIT_TEXT_TYPE" val="1"/>
</p:tagLst>
</file>

<file path=ppt/tags/tag33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UNIT_TYPE" val="l_h_i"/>
  <p:tag name="KSO_WM_TEMPLATE_CATEGORY" val="diagram"/>
  <p:tag name="KSO_WM_TEMPLATE_INDEX" val="20233181"/>
  <p:tag name="KSO_WM_UNIT_LAYERLEVEL" val="1_1_1"/>
  <p:tag name="KSO_WM_TAG_VERSION" val="3.0"/>
  <p:tag name="KSO_WM_BEAUTIFY_FLAG" val="#wm#"/>
  <p:tag name="KSO_WM_DIAGRAM_MAX_ITEMCNT" val="5"/>
  <p:tag name="KSO_WM_DIAGRAM_MIN_ITEMCNT" val="1"/>
  <p:tag name="KSO_WM_DIAGRAM_VIRTUALLY_FRAME" val="{&quot;height&quot;:184.14999389648438,&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3*l_h_i*1_2_1"/>
  <p:tag name="KSO_WM_UNIT_INDEX" val="1_2_1"/>
  <p:tag name="KSO_WM_DIAGRAM_GROUP_CODE" val="l1-1"/>
  <p:tag name="KSO_WM_UNIT_FILL_TYPE" val="1"/>
  <p:tag name="KSO_WM_UNIT_FILL_FORE_SCHEMECOLOR_INDEX" val="5"/>
  <p:tag name="KSO_WM_UNIT_FILL_FORE_SCHEMECOLOR_INDEX_BRIGHTNESS" val="0"/>
</p:tagLst>
</file>

<file path=ppt/tags/tag33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81"/>
  <p:tag name="KSO_WM_UNIT_LAYERLEVEL" val="1_1_1"/>
  <p:tag name="KSO_WM_TAG_VERSION" val="3.0"/>
  <p:tag name="KSO_WM_BEAUTIFY_FLAG" val="#wm#"/>
  <p:tag name="KSO_WM_DIAGRAM_MAX_ITEMCNT" val="5"/>
  <p:tag name="KSO_WM_DIAGRAM_MIN_ITEMCNT" val="1"/>
  <p:tag name="KSO_WM_DIAGRAM_VIRTUALLY_FRAME" val="{&quot;height&quot;:184.14999389648438,&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ID" val="diagram20233181_3*l_h_a*1_2_1"/>
  <p:tag name="KSO_WM_UNIT_INDEX" val="1_2_1"/>
  <p:tag name="KSO_WM_DIAGRAM_GROUP_CODE" val="l1-1"/>
  <p:tag name="KSO_WM_UNIT_PRESET_TEXT" val="单击添加项标题"/>
  <p:tag name="KSO_WM_UNIT_TEXT_FILL_FORE_SCHEMECOLOR_INDEX" val="1"/>
  <p:tag name="KSO_WM_UNIT_TEXT_FILL_TYPE" val="1"/>
  <p:tag name="KSO_WM_UNIT_TEXT_TYPE" val="1"/>
</p:tagLst>
</file>

<file path=ppt/tags/tag33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TEMPLATE_CATEGORY" val="diagram"/>
  <p:tag name="KSO_WM_TEMPLATE_INDEX" val="20233181"/>
  <p:tag name="KSO_WM_UNIT_LAYERLEVEL" val="1_1_1"/>
  <p:tag name="KSO_WM_TAG_VERSION" val="3.0"/>
  <p:tag name="KSO_WM_BEAUTIFY_FLAG" val="#wm#"/>
  <p:tag name="KSO_WM_DIAGRAM_MAX_ITEMCNT" val="5"/>
  <p:tag name="KSO_WM_DIAGRAM_MIN_ITEMCNT" val="1"/>
  <p:tag name="KSO_WM_DIAGRAM_VIRTUALLY_FRAME" val="{&quot;height&quot;:184.14999389648438,&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5"/>
  <p:tag name="KSO_WM_UNIT_ID" val="diagram20233181_3*l_h_f*1_2_1"/>
  <p:tag name="KSO_WM_UNIT_INDEX" val="1_2_1"/>
  <p:tag name="KSO_WM_DIAGRAM_GROUP_CODE" val="l1-1"/>
  <p:tag name="KSO_WM_UNIT_PRESET_TEXT" val="单击添加文本内容，简明扼要地阐述您的观点。根据需要可酌情增减文字，以便观者准确地理解您传达的思想"/>
  <p:tag name="KSO_WM_UNIT_TEXT_FILL_FORE_SCHEMECOLOR_INDEX" val="1"/>
  <p:tag name="KSO_WM_UNIT_TEXT_FILL_TYPE" val="1"/>
  <p:tag name="KSO_WM_UNIT_TEXT_TYPE" val="1"/>
</p:tagLst>
</file>

<file path=ppt/tags/tag33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UNIT_TYPE" val="l_h_i"/>
  <p:tag name="KSO_WM_TEMPLATE_CATEGORY" val="diagram"/>
  <p:tag name="KSO_WM_TEMPLATE_INDEX" val="20233181"/>
  <p:tag name="KSO_WM_UNIT_LAYERLEVEL" val="1_1_1"/>
  <p:tag name="KSO_WM_TAG_VERSION" val="3.0"/>
  <p:tag name="KSO_WM_BEAUTIFY_FLAG" val="#wm#"/>
  <p:tag name="KSO_WM_DIAGRAM_MAX_ITEMCNT" val="5"/>
  <p:tag name="KSO_WM_DIAGRAM_MIN_ITEMCNT" val="1"/>
  <p:tag name="KSO_WM_DIAGRAM_VIRTUALLY_FRAME" val="{&quot;height&quot;:184.14999389648438,&quot;width&quot;: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81_3*l_h_i*1_3_1"/>
  <p:tag name="KSO_WM_UNIT_INDEX" val="1_3_1"/>
  <p:tag name="KSO_WM_DIAGRAM_GROUP_CODE" val="l1-1"/>
  <p:tag name="KSO_WM_UNIT_FILL_TYPE" val="1"/>
  <p:tag name="KSO_WM_UNIT_FILL_FORE_SCHEMECOLOR_INDEX" val="5"/>
  <p:tag name="KSO_WM_UNIT_FILL_FORE_SCHEMECOLOR_INDEX_BRIGHTNESS" val="0"/>
</p:tagLst>
</file>

<file path=ppt/tags/tag33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81"/>
  <p:tag name="KSO_WM_UNIT_LAYERLEVEL" val="1_1_1"/>
  <p:tag name="KSO_WM_TAG_VERSION" val="3.0"/>
  <p:tag name="KSO_WM_BEAUTIFY_FLAG" val="#wm#"/>
  <p:tag name="KSO_WM_DIAGRAM_MAX_ITEMCNT" val="5"/>
  <p:tag name="KSO_WM_DIAGRAM_MIN_ITEMCNT" val="1"/>
  <p:tag name="KSO_WM_DIAGRAM_VIRTUALLY_FRAME" val="{&quot;height&quot;:184.14999389648438,&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ID" val="diagram20233181_3*l_h_a*1_3_1"/>
  <p:tag name="KSO_WM_UNIT_INDEX" val="1_3_1"/>
  <p:tag name="KSO_WM_DIAGRAM_GROUP_CODE" val="l1-1"/>
  <p:tag name="KSO_WM_UNIT_PRESET_TEXT" val="单击添加项标题"/>
  <p:tag name="KSO_WM_UNIT_TEXT_FILL_FORE_SCHEMECOLOR_INDEX" val="1"/>
  <p:tag name="KSO_WM_UNIT_TEXT_FILL_TYPE" val="1"/>
  <p:tag name="KSO_WM_UNIT_TEXT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340.xml><?xml version="1.0" encoding="utf-8"?>
<p:tagLst xmlns:p="http://schemas.openxmlformats.org/presentationml/2006/main">
  <p:tag name="KSO_WM_DIAGRAM_VERSION" val="3"/>
  <p:tag name="KSO_WM_DIAGRAM_COLOR_TRICK" val="1"/>
  <p:tag name="KSO_WM_DIAGRAM_COLOR_TEXT_CAN_REMOVE" val="n"/>
  <p:tag name="KSO_WM_UNIT_VALUE" val="88*82"/>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3181_3*l_h_x*1_1_1"/>
  <p:tag name="KSO_WM_TEMPLATE_CATEGORY" val="diagram"/>
  <p:tag name="KSO_WM_TEMPLATE_INDEX" val="20233181"/>
  <p:tag name="KSO_WM_UNIT_LAYERLEVEL" val="1_1_1"/>
  <p:tag name="KSO_WM_TAG_VERSION" val="3.0"/>
  <p:tag name="KSO_WM_BEAUTIFY_FLAG" val="#wm#"/>
  <p:tag name="KSO_WM_DIAGRAM_MAX_ITEMCNT" val="5"/>
  <p:tag name="KSO_WM_DIAGRAM_MIN_ITEMCNT" val="1"/>
  <p:tag name="KSO_WM_DIAGRAM_VIRTUALLY_FRAME" val="{&quot;height&quot;:184.14999389648438,&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34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TEMPLATE_CATEGORY" val="diagram"/>
  <p:tag name="KSO_WM_TEMPLATE_INDEX" val="20233181"/>
  <p:tag name="KSO_WM_UNIT_LAYERLEVEL" val="1_1_1"/>
  <p:tag name="KSO_WM_TAG_VERSION" val="3.0"/>
  <p:tag name="KSO_WM_BEAUTIFY_FLAG" val="#wm#"/>
  <p:tag name="KSO_WM_DIAGRAM_MAX_ITEMCNT" val="5"/>
  <p:tag name="KSO_WM_DIAGRAM_MIN_ITEMCNT" val="1"/>
  <p:tag name="KSO_WM_DIAGRAM_VIRTUALLY_FRAME" val="{&quot;height&quot;:184.14999389648438,&quot;width&quot;: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5"/>
  <p:tag name="KSO_WM_UNIT_ID" val="diagram20233181_3*l_h_f*1_3_1"/>
  <p:tag name="KSO_WM_UNIT_INDEX" val="1_3_1"/>
  <p:tag name="KSO_WM_DIAGRAM_GROUP_CODE" val="l1-1"/>
  <p:tag name="KSO_WM_UNIT_PRESET_TEXT" val="单击添加文本内容，简明扼要地阐述您的观点。根据需要可酌情增减文字，以便观者准确地理解您传达的思想"/>
  <p:tag name="KSO_WM_UNIT_TEXT_FILL_FORE_SCHEMECOLOR_INDEX" val="1"/>
  <p:tag name="KSO_WM_UNIT_TEXT_FILL_TYPE" val="1"/>
  <p:tag name="KSO_WM_UNIT_TEXT_TYPE" val="1"/>
</p:tagLst>
</file>

<file path=ppt/tags/tag342.xml><?xml version="1.0" encoding="utf-8"?>
<p:tagLst xmlns:p="http://schemas.openxmlformats.org/presentationml/2006/main">
  <p:tag name="KSO_WM_DIAGRAM_VERSION" val="3"/>
  <p:tag name="KSO_WM_DIAGRAM_COLOR_TRICK" val="1"/>
  <p:tag name="KSO_WM_DIAGRAM_COLOR_TEXT_CAN_REMOVE" val="n"/>
  <p:tag name="KSO_WM_UNIT_VALUE" val="88*88"/>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181_3*l_h_x*1_2_1"/>
  <p:tag name="KSO_WM_TEMPLATE_CATEGORY" val="diagram"/>
  <p:tag name="KSO_WM_TEMPLATE_INDEX" val="20233181"/>
  <p:tag name="KSO_WM_UNIT_LAYERLEVEL" val="1_1_1"/>
  <p:tag name="KSO_WM_TAG_VERSION" val="3.0"/>
  <p:tag name="KSO_WM_BEAUTIFY_FLAG" val="#wm#"/>
  <p:tag name="KSO_WM_DIAGRAM_MAX_ITEMCNT" val="5"/>
  <p:tag name="KSO_WM_DIAGRAM_MIN_ITEMCNT" val="1"/>
  <p:tag name="KSO_WM_DIAGRAM_VIRTUALLY_FRAME" val="{&quot;height&quot;:184.14999389648438,&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343.xml><?xml version="1.0" encoding="utf-8"?>
<p:tagLst xmlns:p="http://schemas.openxmlformats.org/presentationml/2006/main">
  <p:tag name="KSO_WM_DIAGRAM_VERSION" val="3"/>
  <p:tag name="KSO_WM_DIAGRAM_COLOR_TRICK" val="1"/>
  <p:tag name="KSO_WM_DIAGRAM_COLOR_TEXT_CAN_REMOVE" val="n"/>
  <p:tag name="KSO_WM_UNIT_VALUE" val="88*75"/>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3181_3*l_h_x*1_3_1"/>
  <p:tag name="KSO_WM_TEMPLATE_CATEGORY" val="diagram"/>
  <p:tag name="KSO_WM_TEMPLATE_INDEX" val="20233181"/>
  <p:tag name="KSO_WM_UNIT_LAYERLEVEL" val="1_1_1"/>
  <p:tag name="KSO_WM_TAG_VERSION" val="3.0"/>
  <p:tag name="KSO_WM_BEAUTIFY_FLAG" val="#wm#"/>
  <p:tag name="KSO_WM_DIAGRAM_MAX_ITEMCNT" val="5"/>
  <p:tag name="KSO_WM_DIAGRAM_MIN_ITEMCNT" val="1"/>
  <p:tag name="KSO_WM_DIAGRAM_VIRTUALLY_FRAME" val="{&quot;height&quot;:184.14999389648438,&quot;width&quot;:85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344.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850.25*180.95"/>
  <p:tag name="KSO_WM_SLIDE_POSITION" val="54.9*301.8"/>
  <p:tag name="KSO_WM_SLIDE_LAYOUT" val="a_d_l"/>
  <p:tag name="KSO_WM_SLIDE_LAYOUT_CNT" val="1_1_1"/>
  <p:tag name="KSO_WM_SPECIAL_SOURCE" val="bdnull"/>
  <p:tag name="KSO_WM_DIAGRAM_GROUP_CODE" val="l1-1"/>
  <p:tag name="KSO_WM_SLIDE_DIAGTYPE" val="l"/>
  <p:tag name="KSO_WM_TEMPLATE_INDEX" val="20233182"/>
  <p:tag name="KSO_WM_TEMPLATE_SUBCATEGORY" val="0"/>
  <p:tag name="KSO_WM_SLIDE_INDEX" val="1"/>
  <p:tag name="KSO_WM_TAG_VERSION" val="3.0"/>
  <p:tag name="KSO_WM_SLIDE_ID" val="custom20233182_1"/>
  <p:tag name="KSO_WM_SLIDE_ITEM_CNT" val="3"/>
  <p:tag name="CP_OUTLINE_TITLE" val="实施要求 - 组织开发专业课程标准和教案"/>
  <p:tag name="CP_OUTLINE_TYPE" val="pt_text"/>
</p:tagLst>
</file>

<file path=ppt/tags/tag345.xml><?xml version="1.0" encoding="utf-8"?>
<p:tagLst xmlns:p="http://schemas.openxmlformats.org/presentationml/2006/main">
  <p:tag name="KSO_WM_UNIT_ISCONTENTSTITLE" val="0"/>
  <p:tag name="KSO_WM_UNIT_ISNUMDGM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233_1*a*1"/>
  <p:tag name="KSO_WM_TEMPLATE_CATEGORY" val="diagram"/>
  <p:tag name="KSO_WM_TEMPLATE_INDEX" val="20233233"/>
  <p:tag name="KSO_WM_UNIT_LAYERLEVEL" val="1"/>
  <p:tag name="KSO_WM_TAG_VERSION" val="3.0"/>
  <p:tag name="KSO_WM_BEAUTIFY_FLAG" val="#wm#"/>
  <p:tag name="KSO_WM_UNIT_TEXT_TYPE" val="1"/>
  <p:tag name="KSO_WM_UNIT_PRESET_TEXT" val="单击此处添加标题内容"/>
</p:tagLst>
</file>

<file path=ppt/tags/tag346.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1*l_h_i*1_1_3"/>
  <p:tag name="KSO_WM_TEMPLATE_CATEGORY" val="diagram"/>
  <p:tag name="KSO_WM_TEMPLATE_INDEX" val="20231714"/>
  <p:tag name="KSO_WM_UNIT_LAYERLEVEL" val="1_1_1"/>
  <p:tag name="KSO_WM_TAG_VERSION" val="3.0"/>
  <p:tag name="KSO_WM_BEAUTIFY_FLAG" val="#wm#"/>
  <p:tag name="KSO_WM_DIAGRAM_GROUP_CODE" val="l1-1"/>
  <p:tag name="KSO_WM_UNIT_TYPE" val="l_h_i"/>
  <p:tag name="KSO_WM_UNIT_INDEX" val="1_1_3"/>
  <p:tag name="KSO_WM_DIAGRAM_MAX_ITEMCNT" val="6"/>
  <p:tag name="KSO_WM_DIAGRAM_MIN_ITEMCNT" val="2"/>
  <p:tag name="KSO_WM_DIAGRAM_VIRTUALLY_FRAME" val="{&quot;height&quot;:348.5748071289063,&quot;left&quot;:54.750078740157484,&quot;top&quot;:124.98299212598424,&quot;width&quot;:850.4374803149607}"/>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6"/>
  <p:tag name="KSO_WM_DIAGRAM_USE_COLOR_VALUE" val="{&quot;color_scheme&quot;:1,&quot;color_type&quot;:1,&quot;theme_color_indexes&quot;:[5,6,5,6,5,6]}"/>
</p:tagLst>
</file>

<file path=ppt/tags/tag34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14_1*l_h_f*1_1_1"/>
  <p:tag name="KSO_WM_TEMPLATE_CATEGORY" val="diagram"/>
  <p:tag name="KSO_WM_TEMPLATE_INDEX" val="20231714"/>
  <p:tag name="KSO_WM_UNIT_LAYERLEVEL" val="1_1_1"/>
  <p:tag name="KSO_WM_TAG_VERSION" val="3.0"/>
  <p:tag name="KSO_WM_BEAUTIFY_FLAG" val="#wm#"/>
  <p:tag name="KSO_WM_UNIT_TEXT_FILL_FORE_SCHEMECOLOR_INDEX_BRIGHTNESS" val="0.35"/>
  <p:tag name="KSO_WM_DIAGRAM_GROUP_CODE" val="l1-1"/>
  <p:tag name="KSO_WM_DIAGRAM_MAX_ITEMCNT" val="6"/>
  <p:tag name="KSO_WM_DIAGRAM_MIN_ITEMCNT" val="2"/>
  <p:tag name="KSO_WM_DIAGRAM_VIRTUALLY_FRAME" val="{&quot;height&quot;:348.5748071289063,&quot;left&quot;:54.750078740157484,&quot;top&quot;:124.98299212598424,&quot;width&quot;:850.4374803149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输入你的项正文，文字是您思想的提炼，请尽量言简意赅的阐述观点。"/>
  <p:tag name="KSO_WM_UNIT_TEXT_FILL_FORE_SCHEMECOLOR_INDEX" val="1"/>
  <p:tag name="KSO_WM_UNIT_TEXT_FILL_TYPE" val="1"/>
  <p:tag name="KSO_WM_UNIT_TEXT_LAYER_COUNT" val="1"/>
  <p:tag name="KSO_WM_DIAGRAM_USE_COLOR_VALUE" val="{&quot;color_scheme&quot;:1,&quot;color_type&quot;:1,&quot;theme_color_indexes&quot;:[5,6,5,6,5,6]}"/>
</p:tagLst>
</file>

<file path=ppt/tags/tag34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14_1*l_h_a*1_1_1"/>
  <p:tag name="KSO_WM_TEMPLATE_CATEGORY" val="diagram"/>
  <p:tag name="KSO_WM_TEMPLATE_INDEX" val="20231714"/>
  <p:tag name="KSO_WM_UNIT_LAYERLEVEL" val="1_1_1"/>
  <p:tag name="KSO_WM_TAG_VERSION" val="3.0"/>
  <p:tag name="KSO_WM_BEAUTIFY_FLAG" val="#wm#"/>
  <p:tag name="KSO_WM_UNIT_TEXT_FILL_FORE_SCHEMECOLOR_INDEX_BRIGHTNESS" val="0.25"/>
  <p:tag name="KSO_WM_DIAGRAM_GROUP_CODE" val="l1-1"/>
  <p:tag name="KSO_WM_DIAGRAM_MAX_ITEMCNT" val="6"/>
  <p:tag name="KSO_WM_DIAGRAM_MIN_ITEMCNT" val="2"/>
  <p:tag name="KSO_WM_DIAGRAM_VIRTUALLY_FRAME" val="{&quot;height&quot;:348.5748071289063,&quot;left&quot;:54.750078740157484,&quot;top&quot;:124.98299212598424,&quot;width&quot;:850.4374803149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349.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1*l_h_i*1_2_3"/>
  <p:tag name="KSO_WM_TEMPLATE_CATEGORY" val="diagram"/>
  <p:tag name="KSO_WM_TEMPLATE_INDEX" val="20231714"/>
  <p:tag name="KSO_WM_UNIT_LAYERLEVEL" val="1_1_1"/>
  <p:tag name="KSO_WM_TAG_VERSION" val="3.0"/>
  <p:tag name="KSO_WM_BEAUTIFY_FLAG" val="#wm#"/>
  <p:tag name="KSO_WM_DIAGRAM_GROUP_CODE" val="l1-1"/>
  <p:tag name="KSO_WM_UNIT_TYPE" val="l_h_i"/>
  <p:tag name="KSO_WM_UNIT_INDEX" val="1_2_3"/>
  <p:tag name="KSO_WM_DIAGRAM_MAX_ITEMCNT" val="6"/>
  <p:tag name="KSO_WM_DIAGRAM_MIN_ITEMCNT" val="2"/>
  <p:tag name="KSO_WM_DIAGRAM_VIRTUALLY_FRAME" val="{&quot;height&quot;:348.5748071289063,&quot;left&quot;:54.750078740157484,&quot;top&quot;:124.98299212598424,&quot;width&quot;:850.4374803149607}"/>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6"/>
  <p:tag name="KSO_WM_DIAGRAM_USE_COLOR_VALUE" val="{&quot;color_scheme&quot;:1,&quot;color_type&quot;:1,&quot;theme_color_indexes&quot;:[5,6,5,6,5,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3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1*l_h_d*1_1_1"/>
  <p:tag name="KSO_WM_TEMPLATE_CATEGORY" val="diagram"/>
  <p:tag name="KSO_WM_TEMPLATE_INDEX" val="20231714"/>
  <p:tag name="KSO_WM_UNIT_LAYERLEVEL" val="1_1_1"/>
  <p:tag name="KSO_WM_TAG_VERSION" val="3.0"/>
  <p:tag name="KSO_WM_DIAGRAM_GROUP_CODE" val="l1-1"/>
  <p:tag name="KSO_WM_UNIT_TYPE" val="l_h_d"/>
  <p:tag name="KSO_WM_UNIT_INDEX" val="1_1_1"/>
  <p:tag name="KSO_WM_UNIT_VALUE" val="534*534"/>
  <p:tag name="KSO_WM_DIAGRAM_MAX_ITEMCNT" val="6"/>
  <p:tag name="KSO_WM_DIAGRAM_MIN_ITEMCNT" val="2"/>
  <p:tag name="KSO_WM_DIAGRAM_VIRTUALLY_FRAME" val="{&quot;height&quot;:348.5748071289063,&quot;left&quot;:54.750078740157484,&quot;top&quot;:124.98299212598424,&quot;width&quot;:850.4374803149607}"/>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MH_SHAPE_GUID" val="10"/>
  <p:tag name="KSO_WM_DIAGRAM_USE_COLOR_VALUE" val="{&quot;color_scheme&quot;:1,&quot;color_type&quot;:1,&quot;theme_color_indexes&quot;:[5,6,5,6,5,6]}"/>
</p:tagLst>
</file>

<file path=ppt/tags/tag35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14_1*l_h_f*1_2_1"/>
  <p:tag name="KSO_WM_TEMPLATE_CATEGORY" val="diagram"/>
  <p:tag name="KSO_WM_TEMPLATE_INDEX" val="20231714"/>
  <p:tag name="KSO_WM_UNIT_LAYERLEVEL" val="1_1_1"/>
  <p:tag name="KSO_WM_TAG_VERSION" val="3.0"/>
  <p:tag name="KSO_WM_BEAUTIFY_FLAG" val="#wm#"/>
  <p:tag name="KSO_WM_UNIT_TEXT_FILL_FORE_SCHEMECOLOR_INDEX_BRIGHTNESS" val="0.35"/>
  <p:tag name="KSO_WM_DIAGRAM_GROUP_CODE" val="l1-1"/>
  <p:tag name="KSO_WM_DIAGRAM_MAX_ITEMCNT" val="6"/>
  <p:tag name="KSO_WM_DIAGRAM_MIN_ITEMCNT" val="2"/>
  <p:tag name="KSO_WM_DIAGRAM_VIRTUALLY_FRAME" val="{&quot;height&quot;:348.5748071289063,&quot;left&quot;:54.750078740157484,&quot;top&quot;:124.98299212598424,&quot;width&quot;:850.4374803149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输入你的项正文，文字是您思想的提炼，请尽量言简意赅的阐述观点。"/>
  <p:tag name="KSO_WM_UNIT_TEXT_FILL_FORE_SCHEMECOLOR_INDEX" val="1"/>
  <p:tag name="KSO_WM_UNIT_TEXT_FILL_TYPE" val="1"/>
  <p:tag name="KSO_WM_UNIT_TEXT_LAYER_COUNT" val="1"/>
  <p:tag name="KSO_WM_DIAGRAM_USE_COLOR_VALUE" val="{&quot;color_scheme&quot;:1,&quot;color_type&quot;:1,&quot;theme_color_indexes&quot;:[5,6,5,6,5,6]}"/>
</p:tagLst>
</file>

<file path=ppt/tags/tag35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14_1*l_h_a*1_2_1"/>
  <p:tag name="KSO_WM_TEMPLATE_CATEGORY" val="diagram"/>
  <p:tag name="KSO_WM_TEMPLATE_INDEX" val="20231714"/>
  <p:tag name="KSO_WM_UNIT_LAYERLEVEL" val="1_1_1"/>
  <p:tag name="KSO_WM_TAG_VERSION" val="3.0"/>
  <p:tag name="KSO_WM_BEAUTIFY_FLAG" val="#wm#"/>
  <p:tag name="KSO_WM_UNIT_TEXT_FILL_FORE_SCHEMECOLOR_INDEX_BRIGHTNESS" val="0.25"/>
  <p:tag name="KSO_WM_DIAGRAM_GROUP_CODE" val="l1-1"/>
  <p:tag name="KSO_WM_DIAGRAM_MAX_ITEMCNT" val="6"/>
  <p:tag name="KSO_WM_DIAGRAM_MIN_ITEMCNT" val="2"/>
  <p:tag name="KSO_WM_DIAGRAM_VIRTUALLY_FRAME" val="{&quot;height&quot;:348.5748071289063,&quot;left&quot;:54.750078740157484,&quot;top&quot;:124.98299212598424,&quot;width&quot;:850.43748031496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353.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1*l_h_i*1_1_2"/>
  <p:tag name="KSO_WM_TEMPLATE_CATEGORY" val="diagram"/>
  <p:tag name="KSO_WM_TEMPLATE_INDEX" val="20231714"/>
  <p:tag name="KSO_WM_UNIT_LAYERLEVEL" val="1_1_1"/>
  <p:tag name="KSO_WM_TAG_VERSION" val="3.0"/>
  <p:tag name="KSO_WM_DIAGRAM_GROUP_CODE" val="l1-1"/>
  <p:tag name="KSO_WM_UNIT_TYPE" val="l_h_i"/>
  <p:tag name="KSO_WM_UNIT_INDEX" val="1_1_2"/>
  <p:tag name="KSO_WM_DIAGRAM_MAX_ITEMCNT" val="6"/>
  <p:tag name="KSO_WM_DIAGRAM_MIN_ITEMCNT" val="2"/>
  <p:tag name="KSO_WM_DIAGRAM_VIRTUALLY_FRAME" val="{&quot;height&quot;:348.5748071289063,&quot;left&quot;:54.750078740157484,&quot;top&quot;:124.98299212598424,&quot;width&quot;:850.4374803149607}"/>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2"/>
  <p:tag name="KSO_WM_DIAGRAM_USE_COLOR_VALUE" val="{&quot;color_scheme&quot;:1,&quot;color_type&quot;:1,&quot;theme_color_indexes&quot;:[5,6,5,6,5,6]}"/>
</p:tagLst>
</file>

<file path=ppt/tags/tag354.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1*l_h_i*1_1_1"/>
  <p:tag name="KSO_WM_TEMPLATE_CATEGORY" val="diagram"/>
  <p:tag name="KSO_WM_TEMPLATE_INDEX" val="20231714"/>
  <p:tag name="KSO_WM_UNIT_LAYERLEVEL" val="1_1_1"/>
  <p:tag name="KSO_WM_TAG_VERSION" val="3.0"/>
  <p:tag name="KSO_WM_DIAGRAM_GROUP_CODE" val="l1-1"/>
  <p:tag name="KSO_WM_UNIT_TYPE" val="l_h_i"/>
  <p:tag name="KSO_WM_UNIT_INDEX" val="1_1_1"/>
  <p:tag name="KSO_WM_DIAGRAM_MAX_ITEMCNT" val="6"/>
  <p:tag name="KSO_WM_DIAGRAM_MIN_ITEMCNT" val="2"/>
  <p:tag name="KSO_WM_DIAGRAM_VIRTUALLY_FRAME" val="{&quot;height&quot;:348.5748071289063,&quot;left&quot;:54.750078740157484,&quot;top&quot;:124.98299212598424,&quot;width&quot;:850.4374803149607}"/>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2"/>
  <p:tag name="KSO_WM_UNIT_FILL_FORE_SCHEMECOLOR_INDEX_BRIGHTNESS" val="0"/>
  <p:tag name="KSO_WM_DIAGRAM_USE_COLOR_VALUE" val="{&quot;color_scheme&quot;:1,&quot;color_type&quot;:1,&quot;theme_color_indexes&quot;:[5,6,5,6,5,6]}"/>
</p:tagLst>
</file>

<file path=ppt/tags/tag3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1*l_h_d*1_2_1"/>
  <p:tag name="KSO_WM_TEMPLATE_CATEGORY" val="diagram"/>
  <p:tag name="KSO_WM_TEMPLATE_INDEX" val="20231714"/>
  <p:tag name="KSO_WM_UNIT_LAYERLEVEL" val="1_1_1"/>
  <p:tag name="KSO_WM_TAG_VERSION" val="3.0"/>
  <p:tag name="KSO_WM_DIAGRAM_GROUP_CODE" val="l1-1"/>
  <p:tag name="KSO_WM_UNIT_TYPE" val="l_h_d"/>
  <p:tag name="KSO_WM_UNIT_INDEX" val="1_2_1"/>
  <p:tag name="KSO_WM_UNIT_VALUE" val="534*534"/>
  <p:tag name="KSO_WM_DIAGRAM_MAX_ITEMCNT" val="6"/>
  <p:tag name="KSO_WM_DIAGRAM_MIN_ITEMCNT" val="2"/>
  <p:tag name="KSO_WM_DIAGRAM_VIRTUALLY_FRAME" val="{&quot;height&quot;:348.5748071289063,&quot;left&quot;:54.750078740157484,&quot;top&quot;:124.98299212598424,&quot;width&quot;:850.4374803149607}"/>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MH_SHAPE_GUID" val="4"/>
  <p:tag name="KSO_WM_DIAGRAM_USE_COLOR_VALUE" val="{&quot;color_scheme&quot;:1,&quot;color_type&quot;:1,&quot;theme_color_indexes&quot;:[5,6,5,6,5,6]}"/>
</p:tagLst>
</file>

<file path=ppt/tags/tag356.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1*l_h_i*1_2_2"/>
  <p:tag name="KSO_WM_TEMPLATE_CATEGORY" val="diagram"/>
  <p:tag name="KSO_WM_TEMPLATE_INDEX" val="20231714"/>
  <p:tag name="KSO_WM_UNIT_LAYERLEVEL" val="1_1_1"/>
  <p:tag name="KSO_WM_TAG_VERSION" val="3.0"/>
  <p:tag name="KSO_WM_DIAGRAM_GROUP_CODE" val="l1-1"/>
  <p:tag name="KSO_WM_UNIT_TYPE" val="l_h_i"/>
  <p:tag name="KSO_WM_UNIT_INDEX" val="1_2_2"/>
  <p:tag name="KSO_WM_DIAGRAM_MAX_ITEMCNT" val="6"/>
  <p:tag name="KSO_WM_DIAGRAM_MIN_ITEMCNT" val="2"/>
  <p:tag name="KSO_WM_DIAGRAM_VIRTUALLY_FRAME" val="{&quot;height&quot;:348.5748071289063,&quot;left&quot;:54.750078740157484,&quot;top&quot;:124.98299212598424,&quot;width&quot;:850.4374803149607}"/>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2"/>
  <p:tag name="KSO_WM_DIAGRAM_USE_COLOR_VALUE" val="{&quot;color_scheme&quot;:1,&quot;color_type&quot;:1,&quot;theme_color_indexes&quot;:[5,6,5,6,5,6]}"/>
</p:tagLst>
</file>

<file path=ppt/tags/tag357.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1*l_h_i*1_2_1"/>
  <p:tag name="KSO_WM_TEMPLATE_CATEGORY" val="diagram"/>
  <p:tag name="KSO_WM_TEMPLATE_INDEX" val="20231714"/>
  <p:tag name="KSO_WM_UNIT_LAYERLEVEL" val="1_1_1"/>
  <p:tag name="KSO_WM_TAG_VERSION" val="3.0"/>
  <p:tag name="KSO_WM_DIAGRAM_GROUP_CODE" val="l1-1"/>
  <p:tag name="KSO_WM_UNIT_TYPE" val="l_h_i"/>
  <p:tag name="KSO_WM_UNIT_INDEX" val="1_2_1"/>
  <p:tag name="KSO_WM_DIAGRAM_MAX_ITEMCNT" val="6"/>
  <p:tag name="KSO_WM_DIAGRAM_MIN_ITEMCNT" val="2"/>
  <p:tag name="KSO_WM_DIAGRAM_VIRTUALLY_FRAME" val="{&quot;height&quot;:348.5748071289063,&quot;left&quot;:54.750078740157484,&quot;top&quot;:124.98299212598424,&quot;width&quot;:850.4374803149607}"/>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2"/>
  <p:tag name="KSO_WM_UNIT_FILL_FORE_SCHEMECOLOR_INDEX_BRIGHTNESS" val="0"/>
  <p:tag name="KSO_WM_DIAGRAM_USE_COLOR_VALUE" val="{&quot;color_scheme&quot;:1,&quot;color_type&quot;:1,&quot;theme_color_indexes&quot;:[5,6,5,6,5,6]}"/>
</p:tagLst>
</file>

<file path=ppt/tags/tag358.xml><?xml version="1.0" encoding="utf-8"?>
<p:tagLst xmlns:p="http://schemas.openxmlformats.org/presentationml/2006/main">
  <p:tag name="KSO_WM_BEAUTIFY_FLAG" val="#wm#"/>
  <p:tag name="KSO_WM_TEMPLATE_CATEGORY" val="diagram"/>
  <p:tag name="KSO_WM_TEMPLATE_INDEX" val="20233233"/>
  <p:tag name="KSO_WM_SLIDE_ID" val="diagram20233233_1"/>
  <p:tag name="KSO_WM_TEMPLATE_SUBCATEGORY" val="0"/>
  <p:tag name="KSO_WM_TEMPLATE_MASTER_TYPE" val="0"/>
  <p:tag name="KSO_WM_TEMPLATE_COLOR_TYPE" val="0"/>
  <p:tag name="KSO_WM_SLIDE_ITEM_CNT" val="2"/>
  <p:tag name="KSO_WM_SLIDE_INDEX" val="1"/>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850.394*348.539"/>
  <p:tag name="KSO_WM_SLIDE_POSITION" val="54.7501*124.973"/>
  <p:tag name="CP_OUTLINE_TITLE" val="实施要求 - 深化教师、教材、教法改革"/>
  <p:tag name="CP_OUTLINE_TYPE" val="pt_text"/>
  <p:tag name="resource_record_key" val="{&quot;65&quot;:[20231523],&quot;70&quot;:[3319542]}"/>
</p:tagLst>
</file>

<file path=ppt/tags/tag3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2404_1*i*1"/>
  <p:tag name="KSO_WM_TEMPLATE_CATEGORY" val="custom"/>
  <p:tag name="KSO_WM_TEMPLATE_INDEX" val="20232404"/>
  <p:tag name="KSO_WM_UNIT_LAYERLEVEL" val="1"/>
  <p:tag name="KSO_WM_TAG_VERSION" val="3.0"/>
  <p:tag name="KSO_WM_UNIT_FILL_FORE_SCHEMECOLOR_INDEX" val="5"/>
  <p:tag name="KSO_WM_UNIT_FILL_TYPE" val="1"/>
  <p:tag name="KSO_WM_UNIT_TEXT_FILL_FORE_SCHEMECOLOR_INDEX" val="2"/>
  <p:tag name="KSO_WM_UNIT_TEXT_FILL_TYPE" val="1"/>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4"/>
  <p:tag name="KSO_WM_UNIT_LAYERLEVEL" val="1"/>
  <p:tag name="KSO_WM_TAG_VERSION" val="3.0"/>
  <p:tag name="KSO_WM_BEAUTIFY_FLAG" val="#wm#"/>
  <p:tag name="KSO_WM_UNIT_TYPE" val="i"/>
  <p:tag name="KSO_WM_UNIT_INDEX" val="4"/>
</p:tagLst>
</file>

<file path=ppt/tags/tag3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2404_1*i*2"/>
  <p:tag name="KSO_WM_TEMPLATE_CATEGORY" val="custom"/>
  <p:tag name="KSO_WM_TEMPLATE_INDEX" val="20232404"/>
  <p:tag name="KSO_WM_UNIT_LAYERLEVEL" val="1"/>
  <p:tag name="KSO_WM_TAG_VERSION" val="3.0"/>
  <p:tag name="KSO_WM_UNIT_FILL_FORE_SCHEMECOLOR_INDEX" val="5"/>
  <p:tag name="KSO_WM_UNIT_FILL_TYPE" val="1"/>
  <p:tag name="KSO_WM_UNIT_TEXT_FILL_FORE_SCHEMECOLOR_INDEX" val="2"/>
  <p:tag name="KSO_WM_UNIT_TEXT_FILL_TYPE" val="1"/>
  <p:tag name="KSO_WM_UNIT_USESOURCEFORMAT_APPLY" val="1"/>
</p:tagLst>
</file>

<file path=ppt/tags/tag361.xml><?xml version="1.0" encoding="utf-8"?>
<p:tagLst xmlns:p="http://schemas.openxmlformats.org/presentationml/2006/main">
  <p:tag name="KSO_WM_UNIT_VALUE" val="909*1209"/>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2404_1*d*1"/>
  <p:tag name="KSO_WM_TEMPLATE_CATEGORY" val="custom"/>
  <p:tag name="KSO_WM_TEMPLATE_INDEX" val="20232404"/>
  <p:tag name="KSO_WM_UNIT_LAYERLEVEL" val="1"/>
  <p:tag name="KSO_WM_TAG_VERSION" val="3.0"/>
  <p:tag name="KSO_WM_BEAUTIFY_FLAG" val="#wm#"/>
  <p:tag name="KSO_WM_UNIT_LINE_FORE_SCHEMECOLOR_INDEX" val="5"/>
  <p:tag name="KSO_WM_UNIT_LINE_FILL_TYPE" val="2"/>
  <p:tag name="KSO_WM_UNIT_USESOURCEFORMAT_APPLY" val="1"/>
  <p:tag name="KSO_WM_UNIT_PICTURE_SUBTYPE" val="b"/>
  <p:tag name="MH_PIC_SOURCE_TYPE" val="generate_slide_ai*VCG211242763401*gallery_gallery_ai_v2.0.9_ONLINE*dabb06f42dd41853029a08e7c73fa2ea-slide-19"/>
</p:tagLst>
</file>

<file path=ppt/tags/tag362.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TEXT_FILL_FORE_SCHEMECOLOR_INDEX" val="13"/>
  <p:tag name="KSO_WM_UNIT_TEXT_FILL_TYPE" val="1"/>
  <p:tag name="KSO_WM_UNIT_USESOURCEFORMAT_APPLY" val="1"/>
  <p:tag name="KSO_WM_TEMPLATE_INDEX" val="20232404"/>
  <p:tag name="KSO_WM_UNIT_ID" val="custom20232404_1*a*1"/>
  <p:tag name="KSO_WM_UNIT_TEXT_TYPE" val="1"/>
  <p:tag name="KSO_WM_UNIT_PRESET_TEXT" val="单击此处添加标题"/>
</p:tagLst>
</file>

<file path=ppt/tags/tag36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321_1*l_h_a*1_1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FILL_TYPE" val="1"/>
  <p:tag name="KSO_WM_UNIT_FILL_FORE_SCHEMECOLOR_INDEX" val="5"/>
  <p:tag name="KSO_WM_UNIT_FILL_FORE_SCHEMECOLOR_INDEX_BRIGHTNESS" val="0"/>
  <p:tag name="KSO_WM_UNIT_PRESET_TEXT" val="添加标题"/>
</p:tagLst>
</file>

<file path=ppt/tags/tag36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21_1*l_h_f*1_1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TEXT_FILL_FORE_SCHEMECOLOR_INDEX" val="1"/>
  <p:tag name="KSO_WM_UNIT_TEXT_FILL_TYPE" val="1"/>
  <p:tag name="KSO_WM_UNIT_PRESET_TEXT" val="单击此处添加文本具体内容，简明扼要地阐述您的观点根据需要可酌情增减文字，单击此处添加内容简明扼要地阐述您的观点。"/>
</p:tagLst>
</file>

<file path=ppt/tags/tag36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321_1*l_h_a*1_2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FILL_TYPE" val="1"/>
  <p:tag name="KSO_WM_UNIT_FILL_FORE_SCHEMECOLOR_INDEX" val="5"/>
  <p:tag name="KSO_WM_UNIT_FILL_FORE_SCHEMECOLOR_INDEX_BRIGHTNESS" val="0"/>
  <p:tag name="KSO_WM_UNIT_PRESET_TEXT" val="添加标题"/>
</p:tagLst>
</file>

<file path=ppt/tags/tag36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21_1*l_h_f*1_2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TEXT_FILL_FORE_SCHEMECOLOR_INDEX" val="1"/>
  <p:tag name="KSO_WM_UNIT_TEXT_FILL_TYPE" val="1"/>
  <p:tag name="KSO_WM_UNIT_PRESET_TEXT" val="单击此处添加文本具体内容，简明扼要地阐述您的观点根据需要可酌情增减文字，单击此处添加内容简明扼要地阐述您的观点。"/>
</p:tagLst>
</file>

<file path=ppt/tags/tag367.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LAYOUT" val="a_d_l"/>
  <p:tag name="KSO_WM_SLIDE_LAYOUT_CNT" val="1_1_1"/>
  <p:tag name="KSO_WM_SPECIAL_SOURCE" val="bdnull"/>
  <p:tag name="KSO_WM_SLIDE_TYPE" val="text"/>
  <p:tag name="KSO_WM_SLIDE_SIZE" val="411.56*333.516"/>
  <p:tag name="KSO_WM_SLIDE_POSITION" val="489.895*159.674"/>
  <p:tag name="KSO_WM_SLIDE_SUBTYPE" val="picTxt"/>
  <p:tag name="KSO_WM_DIAGRAM_GROUP_CODE" val="l1-1"/>
  <p:tag name="KSO_WM_SLIDE_DIAGTYPE" val="l"/>
  <p:tag name="KSO_WM_SLIDE_LAYOUT_NAME" val="仅标题"/>
  <p:tag name="KSO_WM_TEMPLATE_INDEX" val="20232404"/>
  <p:tag name="KSO_WM_TEMPLATE_SUBCATEGORY" val="0"/>
  <p:tag name="KSO_WM_SLIDE_INDEX" val="1"/>
  <p:tag name="KSO_WM_TAG_VERSION" val="3.0"/>
  <p:tag name="KSO_WM_SLIDE_ID" val="custom20232404_1"/>
  <p:tag name="KSO_WM_SLIDE_ITEM_CNT" val="3"/>
  <p:tag name="CP_OUTLINE_TITLE" val="实施要求 - 深化教师、教材、教法改革"/>
  <p:tag name="CP_OUTLINE_TYPE" val="pt_text"/>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UNIT_LAYERLEVEL" val="1"/>
  <p:tag name="KSO_WM_TAG_VERSION" val="3.0"/>
  <p:tag name="KSO_WM_BEAUTIFY_FLAG" val="#wm#"/>
  <p:tag name="KSO_WM_UNIT_ISCONTENTSTITLE" val="0"/>
  <p:tag name="KSO_WM_UNIT_ISNUMDGMTITLE" val="0"/>
  <p:tag name="KSO_WM_UNIT_NOCLEAR" val="0"/>
  <p:tag name="KSO_WM_UNIT_VALUE" val="29"/>
  <p:tag name="KSO_WM_DIAGRAM_GROUP_CODE" val="m1-1"/>
  <p:tag name="KSO_WM_UNIT_TYPE" val="a"/>
  <p:tag name="KSO_WM_UNIT_INDEX" val="1"/>
  <p:tag name="KSO_WM_TEMPLATE_INDEX" val="20233265"/>
  <p:tag name="KSO_WM_UNIT_ID" val="diagram20233265_4*a*1"/>
  <p:tag name="KSO_WM_UNIT_TEXT_TYPE" val="1"/>
  <p:tag name="KSO_WM_UNIT_PRESET_TEXT" val="单击此处添加标题"/>
</p:tagLst>
</file>

<file path=ppt/tags/tag369.xml><?xml version="1.0" encoding="utf-8"?>
<p:tagLst xmlns:p="http://schemas.openxmlformats.org/presentationml/2006/main">
  <p:tag name="KSO_WM_DIAGRAM_VIRTUALLY_FRAME" val="{&quot;height&quot;:355.3999938964844,&quot;width&quot;:850.3499755859375}"/>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MAX_ITEMCNT" val="5"/>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ID" val="diagram20233265_2*m_h_i*1_1_2"/>
  <p:tag name="KSO_WM_UNIT_INDEX" val="1_1_2"/>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5"/>
  <p:tag name="KSO_WM_UNIT_LAYERLEVEL" val="1"/>
  <p:tag name="KSO_WM_TAG_VERSION" val="3.0"/>
  <p:tag name="KSO_WM_BEAUTIFY_FLAG" val="#wm#"/>
  <p:tag name="KSO_WM_UNIT_TYPE" val="i"/>
  <p:tag name="KSO_WM_UNIT_INDEX" val="5"/>
</p:tagLst>
</file>

<file path=ppt/tags/tag370.xml><?xml version="1.0" encoding="utf-8"?>
<p:tagLst xmlns:p="http://schemas.openxmlformats.org/presentationml/2006/main">
  <p:tag name="KSO_WM_DIAGRAM_VIRTUALLY_FRAME" val="{&quot;height&quot;:355.3999938964844,&quot;width&quot;:850.3499755859375}"/>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MAX_ITEMCNT" val="5"/>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ID" val="diagram20233265_2*m_h_i*1_2_2"/>
  <p:tag name="KSO_WM_UNIT_INDEX" val="1_2_2"/>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Lst>
</file>

<file path=ppt/tags/tag371.xml><?xml version="1.0" encoding="utf-8"?>
<p:tagLst xmlns:p="http://schemas.openxmlformats.org/presentationml/2006/main">
  <p:tag name="KSO_WM_DIAGRAM_VIRTUALLY_FRAME" val="{&quot;height&quot;:355.3999938964844,&quot;width&quot;:850.3499755859375}"/>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MAX_ITEMCNT" val="5"/>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ID" val="diagram20233265_2*m_h_i*1_3_2"/>
  <p:tag name="KSO_WM_UNIT_INDEX" val="1_3_2"/>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Lst>
</file>

<file path=ppt/tags/tag372.xml><?xml version="1.0" encoding="utf-8"?>
<p:tagLst xmlns:p="http://schemas.openxmlformats.org/presentationml/2006/main">
  <p:tag name="KSO_WM_DIAGRAM_VIRTUALLY_FRAME" val="{&quot;height&quot;:355.3999938964844,&quot;width&quot;:850.3499755859375}"/>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MAX_ITEMCNT" val="5"/>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ID" val="diagram20233265_2*m_h_i*1_1_1"/>
  <p:tag name="KSO_WM_UNIT_INDEX" val="1_1_1"/>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Lst>
</file>

<file path=ppt/tags/tag373.xml><?xml version="1.0" encoding="utf-8"?>
<p:tagLst xmlns:p="http://schemas.openxmlformats.org/presentationml/2006/main">
  <p:tag name="KSO_WM_DIAGRAM_VIRTUALLY_FRAME" val="{&quot;height&quot;:355.3999938964844,&quot;width&quot;:850.3499755859375}"/>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MAX_ITEMCNT" val="5"/>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ID" val="diagram20233265_2*m_h_i*1_2_1"/>
  <p:tag name="KSO_WM_UNIT_INDEX" val="1_2_1"/>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Lst>
</file>

<file path=ppt/tags/tag374.xml><?xml version="1.0" encoding="utf-8"?>
<p:tagLst xmlns:p="http://schemas.openxmlformats.org/presentationml/2006/main">
  <p:tag name="KSO_WM_DIAGRAM_VIRTUALLY_FRAME" val="{&quot;height&quot;:355.3999938964844,&quot;width&quot;:850.3499755859375}"/>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MAX_ITEMCNT" val="5"/>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ID" val="diagram20233265_2*m_h_i*1_3_1"/>
  <p:tag name="KSO_WM_UNIT_INDEX" val="1_3_1"/>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Lst>
</file>

<file path=ppt/tags/tag37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MAX_ITEMCNT" val="5"/>
  <p:tag name="KSO_WM_DIAGRAM_MIN_ITEMCNT" val="2"/>
  <p:tag name="KSO_WM_DIAGRAM_VIRTUALLY_FRAME" val="{&quot;height&quot;:355.3999938964844,&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ID" val="diagram20233265_2*m_h_f*1_1_1"/>
  <p:tag name="KSO_WM_UNIT_INDEX" val="1_1_1"/>
  <p:tag name="KSO_WM_DIAGRAM_GROUP_CODE" val="m1-1"/>
  <p:tag name="KSO_WM_UNIT_TEXT_TYPE" val="1"/>
  <p:tag name="KSO_WM_UNIT_TEXT_LAYER_COUNT" val="1"/>
  <p:tag name="KSO_WM_BEAUTIFY_FLAG" val="#wm#"/>
  <p:tag name="KSO_WM_UNIT_PRESET_TEXT" val="单击此处输入您的项正文，文字是您思想的提炼，请尽量言简意赅的阐述观点。单击此处输入您的智能图形项正文，文字是您思想的提炼，请尽量言简意赅的阐述观点"/>
  <p:tag name="KSO_WM_UNIT_LINE_FORE_SCHEMECOLOR_INDEX" val="-2"/>
  <p:tag name="KSO_WM_UNIT_TEXT_FILL_FORE_SCHEMECOLOR_INDEX" val="1"/>
  <p:tag name="KSO_WM_UNIT_TEXT_FILL_TYPE" val="1"/>
</p:tagLst>
</file>

<file path=ppt/tags/tag37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MAX_ITEMCNT" val="5"/>
  <p:tag name="KSO_WM_DIAGRAM_MIN_ITEMCNT" val="2"/>
  <p:tag name="KSO_WM_DIAGRAM_VIRTUALLY_FRAME" val="{&quot;height&quot;:355.3999938964844,&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ID" val="diagram20233265_2*m_h_a*1_1_1"/>
  <p:tag name="KSO_WM_UNIT_INDEX" val="1_1_1"/>
  <p:tag name="KSO_WM_DIAGRAM_GROUP_CODE" val="m1-1"/>
  <p:tag name="KSO_WM_UNIT_TEXT_TYPE" val="1"/>
  <p:tag name="KSO_WM_BEAUTIFY_FLAG" val="#wm#"/>
  <p:tag name="KSO_WM_UNIT_PRESET_TEXT" val="添加项标题"/>
  <p:tag name="KSO_WM_UNIT_LINE_FORE_SCHEMECOLOR_INDEX" val="-2"/>
  <p:tag name="KSO_WM_UNIT_TEXT_FILL_FORE_SCHEMECOLOR_INDEX" val="1"/>
  <p:tag name="KSO_WM_UNIT_TEXT_FILL_TYPE" val="1"/>
</p:tagLst>
</file>

<file path=ppt/tags/tag37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MAX_ITEMCNT" val="5"/>
  <p:tag name="KSO_WM_DIAGRAM_MIN_ITEMCNT" val="2"/>
  <p:tag name="KSO_WM_DIAGRAM_VIRTUALLY_FRAME" val="{&quot;height&quot;:355.3999938964844,&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ID" val="diagram20233265_2*m_h_f*1_3_1"/>
  <p:tag name="KSO_WM_UNIT_INDEX" val="1_3_1"/>
  <p:tag name="KSO_WM_DIAGRAM_GROUP_CODE" val="m1-1"/>
  <p:tag name="KSO_WM_UNIT_TEXT_TYPE" val="1"/>
  <p:tag name="KSO_WM_UNIT_TEXT_LAYER_COUNT" val="1"/>
  <p:tag name="KSO_WM_BEAUTIFY_FLAG" val="#wm#"/>
  <p:tag name="KSO_WM_UNIT_PRESET_TEXT" val="单击此处输入您的项正文，文字是您思想的提炼，请尽量言简意赅的阐述观点。单击此处输入您的智能图形项正文，文字是您思想的提炼，请尽量言简意赅的阐述观点，单击输入项正文"/>
  <p:tag name="KSO_WM_UNIT_LINE_FORE_SCHEMECOLOR_INDEX" val="-2"/>
  <p:tag name="KSO_WM_UNIT_TEXT_FILL_FORE_SCHEMECOLOR_INDEX" val="1"/>
  <p:tag name="KSO_WM_UNIT_TEXT_FILL_TYPE" val="1"/>
</p:tagLst>
</file>

<file path=ppt/tags/tag37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MAX_ITEMCNT" val="5"/>
  <p:tag name="KSO_WM_DIAGRAM_MIN_ITEMCNT" val="2"/>
  <p:tag name="KSO_WM_DIAGRAM_VIRTUALLY_FRAME" val="{&quot;height&quot;:355.3999938964844,&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ID" val="diagram20233265_2*m_h_a*1_3_1"/>
  <p:tag name="KSO_WM_UNIT_INDEX" val="1_3_1"/>
  <p:tag name="KSO_WM_DIAGRAM_GROUP_CODE" val="m1-1"/>
  <p:tag name="KSO_WM_UNIT_TEXT_TYPE" val="1"/>
  <p:tag name="KSO_WM_BEAUTIFY_FLAG" val="#wm#"/>
  <p:tag name="KSO_WM_UNIT_PRESET_TEXT" val="添加项标题"/>
  <p:tag name="KSO_WM_UNIT_LINE_FORE_SCHEMECOLOR_INDEX" val="-2"/>
  <p:tag name="KSO_WM_UNIT_TEXT_FILL_FORE_SCHEMECOLOR_INDEX" val="1"/>
  <p:tag name="KSO_WM_UNIT_TEXT_FILL_TYPE" val="1"/>
</p:tagLst>
</file>

<file path=ppt/tags/tag37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MAX_ITEMCNT" val="5"/>
  <p:tag name="KSO_WM_DIAGRAM_MIN_ITEMCNT" val="2"/>
  <p:tag name="KSO_WM_DIAGRAM_VIRTUALLY_FRAME" val="{&quot;height&quot;:355.3999938964844,&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ID" val="diagram20233265_2*m_h_f*1_2_1"/>
  <p:tag name="KSO_WM_UNIT_INDEX" val="1_2_1"/>
  <p:tag name="KSO_WM_DIAGRAM_GROUP_CODE" val="m1-1"/>
  <p:tag name="KSO_WM_UNIT_TEXT_TYPE" val="1"/>
  <p:tag name="KSO_WM_UNIT_TEXT_LAYER_COUNT" val="1"/>
  <p:tag name="KSO_WM_BEAUTIFY_FLAG" val="#wm#"/>
  <p:tag name="KSO_WM_UNIT_PRESET_TEXT" val="单击此处输入您的智能图形项正文，文字是您思想的提炼，请尽量言简意赅的阐述观点。单击此处输入您的智能图形项正文，文字是您思想的提炼，请尽量言简意赅的阐述观点"/>
  <p:tag name="KSO_WM_UNIT_LINE_FORE_SCHEMECOLOR_INDEX" val="-2"/>
  <p:tag name="KSO_WM_UNIT_TEXT_FILL_FORE_SCHEMECOLOR_INDEX" val="1"/>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38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MAX_ITEMCNT" val="5"/>
  <p:tag name="KSO_WM_DIAGRAM_MIN_ITEMCNT" val="2"/>
  <p:tag name="KSO_WM_DIAGRAM_VIRTUALLY_FRAME" val="{&quot;height&quot;:355.3999938964844,&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ID" val="diagram20233265_2*m_h_a*1_2_1"/>
  <p:tag name="KSO_WM_UNIT_INDEX" val="1_2_1"/>
  <p:tag name="KSO_WM_DIAGRAM_GROUP_CODE" val="m1-1"/>
  <p:tag name="KSO_WM_UNIT_TEXT_TYPE" val="1"/>
  <p:tag name="KSO_WM_BEAUTIFY_FLAG" val="#wm#"/>
  <p:tag name="KSO_WM_UNIT_PRESET_TEXT" val="添加项标题"/>
  <p:tag name="KSO_WM_UNIT_LINE_FORE_SCHEMECOLOR_INDEX" val="-2"/>
  <p:tag name="KSO_WM_UNIT_TEXT_FILL_FORE_SCHEMECOLOR_INDEX" val="1"/>
  <p:tag name="KSO_WM_UNIT_TEXT_FILL_TYPE" val="1"/>
</p:tagLst>
</file>

<file path=ppt/tags/tag381.xml><?xml version="1.0" encoding="utf-8"?>
<p:tagLst xmlns:p="http://schemas.openxmlformats.org/presentationml/2006/main">
  <p:tag name="KSO_WM_DIAGRAM_VERSION" val="3"/>
  <p:tag name="KSO_WM_DIAGRAM_COLOR_TRICK" val="1"/>
  <p:tag name="KSO_WM_DIAGRAM_COLOR_TEXT_CAN_REMOVE" val="n"/>
  <p:tag name="KSO_WM_UNIT_VALUE" val="84*90"/>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33265_2*m_h_x*1_3_1"/>
  <p:tag name="KSO_WM_TEMPLATE_CATEGORY" val="diagram"/>
  <p:tag name="KSO_WM_TEMPLATE_INDEX" val="20233265"/>
  <p:tag name="KSO_WM_UNIT_LAYERLEVEL" val="1_1_1"/>
  <p:tag name="KSO_WM_TAG_VERSION" val="3.0"/>
  <p:tag name="KSO_WM_DIAGRAM_MAX_ITEMCNT" val="5"/>
  <p:tag name="KSO_WM_DIAGRAM_MIN_ITEMCNT" val="2"/>
  <p:tag name="KSO_WM_DIAGRAM_VIRTUALLY_FRAME" val="{&quot;height&quot;:355.3999938964844,&quot;width&quot;:850.34997558593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Lst>
</file>

<file path=ppt/tags/tag382.xml><?xml version="1.0" encoding="utf-8"?>
<p:tagLst xmlns:p="http://schemas.openxmlformats.org/presentationml/2006/main">
  <p:tag name="KSO_WM_DIAGRAM_VERSION" val="3"/>
  <p:tag name="KSO_WM_DIAGRAM_COLOR_TRICK" val="1"/>
  <p:tag name="KSO_WM_DIAGRAM_COLOR_TEXT_CAN_REMOVE" val="n"/>
  <p:tag name="KSO_WM_UNIT_VALUE" val="83*90"/>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3265_2*m_h_x*1_2_1"/>
  <p:tag name="KSO_WM_TEMPLATE_CATEGORY" val="diagram"/>
  <p:tag name="KSO_WM_TEMPLATE_INDEX" val="20233265"/>
  <p:tag name="KSO_WM_UNIT_LAYERLEVEL" val="1_1_1"/>
  <p:tag name="KSO_WM_TAG_VERSION" val="3.0"/>
  <p:tag name="KSO_WM_DIAGRAM_MAX_ITEMCNT" val="5"/>
  <p:tag name="KSO_WM_DIAGRAM_MIN_ITEMCNT" val="2"/>
  <p:tag name="KSO_WM_DIAGRAM_VIRTUALLY_FRAME" val="{&quot;height&quot;:355.3999938964844,&quot;width&quot;:850.34997558593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Lst>
</file>

<file path=ppt/tags/tag383.xml><?xml version="1.0" encoding="utf-8"?>
<p:tagLst xmlns:p="http://schemas.openxmlformats.org/presentationml/2006/main">
  <p:tag name="KSO_WM_DIAGRAM_VERSION" val="3"/>
  <p:tag name="KSO_WM_DIAGRAM_COLOR_TRICK" val="1"/>
  <p:tag name="KSO_WM_DIAGRAM_COLOR_TEXT_CAN_REMOVE" val="n"/>
  <p:tag name="KSO_WM_UNIT_VALUE" val="90*82"/>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3265_2*m_h_x*1_1_1"/>
  <p:tag name="KSO_WM_TEMPLATE_CATEGORY" val="diagram"/>
  <p:tag name="KSO_WM_TEMPLATE_INDEX" val="20233265"/>
  <p:tag name="KSO_WM_UNIT_LAYERLEVEL" val="1_1_1"/>
  <p:tag name="KSO_WM_TAG_VERSION" val="3.0"/>
  <p:tag name="KSO_WM_DIAGRAM_MAX_ITEMCNT" val="5"/>
  <p:tag name="KSO_WM_DIAGRAM_MIN_ITEMCNT" val="2"/>
  <p:tag name="KSO_WM_DIAGRAM_VIRTUALLY_FRAME" val="{&quot;height&quot;:355.3999938964844,&quot;width&quot;:850.34997558593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Lst>
</file>

<file path=ppt/tags/tag384.xml><?xml version="1.0" encoding="utf-8"?>
<p:tagLst xmlns:p="http://schemas.openxmlformats.org/presentationml/2006/main">
  <p:tag name="KSO_WM_TEMPLATE_MASTER_TYPE" val="0"/>
  <p:tag name="KSO_WM_TEMPLATE_COLOR_TYPE" val="0"/>
  <p:tag name="KSO_WM_BEAUTIFY_FLAG" val="#wm#"/>
  <p:tag name="KSO_WM_TEMPLATE_CATEGORY" val="diagram"/>
  <p:tag name="KSO_WM_SLIDE_TYPE" val="text"/>
  <p:tag name="KSO_WM_SLIDE_SUBTYPE" val="diag"/>
  <p:tag name="KSO_WM_SLIDE_SIZE" val="850.35*344.45"/>
  <p:tag name="KSO_WM_SLIDE_POSITION" val="54.8*117.95"/>
  <p:tag name="KSO_WM_SLIDE_LAYOUT" val="a_m"/>
  <p:tag name="KSO_WM_SLIDE_LAYOUT_CNT" val="1_1"/>
  <p:tag name="KSO_WM_SPECIAL_SOURCE" val="bdnull"/>
  <p:tag name="KSO_WM_DIAGRAM_GROUP_CODE" val="m1-1"/>
  <p:tag name="KSO_WM_SLIDE_DIAGTYPE" val="m"/>
  <p:tag name="KSO_WM_TEMPLATE_INDEX" val="20233265"/>
  <p:tag name="KSO_WM_TEMPLATE_SUBCATEGORY" val="0"/>
  <p:tag name="KSO_WM_SLIDE_INDEX" val="4"/>
  <p:tag name="KSO_WM_TAG_VERSION" val="3.0"/>
  <p:tag name="KSO_WM_SLIDE_ID" val="diagram20233265_4"/>
  <p:tag name="KSO_WM_SLIDE_ITEM_CNT" val="5"/>
  <p:tag name="CP_OUTLINE_TITLE" val="实施要求 - 推进信息技术与教学有机融合"/>
  <p:tag name="CP_OUTLINE_TYPE" val="pt_text"/>
</p:tagLst>
</file>

<file path=ppt/tags/tag38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3315_2*a*1"/>
  <p:tag name="KSO_WM_TEMPLATE_CATEGORY" val="diagram"/>
  <p:tag name="KSO_WM_TEMPLATE_INDEX" val="20233315"/>
  <p:tag name="KSO_WM_UNIT_LAYERLEVEL" val="1"/>
  <p:tag name="KSO_WM_TAG_VERSION" val="3.0"/>
  <p:tag name="KSO_WM_BEAUTIFY_FLAG" val="#wm#"/>
  <p:tag name="KSO_WM_DIAGRAM_GROUP_CODE" val="l1-1"/>
  <p:tag name="KSO_WM_UNIT_PRESET_TEXT" val="单击此处添加标题"/>
  <p:tag name="KSO_WM_UNIT_TEXT_TYPE" val="1"/>
</p:tagLst>
</file>

<file path=ppt/tags/tag38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315_1*l_h_f*1_1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2"/>
  <p:tag name="KSO_WM_DIAGRAM_VERSION" val="3"/>
  <p:tag name="KSO_WM_DIAGRAM_COLOR_TRICK" val="1"/>
  <p:tag name="KSO_WM_DIAGRAM_COLOR_TEXT_CAN_REMOVE" val="n"/>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Lst>
</file>

<file path=ppt/tags/tag38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315_1*l_h_a*1_1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2"/>
  <p:tag name="KSO_WM_DIAGRAM_VERSION" val="3"/>
  <p:tag name="KSO_WM_DIAGRAM_COLOR_TRICK" val="1"/>
  <p:tag name="KSO_WM_DIAGRAM_COLOR_TEXT_CAN_REMOVE" val="n"/>
  <p:tag name="KSO_WM_UNIT_PRESET_TEXT" val="此处添加项标题"/>
  <p:tag name="KSO_WM_UNIT_TEXT_FILL_FORE_SCHEMECOLOR_INDEX" val="1"/>
  <p:tag name="KSO_WM_UNIT_TEXT_FILL_TYPE" val="1"/>
  <p:tag name="KSO_WM_UNIT_TEXT_TYPE" val="1"/>
</p:tagLst>
</file>

<file path=ppt/tags/tag38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315_1*l_h_f*1_3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2"/>
  <p:tag name="KSO_WM_DIAGRAM_VERSION" val="3"/>
  <p:tag name="KSO_WM_DIAGRAM_COLOR_TRICK" val="1"/>
  <p:tag name="KSO_WM_DIAGRAM_COLOR_TEXT_CAN_REMOVE" val="n"/>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Lst>
</file>

<file path=ppt/tags/tag38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315_1*l_h_a*1_3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39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315_1*l_h_f*1_2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2"/>
  <p:tag name="KSO_WM_DIAGRAM_VERSION" val="3"/>
  <p:tag name="KSO_WM_DIAGRAM_COLOR_TRICK" val="1"/>
  <p:tag name="KSO_WM_DIAGRAM_COLOR_TEXT_CAN_REMOVE" val="n"/>
  <p:tag name="KSO_WM_UNIT_PRESET_TEXT" val="单击此处添加内容，简明扼要地阐述观点。根据需要酌情增减文字&#10;"/>
  <p:tag name="KSO_WM_UNIT_TEXT_FILL_FORE_SCHEMECOLOR_INDEX" val="1"/>
  <p:tag name="KSO_WM_UNIT_TEXT_FILL_TYPE" val="1"/>
  <p:tag name="KSO_WM_UNIT_TEXT_TYPE" val="1"/>
  <p:tag name="KSO_WM_UNIT_TEXT_LAYER_COUNT" val="1"/>
</p:tagLst>
</file>

<file path=ppt/tags/tag39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315_1*l_h_a*1_2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d*1_1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1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generate_slide_ai*VCG41N1136998858*gallery_gallery_ai_v2.0.9_ONLINE*dabb06f42dd41853029a08e7c73fa2ea-slide-21"/>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d*1_2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2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generate_slide_ai*VCG41N1037089394*gallery_gallery_ai_v2.0.9_ONLINE*dabb06f42dd41853029a08e7c73fa2ea-slide-21"/>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d*1_3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generate_slide_ai*VCG41N1446862537*gallery_gallery_ai_v2.0.9_ONLINE*dabb06f42dd41853029a08e7c73fa2ea-slide-21"/>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i*1_1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i*1_2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i*1_3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398.xml><?xml version="1.0" encoding="utf-8"?>
<p:tagLst xmlns:p="http://schemas.openxmlformats.org/presentationml/2006/main">
  <p:tag name="KSO_WM_SLIDE_ID" val="diagram20233315_2"/>
  <p:tag name="KSO_WM_TEMPLATE_SUBCATEGORY" val="0"/>
  <p:tag name="KSO_WM_TEMPLATE_MASTER_TYPE" val="0"/>
  <p:tag name="KSO_WM_TEMPLATE_COLOR_TYPE" val="0"/>
  <p:tag name="KSO_WM_SLIDE_ITEM_CNT" val="4"/>
  <p:tag name="KSO_WM_SLIDE_INDEX" val="2"/>
  <p:tag name="KSO_WM_TAG_VERSION" val="3.0"/>
  <p:tag name="KSO_WM_BEAUTIFY_FLAG" val="#wm#"/>
  <p:tag name="KSO_WM_TEMPLATE_CATEGORY" val="diagram"/>
  <p:tag name="KSO_WM_TEMPLATE_INDEX" val="20233315"/>
  <p:tag name="KSO_WM_SLIDE_TYPE" val="text"/>
  <p:tag name="KSO_WM_SLIDE_SUBTYPE" val="diag"/>
  <p:tag name="KSO_WM_SLIDE_SIZE" val="850.394*297.555"/>
  <p:tag name="KSO_WM_SLIDE_POSITION" val="54.8032*139.28"/>
  <p:tag name="KSO_WM_SLIDE_LAYOUT" val="a_l"/>
  <p:tag name="KSO_WM_SLIDE_LAYOUT_CNT" val="1_1"/>
  <p:tag name="KSO_WM_SPECIAL_SOURCE" val="bdnull"/>
  <p:tag name="KSO_WM_DIAGRAM_GROUP_CODE" val="l1-1"/>
  <p:tag name="KSO_WM_SLIDE_DIAGTYPE" val="l"/>
  <p:tag name="CP_OUTLINE_TITLE" val="实施要求 - 改进学习过程管理与评价"/>
  <p:tag name="CP_OUTLINE_TYPE" val="pt_text"/>
</p:tagLst>
</file>

<file path=ppt/tags/tag39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1523_7*e*1"/>
  <p:tag name="KSO_WM_TEMPLATE_CATEGORY" val="custom"/>
  <p:tag name="KSO_WM_TEMPLATE_INDEX" val="20231523"/>
  <p:tag name="KSO_WM_UNIT_LAYERLEVEL" val="1"/>
  <p:tag name="KSO_WM_TAG_VERSION" val="3.0"/>
  <p:tag name="KSO_WM_BEAUTIFY_FLAG" val="#wm#"/>
  <p:tag name="KSO_WM_UNIT_TYPE" val="e"/>
  <p:tag name="KSO_WM_UNIT_INDEX" val="1"/>
  <p:tag name="KSO_WM_UNIT_NOCLEAR" val="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
  <p:tag name="KSO_WM_UNIT_LAYERLEVEL" val="1"/>
  <p:tag name="KSO_WM_TAG_VERSION" val="3.0"/>
  <p:tag name="KSO_WM_BEAUTIFY_FLAG" val="#wm#"/>
  <p:tag name="KSO_WM_UNIT_TYPE" val="i"/>
  <p:tag name="KSO_WM_UNIT_INDEX" val="3"/>
</p:tagLst>
</file>

<file path=ppt/tags/tag40.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TYPE" val="e"/>
  <p:tag name="KSO_WM_UNIT_INDEX" val="1"/>
  <p:tag name="KSO_WM_UNIT_VALUE" val="7"/>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523_7*a*1"/>
  <p:tag name="KSO_WM_TEMPLATE_CATEGORY" val="custom"/>
  <p:tag name="KSO_WM_TEMPLATE_INDEX" val="20231523"/>
  <p:tag name="KSO_WM_UNIT_LAYERLEVEL" val="1"/>
  <p:tag name="KSO_WM_TAG_VERSION" val="3.0"/>
  <p:tag name="KSO_WM_BEAUTIFY_FLAG" val="#wm#"/>
  <p:tag name="KSO_WM_UNIT_ISCONTENTSTITLE" val="0"/>
  <p:tag name="KSO_WM_UNIT_ISNUMDGMTITLE" val="0"/>
  <p:tag name="KSO_WM_UNIT_NOCLEAR" val="0"/>
  <p:tag name="KSO_WM_UNIT_VALUE" val="16"/>
  <p:tag name="KSO_WM_UNIT_TYPE" val="a"/>
  <p:tag name="KSO_WM_UNIT_INDEX" val="1"/>
  <p:tag name="KSO_WM_UNIT_PRESET_TEXT" val="单击此处&#10;添加章节标题"/>
  <p:tag name="KSO_WM_UNIT_TEXT_TYPE" val="1"/>
</p:tagLst>
</file>

<file path=ppt/tags/tag401.xml><?xml version="1.0" encoding="utf-8"?>
<p:tagLst xmlns:p="http://schemas.openxmlformats.org/presentationml/2006/main">
  <p:tag name="KSO_WM_SLIDE_ID" val="custom20231523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1523"/>
  <p:tag name="KSO_WM_SLIDE_LAYOUT" val="a_e"/>
  <p:tag name="KSO_WM_SLIDE_LAYOUT_CNT" val="1_1"/>
  <p:tag name="KSO_WM_SLIDE_TYPE" val="sectionTitle"/>
  <p:tag name="KSO_WM_SLIDE_SUBTYPE" val="picTxt"/>
  <p:tag name="CP_OUTLINE_TITLE" val="讲人培"/>
  <p:tag name="CP_OUTLINE_TYPE" val="pt_section_title"/>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600_1*d*1"/>
  <p:tag name="KSO_WM_TEMPLATE_CATEGORY" val="custom"/>
  <p:tag name="KSO_WM_TEMPLATE_INDEX" val="20233600"/>
  <p:tag name="KSO_WM_UNIT_LAYERLEVEL" val="1"/>
  <p:tag name="KSO_WM_TAG_VERSION" val="3.0"/>
  <p:tag name="KSO_WM_BEAUTIFY_FLAG" val="#wm#"/>
  <p:tag name="KSO_WM_UNIT_VALUE" val="1904*3384"/>
  <p:tag name="KSO_WM_UNIT_PICTURE_SUBTYPE" val="a"/>
  <p:tag name="MH_PIC_SOURCE_TYPE" val="generate_slide_ai*VCG41N1362729800*gallery_gallery_ai_v2.0.9_ONLINE*dabb06f42dd41853029a08e7c73fa2ea-slide-23"/>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3600_1*i*2"/>
  <p:tag name="KSO_WM_TEMPLATE_CATEGORY" val="custom"/>
  <p:tag name="KSO_WM_TEMPLATE_INDEX" val="20233600"/>
  <p:tag name="KSO_WM_UNIT_LAYERLEVEL" val="1"/>
  <p:tag name="KSO_WM_TAG_VERSION" val="3.0"/>
  <p:tag name="KSO_WM_BEAUTIFY_FLAG" val="#wm#"/>
</p:tagLst>
</file>

<file path=ppt/tags/tag404.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3600_1*a*1"/>
  <p:tag name="KSO_WM_TEMPLATE_CATEGORY" val="custom"/>
  <p:tag name="KSO_WM_TEMPLATE_INDEX" val="20233600"/>
  <p:tag name="KSO_WM_UNIT_LAYERLEVEL" val="1"/>
  <p:tag name="KSO_WM_TAG_VERSION" val="3.0"/>
  <p:tag name="KSO_WM_BEAUTIFY_FLAG" val="#wm#"/>
  <p:tag name="KSO_WM_DIAGRAM_GROUP_CODE" val="l1-1"/>
  <p:tag name="KSO_WM_UNIT_PRESET_TEXT" val="单击此处添加标题"/>
  <p:tag name="KSO_WM_UNIT_TEXT_TYPE" val="1"/>
</p:tagLst>
</file>

<file path=ppt/tags/tag4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660_2*l_h_f*1_2_1"/>
  <p:tag name="KSO_WM_TEMPLATE_CATEGORY" val="diagram"/>
  <p:tag name="KSO_WM_TEMPLATE_INDEX" val="20233660"/>
  <p:tag name="KSO_WM_UNIT_LAYERLEVEL" val="1_1_1"/>
  <p:tag name="KSO_WM_TAG_VERSION" val="3.0"/>
  <p:tag name="KSO_WM_UNIT_TEXT_FILL_FORE_SCHEMECOLOR_INDEX_BRIGHTNESS" val="0.3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UNIT_TEXT_LAYER_COUNT" val="1"/>
  <p:tag name="KSO_WM_BEAUTIFY_FLAG" val="#wm#"/>
  <p:tag name="KSO_WM_UNIT_PRESET_TEXT" val="单击此处添加文本具体内容，简明阐述您的观点。根据需要可增减文字，以便观者准确理解您传达的思想。单击此处添加文本具体内容简明地阐述您的观点。"/>
  <p:tag name="KSO_WM_UNIT_TEXT_FILL_FORE_SCHEMECOLOR_INDEX" val="1"/>
  <p:tag name="KSO_WM_UNIT_TEXT_FILL_TYPE" val="1"/>
</p:tagLst>
</file>

<file path=ppt/tags/tag40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660_2*l_h_a*1_2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BEAUTIFY_FLAG" val="#wm#"/>
  <p:tag name="KSO_WM_UNIT_PRESET_TEXT" val="单击此处添加标题"/>
  <p:tag name="KSO_WM_UNIT_TEXT_FILL_FORE_SCHEMECOLOR_INDEX" val="1"/>
  <p:tag name="KSO_WM_UNIT_TEXT_FILL_TYPE" val="1"/>
</p:tagLst>
</file>

<file path=ppt/tags/tag4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660_2*l_h_f*1_3_1"/>
  <p:tag name="KSO_WM_TEMPLATE_CATEGORY" val="diagram"/>
  <p:tag name="KSO_WM_TEMPLATE_INDEX" val="20233660"/>
  <p:tag name="KSO_WM_UNIT_LAYERLEVEL" val="1_1_1"/>
  <p:tag name="KSO_WM_TAG_VERSION" val="3.0"/>
  <p:tag name="KSO_WM_UNIT_TEXT_FILL_FORE_SCHEMECOLOR_INDEX_BRIGHTNESS" val="0.3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UNIT_TEXT_LAYER_COUNT" val="1"/>
  <p:tag name="KSO_WM_BEAUTIFY_FLAG" val="#wm#"/>
  <p:tag name="KSO_WM_UNIT_PRESET_TEXT" val="单击此处添加文本内容，简明阐述您的观点。根据需要可增减文字，以便观者准确理解您传达的思想。单击此处添加文本具体内容简明地阐述您的观点。"/>
  <p:tag name="KSO_WM_UNIT_TEXT_FILL_FORE_SCHEMECOLOR_INDEX" val="1"/>
  <p:tag name="KSO_WM_UNIT_TEXT_FILL_TYPE" val="1"/>
</p:tagLst>
</file>

<file path=ppt/tags/tag40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660_2*l_h_a*1_3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BEAUTIFY_FLAG" val="#wm#"/>
  <p:tag name="KSO_WM_UNIT_PRESET_TEXT" val="单击此处添加标题"/>
  <p:tag name="KSO_WM_UNIT_TEXT_FILL_FORE_SCHEMECOLOR_INDEX" val="1"/>
  <p:tag name="KSO_WM_UNIT_TEXT_FILL_TYPE" val="1"/>
</p:tagLst>
</file>

<file path=ppt/tags/tag40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660_2*l_h_f*1_1_1"/>
  <p:tag name="KSO_WM_TEMPLATE_CATEGORY" val="diagram"/>
  <p:tag name="KSO_WM_TEMPLATE_INDEX" val="20233660"/>
  <p:tag name="KSO_WM_UNIT_LAYERLEVEL" val="1_1_1"/>
  <p:tag name="KSO_WM_TAG_VERSION" val="3.0"/>
  <p:tag name="KSO_WM_UNIT_TEXT_FILL_FORE_SCHEMECOLOR_INDEX_BRIGHTNESS" val="0.3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UNIT_TEXT_LAYER_COUNT" val="1"/>
  <p:tag name="KSO_WM_BEAUTIFY_FLAG" val="#wm#"/>
  <p:tag name="KSO_WM_UNIT_PRESET_TEXT" val="单击此处添加文本，简明阐述您的观点。根据需要可增减文字，以便观者准确理解您传达的思想。单击此处添加文本具体内容简明地阐述您的观点。"/>
  <p:tag name="KSO_WM_UNIT_TEXT_FILL_FORE_SCHEMECOLOR_INDEX" val="1"/>
  <p:tag name="KSO_WM_UNIT_TEXT_FILL_TYPE"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14"/>
</p:tagLst>
</file>

<file path=ppt/tags/tag41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660_2*l_h_a*1_1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BEAUTIFY_FLAG" val="#wm#"/>
  <p:tag name="KSO_WM_UNIT_PRESET_TEXT" val="单击此处添加标题"/>
  <p:tag name="KSO_WM_UNIT_TEXT_FILL_FORE_SCHEMECOLOR_INDEX" val="1"/>
  <p:tag name="KSO_WM_UNIT_TEXT_FILL_TYPE" val="1"/>
</p:tagLst>
</file>

<file path=ppt/tags/tag4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i"/>
  <p:tag name="KSO_WM_UNIT_INDEX" val="1_1_1"/>
  <p:tag name="KSO_WM_UNIT_ID" val="diagram20233660_2*l_h_i*1_1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SUBTYPE" val="d"/>
  <p:tag name="KSO_WM_DIAGRAM_VERSION" val="3"/>
  <p:tag name="KSO_WM_DIAGRAM_COLOR_TRICK" val="2"/>
  <p:tag name="KSO_WM_DIAGRAM_COLOR_TEXT_CAN_REMOVE" val="n"/>
  <p:tag name="KSO_WM_BEAUTIFY_FLAG" val="#wm#"/>
  <p:tag name="KSO_WM_UNIT_TEXT_FILL_FORE_SCHEMECOLOR_INDEX" val="1"/>
  <p:tag name="KSO_WM_UNIT_TEXT_FILL_TYPE" val="1"/>
</p:tagLst>
</file>

<file path=ppt/tags/tag4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i"/>
  <p:tag name="KSO_WM_UNIT_INDEX" val="1_2_1"/>
  <p:tag name="KSO_WM_UNIT_ID" val="diagram20233660_2*l_h_i*1_2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SUBTYPE" val="d"/>
  <p:tag name="KSO_WM_DIAGRAM_VERSION" val="3"/>
  <p:tag name="KSO_WM_DIAGRAM_COLOR_TRICK" val="2"/>
  <p:tag name="KSO_WM_DIAGRAM_COLOR_TEXT_CAN_REMOVE" val="n"/>
  <p:tag name="KSO_WM_BEAUTIFY_FLAG" val="#wm#"/>
  <p:tag name="KSO_WM_UNIT_TEXT_FILL_FORE_SCHEMECOLOR_INDEX" val="1"/>
  <p:tag name="KSO_WM_UNIT_TEXT_FILL_TYPE" val="1"/>
</p:tagLst>
</file>

<file path=ppt/tags/tag41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i"/>
  <p:tag name="KSO_WM_UNIT_INDEX" val="1_3_1"/>
  <p:tag name="KSO_WM_UNIT_ID" val="diagram20233660_2*l_h_i*1_3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SUBTYPE" val="d"/>
  <p:tag name="KSO_WM_DIAGRAM_VERSION" val="3"/>
  <p:tag name="KSO_WM_DIAGRAM_COLOR_TRICK" val="2"/>
  <p:tag name="KSO_WM_DIAGRAM_COLOR_TEXT_CAN_REMOVE" val="n"/>
  <p:tag name="KSO_WM_BEAUTIFY_FLAG" val="#wm#"/>
  <p:tag name="KSO_WM_UNIT_TEXT_FILL_FORE_SCHEMECOLOR_INDEX" val="1"/>
  <p:tag name="KSO_WM_UNIT_TEXT_FILL_TYPE" val="1"/>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660_2*l_h_i*1_1_2"/>
  <p:tag name="KSO_WM_TEMPLATE_CATEGORY" val="diagram"/>
  <p:tag name="KSO_WM_TEMPLATE_INDEX" val="20233660"/>
  <p:tag name="KSO_WM_UNIT_LAYERLEVEL" val="1_1_1"/>
  <p:tag name="KSO_WM_TAG_VERSION" val="3.0"/>
  <p:tag name="KSO_WM_UNIT_TYPE" val="l_h_i"/>
  <p:tag name="KSO_WM_UNIT_INDEX" val="1_1_2"/>
  <p:tag name="KSO_WM_DIAGRAM_VERSION" val="3"/>
  <p:tag name="KSO_WM_DIAGRAM_COLOR_TRICK" val="2"/>
  <p:tag name="KSO_WM_DIAGRAM_COLOR_TEXT_CAN_REMOVE" val="n"/>
  <p:tag name="KSO_WM_DIAGRAM_MAX_ITEMCNT" val="3"/>
  <p:tag name="KSO_WM_DIAGRAM_MIN_ITEMCNT" val="2"/>
  <p:tag name="KSO_WM_DIAGRAM_VIRTUALLY_FRAME" val="{&quot;height&quot;:113.5999984741211,&quot;width&quot;:836.71685791015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660_2*l_h_i*1_2_2"/>
  <p:tag name="KSO_WM_TEMPLATE_CATEGORY" val="diagram"/>
  <p:tag name="KSO_WM_TEMPLATE_INDEX" val="20233660"/>
  <p:tag name="KSO_WM_UNIT_LAYERLEVEL" val="1_1_1"/>
  <p:tag name="KSO_WM_TAG_VERSION" val="3.0"/>
  <p:tag name="KSO_WM_UNIT_TYPE" val="l_h_i"/>
  <p:tag name="KSO_WM_UNIT_INDEX" val="1_2_2"/>
  <p:tag name="KSO_WM_DIAGRAM_VERSION" val="3"/>
  <p:tag name="KSO_WM_DIAGRAM_COLOR_TRICK" val="2"/>
  <p:tag name="KSO_WM_DIAGRAM_COLOR_TEXT_CAN_REMOVE" val="n"/>
  <p:tag name="KSO_WM_DIAGRAM_MAX_ITEMCNT" val="3"/>
  <p:tag name="KSO_WM_DIAGRAM_MIN_ITEMCNT" val="2"/>
  <p:tag name="KSO_WM_DIAGRAM_VIRTUALLY_FRAME" val="{&quot;height&quot;:113.5999984741211,&quot;width&quot;:836.7168579101562}"/>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6"/>
  <p:tag name="KSO_WM_UNIT_FILL_FORE_SCHEMECOLOR_INDEX_BRIGHTNESS" val="0"/>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660_2*l_h_i*1_3_2"/>
  <p:tag name="KSO_WM_TEMPLATE_CATEGORY" val="diagram"/>
  <p:tag name="KSO_WM_TEMPLATE_INDEX" val="20233660"/>
  <p:tag name="KSO_WM_UNIT_LAYERLEVEL" val="1_1_1"/>
  <p:tag name="KSO_WM_TAG_VERSION" val="3.0"/>
  <p:tag name="KSO_WM_UNIT_TYPE" val="l_h_i"/>
  <p:tag name="KSO_WM_UNIT_INDEX" val="1_3_2"/>
  <p:tag name="KSO_WM_DIAGRAM_VERSION" val="3"/>
  <p:tag name="KSO_WM_DIAGRAM_COLOR_TRICK" val="2"/>
  <p:tag name="KSO_WM_DIAGRAM_COLOR_TEXT_CAN_REMOVE" val="n"/>
  <p:tag name="KSO_WM_DIAGRAM_MAX_ITEMCNT" val="3"/>
  <p:tag name="KSO_WM_DIAGRAM_MIN_ITEMCNT" val="2"/>
  <p:tag name="KSO_WM_DIAGRAM_VIRTUALLY_FRAME" val="{&quot;height&quot;:113.5999984741211,&quot;width&quot;:836.71685791015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417.xml><?xml version="1.0" encoding="utf-8"?>
<p:tagLst xmlns:p="http://schemas.openxmlformats.org/presentationml/2006/main">
  <p:tag name="KSO_WM_SLIDE_ID" val="custom20233600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3600"/>
  <p:tag name="KSO_WM_SLIDE_TYPE" val="text"/>
  <p:tag name="KSO_WM_SLIDE_SUBTYPE" val="picTxt"/>
  <p:tag name="KSO_WM_SLIDE_SIZE" val="836.717*113.503"/>
  <p:tag name="KSO_WM_SLIDE_POSITION" val="95.3*366.497"/>
  <p:tag name="KSO_WM_SLIDE_LAYOUT" val="a_d_l"/>
  <p:tag name="KSO_WM_SLIDE_LAYOUT_CNT" val="1_1_1"/>
  <p:tag name="KSO_WM_SPECIAL_SOURCE" val="bdnull"/>
  <p:tag name="KSO_WM_DIAGRAM_GROUP_CODE" val="l1-1"/>
  <p:tag name="KSO_WM_SLIDE_DIAGTYPE" val="l"/>
  <p:tag name="CP_OUTLINE_TITLE" val="思路概述 - 以市场需求为导向"/>
  <p:tag name="CP_OUTLINE_TYPE" val="pt_text"/>
</p:tagLst>
</file>

<file path=ppt/tags/tag41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Lst>
</file>

<file path=ppt/tags/tag41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7.85772705078125,&quot;width&quot;:792.28930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a"/>
  <p:tag name="KSO_WM_UNIT_INDEX" val="1_1_1"/>
  <p:tag name="KSO_WM_UNIT_ID" val="diagram20233329_2*l_h_a*1_1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BEAUTIFY_FLAG" val="#wm#"/>
  <p:tag name="KSO_WM_UNIT_PRESET_TEXT" val="单击添加项标题"/>
  <p:tag name="KSO_WM_UNIT_TEXT_FILL_FORE_SCHEMECOLOR_INDEX" val="1"/>
  <p:tag name="KSO_WM_UNIT_TEXT_FILL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TYPE" val="i"/>
  <p:tag name="KSO_WM_UNIT_INDEX" val="3"/>
</p:tagLst>
</file>

<file path=ppt/tags/tag42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7.85772705078125,&quot;width&quot;:792.28930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f"/>
  <p:tag name="KSO_WM_UNIT_INDEX" val="1_1_1"/>
  <p:tag name="KSO_WM_UNIT_ID" val="diagram20233329_2*l_h_f*1_1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UNIT_TEXT_LAYER_COUNT" val="1"/>
  <p:tag name="KSO_WM_BEAUTIFY_FLAG" val="#wm#"/>
  <p:tag name="KSO_WM_UNIT_PRESET_TEXT" val="单击此处添加文本具体内容，简明扼要地阐述您的内容观点。根据需要可酌情增减文字，以便观者准确地理解您传达的思想。"/>
  <p:tag name="KSO_WM_UNIT_TEXT_FILL_FORE_SCHEMECOLOR_INDEX" val="1"/>
  <p:tag name="KSO_WM_UNIT_TEXT_FILL_TYPE" val="1"/>
</p:tagLst>
</file>

<file path=ppt/tags/tag421.xml><?xml version="1.0" encoding="utf-8"?>
<p:tagLst xmlns:p="http://schemas.openxmlformats.org/presentationml/2006/main">
  <p:tag name="KSO_WM_DIAGRAM_VIRTUALLY_FRAME" val="{&quot;height&quot;:387.85772705078125,&quot;width&quot;:792.289306640625}"/>
  <p:tag name="KSO_WM_DIAGRAM_VERSION" val="3"/>
  <p:tag name="KSO_WM_DIAGRAM_COLOR_TRICK" val="1"/>
  <p:tag name="KSO_WM_DIAGRAM_COLOR_TEXT_CAN_REMOVE" val="n"/>
  <p:tag name="KSO_WM_UNIT_VALUE" val="753*485"/>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3329_2*l_h_d*1_1_1"/>
  <p:tag name="KSO_WM_TEMPLATE_CATEGORY" val="diagram"/>
  <p:tag name="KSO_WM_TEMPLATE_INDEX" val="20233329"/>
  <p:tag name="KSO_WM_UNIT_LAYERLEVEL" val="1_1_1"/>
  <p:tag name="KSO_WM_TAG_VERSION" val="3.0"/>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MH_PIC_SOURCE_TYPE" val="generate_slide_ai*VCG41N1302602740*gallery_gallery_ai_v2.0.9_ONLINE*dabb06f42dd41853029a08e7c73fa2ea-slide-24"/>
</p:tagLst>
</file>

<file path=ppt/tags/tag422.xml><?xml version="1.0" encoding="utf-8"?>
<p:tagLst xmlns:p="http://schemas.openxmlformats.org/presentationml/2006/main">
  <p:tag name="KSO_WM_DIAGRAM_VIRTUALLY_FRAME" val="{&quot;height&quot;:387.85772705078125,&quot;width&quot;:792.289306640625}"/>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329_2*l_h_i*1_1_1"/>
  <p:tag name="KSO_WM_TEMPLATE_CATEGORY" val="diagram"/>
  <p:tag name="KSO_WM_TEMPLATE_INDEX" val="2023332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UNIT_FILL_FORE_SCHEMECOLOR_INDEX" val="14"/>
  <p:tag name="KSO_WM_UNIT_FILL_FORE_SCHEMECOLOR_INDEX_BRIGHTNESS" val="0"/>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TEXT_FILL_FORE_SCHEMECOLOR_INDEX" val="1"/>
  <p:tag name="KSO_WM_UNIT_TEXT_FILL_TYPE" val="1"/>
</p:tagLst>
</file>

<file path=ppt/tags/tag423.xml><?xml version="1.0" encoding="utf-8"?>
<p:tagLst xmlns:p="http://schemas.openxmlformats.org/presentationml/2006/main">
  <p:tag name="KSO_WM_DIAGRAM_VIRTUALLY_FRAME" val="{&quot;height&quot;:387.85772705078125,&quot;width&quot;:792.289306640625}"/>
  <p:tag name="KSO_WM_DIAGRAM_VERSION" val="3"/>
  <p:tag name="KSO_WM_DIAGRAM_COLOR_TRICK" val="1"/>
  <p:tag name="KSO_WM_DIAGRAM_COLOR_TEXT_CAN_REMOVE" val="n"/>
  <p:tag name="KSO_WM_UNIT_VALUE" val="753*485"/>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3329_2*l_h_d*1_2_1"/>
  <p:tag name="KSO_WM_TEMPLATE_CATEGORY" val="diagram"/>
  <p:tag name="KSO_WM_TEMPLATE_INDEX" val="20233329"/>
  <p:tag name="KSO_WM_UNIT_LAYERLEVEL" val="1_1_1"/>
  <p:tag name="KSO_WM_TAG_VERSION" val="3.0"/>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MH_PIC_SOURCE_TYPE" val="generate_slide_ai*VCG211343133929*gallery_gallery_ai_v2.0.9_ONLINE*dabb06f42dd41853029a08e7c73fa2ea-slide-24"/>
</p:tagLst>
</file>

<file path=ppt/tags/tag424.xml><?xml version="1.0" encoding="utf-8"?>
<p:tagLst xmlns:p="http://schemas.openxmlformats.org/presentationml/2006/main">
  <p:tag name="KSO_WM_DIAGRAM_VIRTUALLY_FRAME" val="{&quot;height&quot;:387.85772705078125,&quot;width&quot;:792.289306640625}"/>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329_2*l_h_i*1_2_1"/>
  <p:tag name="KSO_WM_TEMPLATE_CATEGORY" val="diagram"/>
  <p:tag name="KSO_WM_TEMPLATE_INDEX" val="2023332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UNIT_FILL_FORE_SCHEMECOLOR_INDEX" val="14"/>
  <p:tag name="KSO_WM_UNIT_FILL_FORE_SCHEMECOLOR_INDEX_BRIGHTNESS" val="0"/>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TEXT_FILL_FORE_SCHEMECOLOR_INDEX" val="1"/>
  <p:tag name="KSO_WM_UNIT_TEXT_FILL_TYPE" val="1"/>
</p:tagLst>
</file>

<file path=ppt/tags/tag42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7.85772705078125,&quot;width&quot;:792.28930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a"/>
  <p:tag name="KSO_WM_UNIT_INDEX" val="1_2_1"/>
  <p:tag name="KSO_WM_UNIT_ID" val="diagram20233329_2*l_h_a*1_2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BEAUTIFY_FLAG" val="#wm#"/>
  <p:tag name="KSO_WM_UNIT_PRESET_TEXT" val="单击添加项标题"/>
  <p:tag name="KSO_WM_UNIT_TEXT_FILL_FORE_SCHEMECOLOR_INDEX" val="1"/>
  <p:tag name="KSO_WM_UNIT_TEXT_FILL_TYPE" val="1"/>
</p:tagLst>
</file>

<file path=ppt/tags/tag42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7.85772705078125,&quot;width&quot;:792.28930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f"/>
  <p:tag name="KSO_WM_UNIT_INDEX" val="1_2_1"/>
  <p:tag name="KSO_WM_UNIT_ID" val="diagram20233329_2*l_h_f*1_2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UNIT_TEXT_LAYER_COUNT" val="1"/>
  <p:tag name="KSO_WM_BEAUTIFY_FLAG" val="#wm#"/>
  <p:tag name="KSO_WM_UNIT_PRESET_TEXT" val="单击此处添加文本具体内容，简明扼要地阐述您的观点。可酌情增减文字，以便观者准确地理解您传达的思想。"/>
  <p:tag name="KSO_WM_UNIT_TEXT_FILL_FORE_SCHEMECOLOR_INDEX" val="1"/>
  <p:tag name="KSO_WM_UNIT_TEXT_FILL_TYPE" val="1"/>
</p:tagLst>
</file>

<file path=ppt/tags/tag427.xml><?xml version="1.0" encoding="utf-8"?>
<p:tagLst xmlns:p="http://schemas.openxmlformats.org/presentationml/2006/main">
  <p:tag name="KSO_WM_DIAGRAM_VIRTUALLY_FRAME" val="{&quot;height&quot;:387.85772705078125,&quot;width&quot;:792.289306640625}"/>
  <p:tag name="KSO_WM_DIAGRAM_VERSION" val="3"/>
  <p:tag name="KSO_WM_DIAGRAM_COLOR_TRICK" val="1"/>
  <p:tag name="KSO_WM_DIAGRAM_COLOR_TEXT_CAN_REMOVE" val="n"/>
  <p:tag name="KSO_WM_UNIT_VALUE" val="753*485"/>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3329_2*l_h_d*1_3_1"/>
  <p:tag name="KSO_WM_TEMPLATE_CATEGORY" val="diagram"/>
  <p:tag name="KSO_WM_TEMPLATE_INDEX" val="20233329"/>
  <p:tag name="KSO_WM_UNIT_LAYERLEVEL" val="1_1_1"/>
  <p:tag name="KSO_WM_TAG_VERSION" val="3.0"/>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MH_PIC_SOURCE_TYPE" val="generate_slide_ai*VCG211331664177*gallery_gallery_ai_v2.0.9_ONLINE*dabb06f42dd41853029a08e7c73fa2ea-slide-24"/>
</p:tagLst>
</file>

<file path=ppt/tags/tag428.xml><?xml version="1.0" encoding="utf-8"?>
<p:tagLst xmlns:p="http://schemas.openxmlformats.org/presentationml/2006/main">
  <p:tag name="KSO_WM_DIAGRAM_VIRTUALLY_FRAME" val="{&quot;height&quot;:387.85772705078125,&quot;width&quot;:792.289306640625}"/>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3329_2*l_h_i*1_3_1"/>
  <p:tag name="KSO_WM_TEMPLATE_CATEGORY" val="diagram"/>
  <p:tag name="KSO_WM_TEMPLATE_INDEX" val="20233329"/>
  <p:tag name="KSO_WM_UNIT_LAYERLEVEL" val="1_1_1"/>
  <p:tag name="KSO_WM_TAG_VERSION" val="3.0"/>
  <p:tag name="KSO_WM_UNIT_FILL_FORE_SCHEMECOLOR_INDEX" val="14"/>
  <p:tag name="KSO_WM_UNIT_FILL_FORE_SCHEMECOLOR_INDEX_BRIGHTNESS" val="0"/>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TEXT_FILL_FORE_SCHEMECOLOR_INDEX" val="1"/>
  <p:tag name="KSO_WM_UNIT_TEXT_FILL_TYPE" val="1"/>
</p:tagLst>
</file>

<file path=ppt/tags/tag42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7.85772705078125,&quot;width&quot;:792.28930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a"/>
  <p:tag name="KSO_WM_UNIT_INDEX" val="1_3_1"/>
  <p:tag name="KSO_WM_UNIT_ID" val="diagram20233329_2*l_h_a*1_3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BEAUTIFY_FLAG" val="#wm#"/>
  <p:tag name="KSO_WM_UNIT_PRESET_TEXT" val="单击添加项标题"/>
  <p:tag name="KSO_WM_UNIT_TEXT_FILL_FORE_SCHEMECOLOR_INDEX" val="1"/>
  <p:tag name="KSO_WM_UNIT_TEXT_FILL_TYPE"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BEAUTIFY_FLAG" val="#wm#"/>
  <p:tag name="KSO_WM_UNIT_TYPE" val="i"/>
  <p:tag name="KSO_WM_UNIT_INDEX" val="4"/>
</p:tagLst>
</file>

<file path=ppt/tags/tag43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7.85772705078125,&quot;width&quot;:792.2893066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f"/>
  <p:tag name="KSO_WM_UNIT_INDEX" val="1_3_1"/>
  <p:tag name="KSO_WM_UNIT_ID" val="diagram20233329_2*l_h_f*1_3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UNIT_TEXT_LAYER_COUNT" val="1"/>
  <p:tag name="KSO_WM_BEAUTIFY_FLAG" val="#wm#"/>
  <p:tag name="KSO_WM_UNIT_PRESET_TEXT" val="单击此处添加文本具体内容，简明扼要地阐述您的内容观点。根据需要可酌情增减文字，以便观者准确地理解您传达的思想。"/>
  <p:tag name="KSO_WM_UNIT_TEXT_FILL_FORE_SCHEMECOLOR_INDEX" val="1"/>
  <p:tag name="KSO_WM_UNIT_TEXT_FILL_TYPE" val="1"/>
</p:tagLst>
</file>

<file path=ppt/tags/tag431.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CP_OUTLINE_TITLE" val="思路概述 - 学科发展趋势"/>
  <p:tag name="CP_OUTLINE_TYPE" val="pt_text"/>
</p:tagLst>
</file>

<file path=ppt/tags/tag432.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TEXT_FILL_FORE_SCHEMECOLOR_INDEX" val="13"/>
  <p:tag name="KSO_WM_UNIT_TEXT_FILL_TYPE" val="1"/>
  <p:tag name="KSO_WM_UNIT_USESOURCEFORMAT_APPLY" val="1"/>
  <p:tag name="KSO_WM_TEMPLATE_INDEX" val="20231775"/>
  <p:tag name="KSO_WM_UNIT_ID" val="custom20231775_1*a*1"/>
  <p:tag name="KSO_WM_UNIT_PRESET_TEXT" val="单击此处添加标题"/>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1775_1*i*1"/>
  <p:tag name="KSO_WM_TEMPLATE_CATEGORY" val="custom"/>
  <p:tag name="KSO_WM_TEMPLATE_INDEX" val="20231775"/>
  <p:tag name="KSO_WM_UNIT_LAYERLEVEL" val="1"/>
  <p:tag name="KSO_WM_TAG_VERSION" val="3.0"/>
  <p:tag name="KSO_WM_BEAUTIFY_FLAG" val="#wm#"/>
  <p:tag name="KSO_WM_UNIT_USESOURCEFORMAT_APPLY" val="1"/>
</p:tagLst>
</file>

<file path=ppt/tags/tag434.xml><?xml version="1.0" encoding="utf-8"?>
<p:tagLst xmlns:p="http://schemas.openxmlformats.org/presentationml/2006/main">
  <p:tag name="KSO_WM_UNIT_VALUE" val="855*952"/>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1775_1*d*1"/>
  <p:tag name="KSO_WM_TEMPLATE_CATEGORY" val="custom"/>
  <p:tag name="KSO_WM_TEMPLATE_INDEX" val="20231775"/>
  <p:tag name="KSO_WM_UNIT_LAYERLEVEL" val="1"/>
  <p:tag name="KSO_WM_TAG_VERSION" val="3.0"/>
  <p:tag name="KSO_WM_BEAUTIFY_FLAG" val="#wm#"/>
  <p:tag name="KSO_WM_UNIT_USESOURCEFORMAT_APPLY" val="1"/>
  <p:tag name="KSO_WM_UNIT_PICTURE_SUBTYPE" val="b"/>
  <p:tag name="MH_PIC_SOURCE_TYPE" val="generate_slide_ai*VCG41N1420323234*gallery_gallery_ai_v2.0.9_ONLINE*dabb06f42dd41853029a08e7c73fa2ea-slide-25"/>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766_2*l_h_i*1_1_1"/>
  <p:tag name="KSO_WM_TEMPLATE_CATEGORY" val="diagram"/>
  <p:tag name="KSO_WM_TEMPLATE_INDEX" val="20231766"/>
  <p:tag name="KSO_WM_UNIT_LAYERLEVEL" val="1_1_1"/>
  <p:tag name="KSO_WM_TAG_VERSION" val="3.0"/>
  <p:tag name="KSO_WM_BEAUTIFY_FLAG" val="#wm#"/>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5799999833106995},&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FILL_FORE_SCHEMECOLOR_INDEX" val="1"/>
  <p:tag name="KSO_WM_UNIT_TEXT_FILL_TYPE" val="1"/>
</p:tagLst>
</file>

<file path=ppt/tags/tag436.xml><?xml version="1.0" encoding="utf-8"?>
<p:tagLst xmlns:p="http://schemas.openxmlformats.org/presentationml/2006/main">
  <p:tag name="KSO_WM_UNIT_LINE_FORE_SCHEMECOLOR_INDEX_BRIGHTNESS" val="0"/>
  <p:tag name="KSO_WM_UNIT_LINE_FILL_TYPE" val="2"/>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766_2*l_h_i*1_1_2"/>
  <p:tag name="KSO_WM_TEMPLATE_CATEGORY" val="diagram"/>
  <p:tag name="KSO_WM_TEMPLATE_INDEX" val="20231766"/>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 name="KSO_WM_UNIT_LINE_FORE_SCHEMECOLOR_INDEX" val="5"/>
</p:tagLst>
</file>

<file path=ppt/tags/tag43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66_2*l_h_a*1_1_1"/>
  <p:tag name="KSO_WM_TEMPLATE_CATEGORY" val="diagram"/>
  <p:tag name="KSO_WM_TEMPLATE_INDEX" val="20231766"/>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TYPE" val="1"/>
  <p:tag name="KSO_WM_UNIT_PRESET_TEXT" val="添加项标题"/>
  <p:tag name="KSO_WM_UNIT_TEXT_FILL_FORE_SCHEMECOLOR_INDEX" val="1"/>
  <p:tag name="KSO_WM_UNIT_TEXT_FILL_TYPE" val="1"/>
</p:tagLst>
</file>

<file path=ppt/tags/tag43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66_2*l_h_f*1_1_1"/>
  <p:tag name="KSO_WM_TEMPLATE_CATEGORY" val="diagram"/>
  <p:tag name="KSO_WM_TEMPLATE_INDEX" val="20231766"/>
  <p:tag name="KSO_WM_UNIT_LAYERLEVEL" val="1_1_1"/>
  <p:tag name="KSO_WM_TAG_VERSION" val="3.0"/>
  <p:tag name="KSO_WM_BEAUTIFY_FLAG" val="#wm#"/>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TYPE" val="1"/>
  <p:tag name="KSO_WM_UNIT_PRESET_TEXT" val="单击此处添加文本具体内容，简明扼要地阐述您的观点，单击此处添加文本具体内容。"/>
  <p:tag name="KSO_WM_UNIT_TEXT_FILL_FORE_SCHEMECOLOR_INDEX" val="1"/>
  <p:tag name="KSO_WM_UNIT_TEXT_FILL_TYPE" val="1"/>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1766_2*l_h_i*1_2_1"/>
  <p:tag name="KSO_WM_TEMPLATE_CATEGORY" val="diagram"/>
  <p:tag name="KSO_WM_TEMPLATE_INDEX" val="20231766"/>
  <p:tag name="KSO_WM_UNIT_LAYERLEVEL" val="1_1_1"/>
  <p:tag name="KSO_WM_TAG_VERSION" val="3.0"/>
  <p:tag name="KSO_WM_BEAUTIFY_FLAG" val="#wm#"/>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5799999833106995},&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FILL_FORE_SCHEMECOLOR_INDEX" val="1"/>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BEAUTIFY_FLAG" val="#wm#"/>
  <p:tag name="KSO_WM_UNIT_TYPE" val="i"/>
  <p:tag name="KSO_WM_UNIT_INDEX" val="5"/>
</p:tagLst>
</file>

<file path=ppt/tags/tag440.xml><?xml version="1.0" encoding="utf-8"?>
<p:tagLst xmlns:p="http://schemas.openxmlformats.org/presentationml/2006/main">
  <p:tag name="KSO_WM_UNIT_LINE_FORE_SCHEMECOLOR_INDEX_BRIGHTNESS" val="0"/>
  <p:tag name="KSO_WM_UNIT_LINE_FILL_TYPE" val="2"/>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766_2*l_h_i*1_2_2"/>
  <p:tag name="KSO_WM_TEMPLATE_CATEGORY" val="diagram"/>
  <p:tag name="KSO_WM_TEMPLATE_INDEX" val="20231766"/>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 name="KSO_WM_UNIT_LINE_FORE_SCHEMECOLOR_INDEX" val="5"/>
</p:tagLst>
</file>

<file path=ppt/tags/tag44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66_2*l_h_a*1_2_1"/>
  <p:tag name="KSO_WM_TEMPLATE_CATEGORY" val="diagram"/>
  <p:tag name="KSO_WM_TEMPLATE_INDEX" val="20231766"/>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TYPE" val="1"/>
  <p:tag name="KSO_WM_UNIT_PRESET_TEXT" val="添加项标题"/>
  <p:tag name="KSO_WM_UNIT_TEXT_FILL_FORE_SCHEMECOLOR_INDEX" val="1"/>
  <p:tag name="KSO_WM_UNIT_TEXT_FILL_TYPE" val="1"/>
</p:tagLst>
</file>

<file path=ppt/tags/tag44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66_2*l_h_f*1_2_1"/>
  <p:tag name="KSO_WM_TEMPLATE_CATEGORY" val="diagram"/>
  <p:tag name="KSO_WM_TEMPLATE_INDEX" val="20231766"/>
  <p:tag name="KSO_WM_UNIT_LAYERLEVEL" val="1_1_1"/>
  <p:tag name="KSO_WM_TAG_VERSION" val="3.0"/>
  <p:tag name="KSO_WM_BEAUTIFY_FLAG" val="#wm#"/>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TYPE" val="1"/>
  <p:tag name="KSO_WM_UNIT_PRESET_TEXT" val="单击此处添加文本具体内容，简明扼要地阐述您的观点，单击此处添加文本具体内容。"/>
  <p:tag name="KSO_WM_UNIT_TEXT_FILL_FORE_SCHEMECOLOR_INDEX" val="1"/>
  <p:tag name="KSO_WM_UNIT_TEXT_FILL_TYPE" val="1"/>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1766_2*l_h_i*1_3_1"/>
  <p:tag name="KSO_WM_TEMPLATE_CATEGORY" val="diagram"/>
  <p:tag name="KSO_WM_TEMPLATE_INDEX" val="20231766"/>
  <p:tag name="KSO_WM_UNIT_LAYERLEVEL" val="1_1_1"/>
  <p:tag name="KSO_WM_TAG_VERSION" val="3.0"/>
  <p:tag name="KSO_WM_BEAUTIFY_FLAG" val="#wm#"/>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5799999833106995},&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FILL_FORE_SCHEMECOLOR_INDEX" val="1"/>
  <p:tag name="KSO_WM_UNIT_TEXT_FILL_TYPE" val="1"/>
</p:tagLst>
</file>

<file path=ppt/tags/tag444.xml><?xml version="1.0" encoding="utf-8"?>
<p:tagLst xmlns:p="http://schemas.openxmlformats.org/presentationml/2006/main">
  <p:tag name="KSO_WM_UNIT_LINE_FORE_SCHEMECOLOR_INDEX_BRIGHTNESS" val="0"/>
  <p:tag name="KSO_WM_UNIT_LINE_FILL_TYPE" val="2"/>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766_2*l_h_i*1_3_2"/>
  <p:tag name="KSO_WM_TEMPLATE_CATEGORY" val="diagram"/>
  <p:tag name="KSO_WM_TEMPLATE_INDEX" val="20231766"/>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 name="KSO_WM_UNIT_LINE_FORE_SCHEMECOLOR_INDEX" val="5"/>
</p:tagLst>
</file>

<file path=ppt/tags/tag44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66_2*l_h_a*1_3_1"/>
  <p:tag name="KSO_WM_TEMPLATE_CATEGORY" val="diagram"/>
  <p:tag name="KSO_WM_TEMPLATE_INDEX" val="20231766"/>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TYPE" val="1"/>
  <p:tag name="KSO_WM_UNIT_PRESET_TEXT" val="添加项标题"/>
  <p:tag name="KSO_WM_UNIT_TEXT_FILL_FORE_SCHEMECOLOR_INDEX" val="1"/>
  <p:tag name="KSO_WM_UNIT_TEXT_FILL_TYPE" val="1"/>
</p:tagLst>
</file>

<file path=ppt/tags/tag4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66_2*l_h_f*1_3_1"/>
  <p:tag name="KSO_WM_TEMPLATE_CATEGORY" val="diagram"/>
  <p:tag name="KSO_WM_TEMPLATE_INDEX" val="20231766"/>
  <p:tag name="KSO_WM_UNIT_LAYERLEVEL" val="1_1_1"/>
  <p:tag name="KSO_WM_TAG_VERSION" val="3.0"/>
  <p:tag name="KSO_WM_BEAUTIFY_FLAG" val="#wm#"/>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UNIT_TEXT_TYPE" val="1"/>
  <p:tag name="KSO_WM_UNIT_PRESET_TEXT" val="单击此处添加文本具体内容，简明扼要地阐述您的观点，单击此处添加文本具体内容。"/>
  <p:tag name="KSO_WM_UNIT_TEXT_FILL_FORE_SCHEMECOLOR_INDEX" val="1"/>
  <p:tag name="KSO_WM_UNIT_TEXT_FILL_TYPE" val="1"/>
</p:tagLst>
</file>

<file path=ppt/tags/tag447.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559.752*323.587"/>
  <p:tag name="KSO_WM_SLIDE_POSITION" val="366.62*137.925"/>
  <p:tag name="KSO_WM_SLIDE_LAYOUT" val="a_d_l"/>
  <p:tag name="KSO_WM_SLIDE_LAYOUT_CNT" val="1_1_1"/>
  <p:tag name="KSO_WM_SPECIAL_SOURCE" val="bdnull"/>
  <p:tag name="KSO_WM_DIAGRAM_GROUP_CODE" val="l1-1"/>
  <p:tag name="KSO_WM_SLIDE_DIAGTYPE" val="l"/>
  <p:tag name="KSO_WM_TEMPLATE_INDEX" val="20231775"/>
  <p:tag name="KSO_WM_TEMPLATE_SUBCATEGORY" val="0"/>
  <p:tag name="KSO_WM_SLIDE_INDEX" val="1"/>
  <p:tag name="KSO_WM_TAG_VERSION" val="3.0"/>
  <p:tag name="KSO_WM_SLIDE_ID" val="custom20231775_1"/>
  <p:tag name="KSO_WM_SLIDE_ITEM_CNT" val="3"/>
  <p:tag name="CP_OUTLINE_TITLE" val="思路概述 - 注重专业课程系统性与实用性"/>
  <p:tag name="CP_OUTLINE_TYPE" val="pt_text"/>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1803_1*d*1"/>
  <p:tag name="KSO_WM_TEMPLATE_CATEGORY" val="custom"/>
  <p:tag name="KSO_WM_TEMPLATE_INDEX" val="20231803"/>
  <p:tag name="KSO_WM_UNIT_LAYERLEVEL" val="1"/>
  <p:tag name="KSO_WM_TAG_VERSION" val="3.0"/>
  <p:tag name="KSO_WM_BEAUTIFY_FLAG" val="#wm#"/>
  <p:tag name="KSO_WM_UNIT_LINE_FORE_SCHEMECOLOR_INDEX" val="1"/>
  <p:tag name="KSO_WM_UNIT_LINE_FILL_TYPE" val="2"/>
  <p:tag name="KSO_WM_UNIT_USESOURCEFORMAT_APPLY" val="1"/>
  <p:tag name="KSO_WM_UNIT_VALUE" val="1414*3385"/>
  <p:tag name="KSO_WM_UNIT_PICTURE_SUBTYPE" val="a"/>
  <p:tag name="MH_PIC_SOURCE_TYPE" val="generate_slide_ai*VCG41N986706426*gallery_gallery_ai_v2.0.9_ONLINE*dabb06f42dd41853029a08e7c73fa2ea-slide-26"/>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1803_1*i*2"/>
  <p:tag name="KSO_WM_TEMPLATE_CATEGORY" val="custom"/>
  <p:tag name="KSO_WM_TEMPLATE_INDEX" val="20231803"/>
  <p:tag name="KSO_WM_UNIT_LAYERLEVEL" val="1"/>
  <p:tag name="KSO_WM_TAG_VERSION" val="3.0"/>
  <p:tag name="KSO_WM_BEAUTIFY_FLAG" val="#wm#"/>
  <p:tag name="KSO_WM_UNIT_LINE_FORE_SCHEMECOLOR_INDEX" val="13"/>
  <p:tag name="KSO_WM_UNIT_LINE_FILL_TYPE" val="2"/>
  <p:tag name="KSO_WM_UNIT_TEXT_FILL_FORE_SCHEMECOLOR_INDEX" val="2"/>
  <p:tag name="KSO_WM_UNIT_TEXT_FILL_TYPE" val="1"/>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5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TEMPLATE_INDEX" val="20231803"/>
  <p:tag name="KSO_WM_UNIT_ID" val="custom20231803_1*a*1"/>
  <p:tag name="KSO_WM_UNIT_TEXT_FILL_FORE_SCHEMECOLOR_INDEX" val="2"/>
  <p:tag name="KSO_WM_UNIT_TEXT_FILL_TYPE" val="1"/>
  <p:tag name="KSO_WM_UNIT_USESOURCEFORMAT_APPLY" val="1"/>
  <p:tag name="KSO_WM_UNIT_TEXT_TYPE" val="1"/>
  <p:tag name="KSO_WM_UNIT_PRESET_TEXT" val="单击此处&#10;添加文档标题"/>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1763_3*l_i*1_1"/>
  <p:tag name="KSO_WM_TEMPLATE_CATEGORY" val="diagram"/>
  <p:tag name="KSO_WM_TEMPLATE_INDEX" val="20231763"/>
  <p:tag name="KSO_WM_UNIT_LAYERLEVEL" val="1_1"/>
  <p:tag name="KSO_WM_TAG_VERSION" val="3.0"/>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width&quot;:797.7000122070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763_3*l_h_i*1_2_1"/>
  <p:tag name="KSO_WM_TEMPLATE_CATEGORY" val="diagram"/>
  <p:tag name="KSO_WM_TEMPLATE_INDEX" val="20231763"/>
  <p:tag name="KSO_WM_UNIT_LAYERLEVEL" val="1_1_1"/>
  <p:tag name="KSO_WM_TAG_VERSION" val="3.0"/>
  <p:tag name="KSO_WM_UNIT_TYPE" val="l_h_i"/>
  <p:tag name="KSO_WM_UNIT_INDEX" val="1_2_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width&quot;:797.7000122070312}"/>
  <p:tag name="KSO_WM_DIAGRAM_COLOR_MATCH_VALUE" val="{&quot;shape&quot;:{&quot;fill&quot;:{&quot;type&quot;:0},&quot;glow&quot;:{&quot;colorType&quot;:0},&quot;line&quot;:{&quot;solidLine&quot;:{&quot;brightness&quot;:0,&quot;colorType&quot;:2,&quot;rgb&quot;:&quot;#ffffff&quot;,&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763_3*l_h_i*1_3_1"/>
  <p:tag name="KSO_WM_TEMPLATE_CATEGORY" val="diagram"/>
  <p:tag name="KSO_WM_TEMPLATE_INDEX" val="20231763"/>
  <p:tag name="KSO_WM_UNIT_LAYERLEVEL" val="1_1_1"/>
  <p:tag name="KSO_WM_TAG_VERSION" val="3.0"/>
  <p:tag name="KSO_WM_UNIT_TYPE" val="l_h_i"/>
  <p:tag name="KSO_WM_UNIT_INDEX" val="1_3_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width&quot;:797.7000122070312}"/>
  <p:tag name="KSO_WM_DIAGRAM_COLOR_MATCH_VALUE" val="{&quot;shape&quot;:{&quot;fill&quot;:{&quot;type&quot;:0},&quot;glow&quot;:{&quot;colorType&quot;:0},&quot;line&quot;:{&quot;solidLine&quot;:{&quot;brightness&quot;:0,&quot;colorType&quot;:2,&quot;rgb&quot;:&quot;#ffffff&quot;,&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Lst>
</file>

<file path=ppt/tags/tag45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63_3*l_h_f*1_1_1"/>
  <p:tag name="KSO_WM_TEMPLATE_CATEGORY" val="diagram"/>
  <p:tag name="KSO_WM_TEMPLATE_INDEX" val="20231763"/>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TEXT_LAYER_COUNT" val="1"/>
  <p:tag name="KSO_WM_BEAUTIFY_FLAG" val="#wm#"/>
  <p:tag name="KSO_WM_UNIT_PRESET_TEXT" val="单击此处输入你的项正文，文字是您思想的提炼，请尽量言简意赅的阐述观点。单击此处输入你的项正文。"/>
</p:tagLst>
</file>

<file path=ppt/tags/tag45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63_3*l_h_a*1_1_1"/>
  <p:tag name="KSO_WM_TEMPLATE_CATEGORY" val="diagram"/>
  <p:tag name="KSO_WM_TEMPLATE_INDEX" val="20231763"/>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PRESET_TEXT" val="单击添加标题"/>
</p:tagLst>
</file>

<file path=ppt/tags/tag45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63_3*l_h_f*1_2_1"/>
  <p:tag name="KSO_WM_TEMPLATE_CATEGORY" val="diagram"/>
  <p:tag name="KSO_WM_TEMPLATE_INDEX" val="20231763"/>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TEXT_LAYER_COUNT" val="1"/>
  <p:tag name="KSO_WM_BEAUTIFY_FLAG" val="#wm#"/>
  <p:tag name="KSO_WM_UNIT_PRESET_TEXT" val="单击此处输入你的项正文，文字是您思想的提炼，请尽量言简意赅的阐述观点。单击此处输入你的项正文。"/>
</p:tagLst>
</file>

<file path=ppt/tags/tag45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63_3*l_h_a*1_2_1"/>
  <p:tag name="KSO_WM_TEMPLATE_CATEGORY" val="diagram"/>
  <p:tag name="KSO_WM_TEMPLATE_INDEX" val="20231763"/>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PRESET_TEXT" val="单击添加标题"/>
</p:tagLst>
</file>

<file path=ppt/tags/tag45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63_3*l_h_f*1_3_1"/>
  <p:tag name="KSO_WM_TEMPLATE_CATEGORY" val="diagram"/>
  <p:tag name="KSO_WM_TEMPLATE_INDEX" val="20231763"/>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TEXT_LAYER_COUNT" val="1"/>
  <p:tag name="KSO_WM_BEAUTIFY_FLAG" val="#wm#"/>
  <p:tag name="KSO_WM_UNIT_PRESET_TEXT" val="单击此处输入你的项正文，文字是您思想的提炼，请尽量言简意赅的阐述观点。单击此处输入你的项正文。"/>
</p:tagLst>
</file>

<file path=ppt/tags/tag45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63_3*l_h_a*1_3_1"/>
  <p:tag name="KSO_WM_TEMPLATE_CATEGORY" val="diagram"/>
  <p:tag name="KSO_WM_TEMPLATE_INDEX" val="20231763"/>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PRESET_TEXT" val="单击添加标题"/>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60.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797.7*210.05"/>
  <p:tag name="KSO_WM_SLIDE_POSITION" val="80.65*269.9"/>
  <p:tag name="KSO_WM_SLIDE_LAYOUT" val="a_d_l"/>
  <p:tag name="KSO_WM_SLIDE_LAYOUT_CNT" val="1_1_1"/>
  <p:tag name="KSO_WM_SPECIAL_SOURCE" val="bdnull"/>
  <p:tag name="KSO_WM_DIAGRAM_GROUP_CODE" val="l1-1"/>
  <p:tag name="KSO_WM_SLIDE_DIAGTYPE" val="l"/>
  <p:tag name="KSO_WM_TEMPLATE_INDEX" val="20231803"/>
  <p:tag name="KSO_WM_TEMPLATE_SUBCATEGORY" val="0"/>
  <p:tag name="KSO_WM_SLIDE_INDEX" val="1"/>
  <p:tag name="KSO_WM_TAG_VERSION" val="3.0"/>
  <p:tag name="KSO_WM_SLIDE_ID" val="custom20231803_1"/>
  <p:tag name="KSO_WM_SLIDE_ITEM_CNT" val="1"/>
  <p:tag name="CP_OUTLINE_TITLE" val="调研情况 - 研究市场需求"/>
  <p:tag name="CP_OUTLINE_TYPE" val="pt_text"/>
</p:tagLst>
</file>

<file path=ppt/tags/tag46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2468_2*a*1"/>
  <p:tag name="KSO_WM_TEMPLATE_CATEGORY" val="diagram"/>
  <p:tag name="KSO_WM_TEMPLATE_INDEX" val="20232468"/>
  <p:tag name="KSO_WM_UNIT_LAYERLEVEL" val="1"/>
  <p:tag name="KSO_WM_TAG_VERSION" val="3.0"/>
  <p:tag name="KSO_WM_BEAUTIFY_FLAG" val="#wm#"/>
  <p:tag name="KSO_WM_DIAGRAM_GROUP_CODE" val="l1-1"/>
  <p:tag name="KSO_WM_UNIT_PRESET_TEXT" val="单击此处添加标题"/>
  <p:tag name="KSO_WM_UNIT_TEXT_TYPE" val="1"/>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i*1_3_2"/>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4"/>
  <p:tag name="KSO_WM_DIAGRAM_MIN_ITEMCNT" val="2"/>
  <p:tag name="KSO_WM_DIAGRAM_VIRTUALLY_FRAME" val="{&quot;height&quot;:301.70001220703125,&quot;width&quot;:851.232666015625}"/>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2"/>
  <p:tag name="KSO_WM_UNIT_FILL_FORE_SCHEMECOLOR_INDEX_BRIGHTNESS" val="0"/>
  <p:tag name="KSO_WM_BEAUTIFY_FLAG" val="#wm#"/>
  <p:tag name="KSO_WM_UNIT_LINE_FORE_SCHEMECOLOR_INDEX" val="5"/>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i*1_3_3"/>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3"/>
  <p:tag name="KSO_WM_DIAGRAM_MAX_ITEMCNT" val="4"/>
  <p:tag name="KSO_WM_DIAGRAM_MIN_ITEMCNT" val="2"/>
  <p:tag name="KSO_WM_DIAGRAM_VIRTUALLY_FRAME" val="{&quot;height&quot;:301.70001220703125,&quot;width&quot;:851.232666015625}"/>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2"/>
  <p:tag name="KSO_WM_UNIT_FILL_FORE_SCHEMECOLOR_INDEX_BRIGHTNESS" val="0"/>
  <p:tag name="KSO_WM_BEAUTIFY_FLAG" val="#wm#"/>
  <p:tag name="KSO_WM_UNIT_LINE_FORE_SCHEMECOLOR_INDEX" val="5"/>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i*1_1_2"/>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4"/>
  <p:tag name="KSO_WM_DIAGRAM_MIN_ITEMCNT" val="2"/>
  <p:tag name="KSO_WM_DIAGRAM_VIRTUALLY_FRAME" val="{&quot;height&quot;:301.70001220703125,&quot;width&quot;:851.232666015625}"/>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2"/>
  <p:tag name="KSO_WM_UNIT_FILL_FORE_SCHEMECOLOR_INDEX_BRIGHTNESS" val="0"/>
  <p:tag name="KSO_WM_BEAUTIFY_FLAG" val="#wm#"/>
  <p:tag name="KSO_WM_UNIT_LINE_FORE_SCHEMECOLOR_INDEX" val="5"/>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i*1_1_3"/>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3"/>
  <p:tag name="KSO_WM_DIAGRAM_MAX_ITEMCNT" val="4"/>
  <p:tag name="KSO_WM_DIAGRAM_MIN_ITEMCNT" val="2"/>
  <p:tag name="KSO_WM_DIAGRAM_VIRTUALLY_FRAME" val="{&quot;height&quot;:301.70001220703125,&quot;width&quot;:851.232666015625}"/>
  <p:tag name="KSO_WM_DIAGRAM_COLOR_MATCH_VALUE" val="{&quot;shape&quot;:{&quot;fill&quot;:{&quot;solid&quot;:{&quot;brightness&quot;:0,&quot;colorType&quot;:1,&quot;foreColorIndex&quot;:2,&quot;transparency&quot;:0.800000011920929},&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2"/>
  <p:tag name="KSO_WM_UNIT_FILL_FORE_SCHEMECOLOR_INDEX_BRIGHTNESS" val="0"/>
  <p:tag name="KSO_WM_UNIT_LINE_FORE_SCHEMECOLOR_INDEX" val="5"/>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i*1_2_2"/>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4"/>
  <p:tag name="KSO_WM_DIAGRAM_MIN_ITEMCNT" val="2"/>
  <p:tag name="KSO_WM_DIAGRAM_VIRTUALLY_FRAME" val="{&quot;height&quot;:301.70001220703125,&quot;width&quot;:851.232666015625}"/>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solidLine&quot;:{&quot;brightness&quot;:-0.25,&quot;colorType&quot;:1,&quot;foreColorIndex&quot;:5,&quot;transparency&quot;:0.800000011920929},&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5"/>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a*1_3_1"/>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1_3_1"/>
  <p:tag name="KSO_WM_UNIT_VALUE" val="9"/>
  <p:tag name="KSO_WM_DIAGRAM_MAX_ITEMCNT" val="4"/>
  <p:tag name="KSO_WM_DIAGRAM_MIN_ITEMCNT" val="2"/>
  <p:tag name="KSO_WM_DIAGRAM_VIRTUALLY_FRAME" val="{&quot;height&quot;:301.70001220703125,&quot;width&quot;:851.232666015625}"/>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BEAUTIFY_FLAG" val="#wm#"/>
  <p:tag name="KSO_WM_UNIT_PRESET_TEXT" val="添加标题"/>
  <p:tag name="KSO_WM_UNIT_FILL_TYPE" val="3"/>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a*1_1_1"/>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1_1_1"/>
  <p:tag name="KSO_WM_UNIT_VALUE" val="9"/>
  <p:tag name="KSO_WM_DIAGRAM_MAX_ITEMCNT" val="4"/>
  <p:tag name="KSO_WM_DIAGRAM_MIN_ITEMCNT" val="2"/>
  <p:tag name="KSO_WM_DIAGRAM_VIRTUALLY_FRAME" val="{&quot;height&quot;:301.70001220703125,&quot;width&quot;:851.232666015625}"/>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BEAUTIFY_FLAG" val="#wm#"/>
  <p:tag name="KSO_WM_UNIT_PRESET_TEXT" val="添加标题"/>
  <p:tag name="KSO_WM_UNIT_FILL_TYPE" val="3"/>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i*1_1_1"/>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DIAGRAM_GROUP_CODE" val="l1-1"/>
  <p:tag name="KSO_WM_UNIT_SUBTYPE" val="d"/>
  <p:tag name="KSO_WM_UNIT_TYPE" val="l_h_i"/>
  <p:tag name="KSO_WM_UNIT_INDEX" val="1_1_1"/>
  <p:tag name="KSO_WM_DIAGRAM_MAX_ITEMCNT" val="4"/>
  <p:tag name="KSO_WM_DIAGRAM_MIN_ITEMCNT" val="2"/>
  <p:tag name="KSO_WM_DIAGRAM_VIRTUALLY_FRAME" val="{&quot;height&quot;:301.70001220703125,&quot;width&quot;:851.23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i*1_3_1"/>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DIAGRAM_GROUP_CODE" val="l1-1"/>
  <p:tag name="KSO_WM_UNIT_SUBTYPE" val="d"/>
  <p:tag name="KSO_WM_UNIT_TYPE" val="l_h_i"/>
  <p:tag name="KSO_WM_UNIT_INDEX" val="1_3_1"/>
  <p:tag name="KSO_WM_DIAGRAM_MAX_ITEMCNT" val="4"/>
  <p:tag name="KSO_WM_DIAGRAM_MIN_ITEMCNT" val="2"/>
  <p:tag name="KSO_WM_DIAGRAM_VIRTUALLY_FRAME" val="{&quot;height&quot;:301.70001220703125,&quot;width&quot;:851.23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f*1_3_1"/>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3_1"/>
  <p:tag name="KSO_WM_UNIT_VALUE" val="56"/>
  <p:tag name="KSO_WM_DIAGRAM_MAX_ITEMCNT" val="4"/>
  <p:tag name="KSO_WM_DIAGRAM_MIN_ITEMCNT" val="2"/>
  <p:tag name="KSO_WM_DIAGRAM_VIRTUALLY_FRAME" val="{&quot;height&quot;:301.70001220703125,&quot;width&quot;:851.23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输入项正文内容，文字是您思想的提炼，请尽量言简意赅的阐述观点。单击此处输入项正文内容，文字是您思想的提炼"/>
  <p:tag name="KSO_WM_UNIT_TEXT_FILL_FORE_SCHEMECOLOR_INDEX" val="1"/>
  <p:tag name="KSO_WM_UNIT_TEXT_FILL_TYPE" val="1"/>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f*1_1_1"/>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1_1"/>
  <p:tag name="KSO_WM_UNIT_VALUE" val="56"/>
  <p:tag name="KSO_WM_DIAGRAM_MAX_ITEMCNT" val="4"/>
  <p:tag name="KSO_WM_DIAGRAM_MIN_ITEMCNT" val="2"/>
  <p:tag name="KSO_WM_DIAGRAM_VIRTUALLY_FRAME" val="{&quot;height&quot;:301.70001220703125,&quot;width&quot;:851.23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输入正文，文字是您思想的提炼，请尽量言简意赅的阐述观点。单击此处输入项正文，文字是您思想的提炼"/>
  <p:tag name="KSO_WM_UNIT_TEXT_FILL_FORE_SCHEMECOLOR_INDEX" val="1"/>
  <p:tag name="KSO_WM_UNIT_TEXT_FILL_TYPE" val="1"/>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i*1_2_1"/>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DIAGRAM_GROUP_CODE" val="l1-1"/>
  <p:tag name="KSO_WM_UNIT_SUBTYPE" val="d"/>
  <p:tag name="KSO_WM_UNIT_TYPE" val="l_h_i"/>
  <p:tag name="KSO_WM_UNIT_INDEX" val="1_2_1"/>
  <p:tag name="KSO_WM_DIAGRAM_MAX_ITEMCNT" val="4"/>
  <p:tag name="KSO_WM_DIAGRAM_MIN_ITEMCNT" val="2"/>
  <p:tag name="KSO_WM_DIAGRAM_VIRTUALLY_FRAME" val="{&quot;height&quot;:301.70001220703125,&quot;width&quot;:851.23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f*1_2_1"/>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2_1"/>
  <p:tag name="KSO_WM_UNIT_VALUE" val="56"/>
  <p:tag name="KSO_WM_DIAGRAM_MAX_ITEMCNT" val="4"/>
  <p:tag name="KSO_WM_DIAGRAM_MIN_ITEMCNT" val="2"/>
  <p:tag name="KSO_WM_DIAGRAM_VIRTUALLY_FRAME" val="{&quot;height&quot;:301.70001220703125,&quot;width&quot;:851.23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TEXT_LAYER_COUNT" val="1"/>
  <p:tag name="KSO_WM_BEAUTIFY_FLAG" val="#wm#"/>
  <p:tag name="KSO_WM_UNIT_PRESET_TEXT" val="单击输入项正文，文字是您思想的提炼，请尽量言简意赅的阐述观点。单击此处输入项正文，文字是您思想的提炼"/>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a*1_2_1"/>
  <p:tag name="KSO_WM_TEMPLATE_CATEGORY" val="diagram"/>
  <p:tag name="KSO_WM_TEMPLATE_INDEX" val="20232468"/>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1_2_1"/>
  <p:tag name="KSO_WM_UNIT_VALUE" val="9"/>
  <p:tag name="KSO_WM_DIAGRAM_MAX_ITEMCNT" val="4"/>
  <p:tag name="KSO_WM_DIAGRAM_MIN_ITEMCNT" val="2"/>
  <p:tag name="KSO_WM_DIAGRAM_VIRTUALLY_FRAME" val="{&quot;height&quot;:301.70001220703125,&quot;width&quot;:851.2326660156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FILL_TYPE" val="1"/>
  <p:tag name="KSO_WM_UNIT_FILL_FORE_SCHEMECOLOR_INDEX" val="2"/>
  <p:tag name="KSO_WM_UNIT_FILL_FORE_SCHEMECOLOR_INDEX_BRIGHTNESS" val="0"/>
  <p:tag name="KSO_WM_UNIT_TEXT_FILL_FORE_SCHEMECOLOR_INDEX" val="1"/>
  <p:tag name="KSO_WM_UNIT_TEXT_FILL_TYPE" val="1"/>
</p:tagLst>
</file>

<file path=ppt/tags/tag476.xml><?xml version="1.0" encoding="utf-8"?>
<p:tagLst xmlns:p="http://schemas.openxmlformats.org/presentationml/2006/main">
  <p:tag name="KSO_WM_SLIDE_ID" val="diagram20232468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2468"/>
  <p:tag name="KSO_WM_SLIDE_TYPE" val="text"/>
  <p:tag name="KSO_WM_SLIDE_SUBTYPE" val="diag"/>
  <p:tag name="KSO_WM_SLIDE_SIZE" val="850.352*301.7"/>
  <p:tag name="KSO_WM_SLIDE_POSITION" val="54.89*153.55"/>
  <p:tag name="KSO_WM_SLIDE_LAYOUT" val="a_l"/>
  <p:tag name="KSO_WM_SLIDE_LAYOUT_CNT" val="1_1"/>
  <p:tag name="KSO_WM_SPECIAL_SOURCE" val="bdnull"/>
  <p:tag name="KSO_WM_DIAGRAM_GROUP_CODE" val="l1-1"/>
  <p:tag name="KSO_WM_SLIDE_DIAGTYPE" val="l"/>
  <p:tag name="CP_OUTLINE_TITLE" val="调研情况 - 调查就业情况"/>
  <p:tag name="CP_OUTLINE_TYPE" val="pt_text"/>
</p:tagLst>
</file>

<file path=ppt/tags/tag47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3144_3*a*1"/>
  <p:tag name="KSO_WM_TEMPLATE_CATEGORY" val="diagram"/>
  <p:tag name="KSO_WM_TEMPLATE_INDEX" val="20233144"/>
  <p:tag name="KSO_WM_UNIT_LAYERLEVEL" val="1"/>
  <p:tag name="KSO_WM_TAG_VERSION" val="3.0"/>
  <p:tag name="KSO_WM_BEAUTIFY_FLAG" val="#wm#"/>
  <p:tag name="KSO_WM_DIAGRAM_GROUP_CODE" val="l1-1"/>
  <p:tag name="KSO_WM_UNIT_TEXT_TYPE" val="1"/>
  <p:tag name="KSO_WM_UNIT_PRESET_TEXT" val="单击此处添加标题"/>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2*l_h_i*1_3_2"/>
  <p:tag name="KSO_WM_TEMPLATE_CATEGORY" val="diagram"/>
  <p:tag name="KSO_WM_TEMPLATE_INDEX" val="20233144"/>
  <p:tag name="KSO_WM_UNIT_LAYERLEVEL" val="1_1_1"/>
  <p:tag name="KSO_WM_TAG_VERSION" val="3.0"/>
  <p:tag name="KSO_WM_UNIT_TYPE" val="l_h_i"/>
  <p:tag name="KSO_WM_UNIT_INDEX" val="1_3_2"/>
  <p:tag name="KSO_WM_DIAGRAM_MAX_ITEMCNT" val="4"/>
  <p:tag name="KSO_WM_DIAGRAM_MIN_ITEMCNT" val="2"/>
  <p:tag name="KSO_WM_DIAGRAM_VIRTUALLY_FRAME" val="{&quot;height&quot;:366.5,&quot;width&quot;:850.2000122070312}"/>
  <p:tag name="KSO_WM_DIAGRAM_COLOR_MATCH_VALUE" val="{&quot;shape&quot;:{&quot;fill&quot;:{&quot;gradient&quot;:[{&quot;brightness&quot;:0.4000000059604645,&quot;colorType&quot;:1,&quot;foreColorIndex&quot;:5,&quot;pos&quot;:0,&quot;transparency&quot;:1},{&quot;brightness&quot;:0.4000000059604645,&quot;colorType&quot;:1,&quot;foreColorIndex&quot;:5,&quot;pos&quot;:0.6499999761581421,&quot;transparency&quot;:0.800000011920929}],&quot;type&quot;:3},&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3"/>
</p:tagLst>
</file>

<file path=ppt/tags/tag47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144_2*l_h_f*1_3_1"/>
  <p:tag name="KSO_WM_TEMPLATE_CATEGORY" val="diagram"/>
  <p:tag name="KSO_WM_TEMPLATE_INDEX" val="20233144"/>
  <p:tag name="KSO_WM_UNIT_LAYERLEVEL" val="1_1_1"/>
  <p:tag name="KSO_WM_TAG_VERSION" val="3.0"/>
  <p:tag name="KSO_WM_DIAGRAM_GROUP_CODE" val="l1-1"/>
  <p:tag name="KSO_WM_UNIT_TEXT_TYPE" val="1"/>
  <p:tag name="KSO_WM_DIAGRAM_MAX_ITEMCNT" val="4"/>
  <p:tag name="KSO_WM_DIAGRAM_MIN_ITEMCNT" val="2"/>
  <p:tag name="KSO_WM_DIAGRAM_VIRTUALLY_FRAME" val="{&quot;height&quot;:366.5,&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DIAGRAM_VERSION" val="3"/>
  <p:tag name="KSO_WM_DIAGRAM_COLOR_TRICK" val="1"/>
  <p:tag name="KSO_WM_DIAGRAM_COLOR_TEXT_CAN_REMOVE" val="n"/>
  <p:tag name="KSO_WM_UNIT_PRESET_TEXT" val="单击此处输入您的正文，文字是您思想的提炼，请尽量言简意赅的阐述观点，单击此处输入您的智能图形正文，文字是您思想的提炼，单击此处输入您的正文"/>
  <p:tag name="KSO_WM_UNIT_TEXT_FILL_FORE_SCHEMECOLOR_INDEX" val="1"/>
  <p:tag name="KSO_WM_UNIT_TEXT_FILL_TYPE"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UNIT_VALUE" val="160"/>
</p:tagLst>
</file>

<file path=ppt/tags/tag48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44"/>
  <p:tag name="KSO_WM_UNIT_LAYERLEVEL" val="1_1_1"/>
  <p:tag name="KSO_WM_TAG_VERSION" val="3.0"/>
  <p:tag name="KSO_WM_DIAGRAM_MAX_ITEMCNT" val="4"/>
  <p:tag name="KSO_WM_DIAGRAM_MIN_ITEMCNT" val="2"/>
  <p:tag name="KSO_WM_DIAGRAM_VIRTUALLY_FRAME" val="{&quot;height&quot;:366.5,&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44_2*l_h_a*1_3_1"/>
  <p:tag name="KSO_WM_UNIT_INDEX" val="1_3_1"/>
  <p:tag name="KSO_WM_DIAGRAM_GROUP_CODE" val="l1-1"/>
  <p:tag name="KSO_WM_UNIT_TEXT_TYPE" val="1"/>
  <p:tag name="KSO_WM_BEAUTIFY_FLAG" val="#wm#"/>
  <p:tag name="KSO_WM_DIAGRAM_VERSION" val="3"/>
  <p:tag name="KSO_WM_DIAGRAM_COLOR_TRICK" val="1"/>
  <p:tag name="KSO_WM_DIAGRAM_COLOR_TEXT_CAN_REMOVE" val="n"/>
  <p:tag name="KSO_WM_UNIT_PRESET_TEXT" val="单击添加标题"/>
  <p:tag name="KSO_WM_UNIT_TEXT_FILL_FORE_SCHEMECOLOR_INDEX" val="1"/>
  <p:tag name="KSO_WM_UNIT_TEXT_FILL_TYPE" val="1"/>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2*l_h_i*1_3_1"/>
  <p:tag name="KSO_WM_TEMPLATE_CATEGORY" val="diagram"/>
  <p:tag name="KSO_WM_TEMPLATE_INDEX" val="20233144"/>
  <p:tag name="KSO_WM_UNIT_LAYERLEVEL" val="1_1_1"/>
  <p:tag name="KSO_WM_TAG_VERSION" val="3.0"/>
  <p:tag name="KSO_WM_UNIT_TYPE" val="l_h_i"/>
  <p:tag name="KSO_WM_UNIT_INDEX" val="1_3_1"/>
  <p:tag name="KSO_WM_DIAGRAM_MAX_ITEMCNT" val="4"/>
  <p:tag name="KSO_WM_DIAGRAM_MIN_ITEMCNT" val="2"/>
  <p:tag name="KSO_WM_DIAGRAM_VIRTUALLY_FRAME" val="{&quot;height&quot;:366.5,&quot;width&quot;:850.20001220703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7400000095367432}],&quot;type&quot;:2},&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2*l_h_i*1_2_2"/>
  <p:tag name="KSO_WM_TEMPLATE_CATEGORY" val="diagram"/>
  <p:tag name="KSO_WM_TEMPLATE_INDEX" val="20233144"/>
  <p:tag name="KSO_WM_UNIT_LAYERLEVEL" val="1_1_1"/>
  <p:tag name="KSO_WM_TAG_VERSION" val="3.0"/>
  <p:tag name="KSO_WM_UNIT_TYPE" val="l_h_i"/>
  <p:tag name="KSO_WM_UNIT_INDEX" val="1_2_2"/>
  <p:tag name="KSO_WM_DIAGRAM_MAX_ITEMCNT" val="4"/>
  <p:tag name="KSO_WM_DIAGRAM_MIN_ITEMCNT" val="2"/>
  <p:tag name="KSO_WM_DIAGRAM_VIRTUALLY_FRAME" val="{&quot;height&quot;:366.5,&quot;width&quot;:850.2000122070312}"/>
  <p:tag name="KSO_WM_DIAGRAM_COLOR_MATCH_VALUE" val="{&quot;shape&quot;:{&quot;fill&quot;:{&quot;gradient&quot;:[{&quot;brightness&quot;:0.4000000059604645,&quot;colorType&quot;:1,&quot;foreColorIndex&quot;:5,&quot;pos&quot;:0,&quot;transparency&quot;:1},{&quot;brightness&quot;:0.4000000059604645,&quot;colorType&quot;:1,&quot;foreColorIndex&quot;:5,&quot;pos&quot;:0.6499999761581421,&quot;transparency&quot;:0.800000011920929}],&quot;type&quot;:3},&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3"/>
</p:tagLst>
</file>

<file path=ppt/tags/tag48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144_2*l_h_f*1_2_1"/>
  <p:tag name="KSO_WM_TEMPLATE_CATEGORY" val="diagram"/>
  <p:tag name="KSO_WM_TEMPLATE_INDEX" val="20233144"/>
  <p:tag name="KSO_WM_UNIT_LAYERLEVEL" val="1_1_1"/>
  <p:tag name="KSO_WM_TAG_VERSION" val="3.0"/>
  <p:tag name="KSO_WM_DIAGRAM_GROUP_CODE" val="l1-1"/>
  <p:tag name="KSO_WM_UNIT_TEXT_TYPE" val="1"/>
  <p:tag name="KSO_WM_DIAGRAM_MAX_ITEMCNT" val="4"/>
  <p:tag name="KSO_WM_DIAGRAM_MIN_ITEMCNT" val="2"/>
  <p:tag name="KSO_WM_DIAGRAM_VIRTUALLY_FRAME" val="{&quot;height&quot;:366.5,&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DIAGRAM_VERSION" val="3"/>
  <p:tag name="KSO_WM_DIAGRAM_COLOR_TRICK" val="1"/>
  <p:tag name="KSO_WM_DIAGRAM_COLOR_TEXT_CAN_REMOVE" val="n"/>
  <p:tag name="KSO_WM_UNIT_PRESET_TEXT" val="单击此处输入您的智能图形项正文具体内容，文字是您思想的提炼，请尽量言简意赅的阐述观点。单击此处添加正文，文字是您思想的提炼，请言简意赅的阐述您的观点"/>
  <p:tag name="KSO_WM_UNIT_TEXT_FILL_FORE_SCHEMECOLOR_INDEX" val="1"/>
  <p:tag name="KSO_WM_UNIT_TEXT_FILL_TYPE" val="1"/>
</p:tagLst>
</file>

<file path=ppt/tags/tag484.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44"/>
  <p:tag name="KSO_WM_UNIT_LAYERLEVEL" val="1_1_1"/>
  <p:tag name="KSO_WM_TAG_VERSION" val="3.0"/>
  <p:tag name="KSO_WM_DIAGRAM_MAX_ITEMCNT" val="4"/>
  <p:tag name="KSO_WM_DIAGRAM_MIN_ITEMCNT" val="2"/>
  <p:tag name="KSO_WM_DIAGRAM_VIRTUALLY_FRAME" val="{&quot;height&quot;:366.5,&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44_2*l_h_a*1_2_1"/>
  <p:tag name="KSO_WM_UNIT_INDEX" val="1_2_1"/>
  <p:tag name="KSO_WM_DIAGRAM_GROUP_CODE" val="l1-1"/>
  <p:tag name="KSO_WM_UNIT_TEXT_TYPE" val="1"/>
  <p:tag name="KSO_WM_BEAUTIFY_FLAG" val="#wm#"/>
  <p:tag name="KSO_WM_DIAGRAM_VERSION" val="3"/>
  <p:tag name="KSO_WM_DIAGRAM_COLOR_TRICK" val="1"/>
  <p:tag name="KSO_WM_DIAGRAM_COLOR_TEXT_CAN_REMOVE" val="n"/>
  <p:tag name="KSO_WM_UNIT_PRESET_TEXT" val="单击添加标题"/>
  <p:tag name="KSO_WM_UNIT_TEXT_FILL_FORE_SCHEMECOLOR_INDEX" val="1"/>
  <p:tag name="KSO_WM_UNIT_TEXT_FILL_TYPE" val="1"/>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2*l_h_i*1_2_1"/>
  <p:tag name="KSO_WM_TEMPLATE_CATEGORY" val="diagram"/>
  <p:tag name="KSO_WM_TEMPLATE_INDEX" val="20233144"/>
  <p:tag name="KSO_WM_UNIT_LAYERLEVEL" val="1_1_1"/>
  <p:tag name="KSO_WM_TAG_VERSION" val="3.0"/>
  <p:tag name="KSO_WM_UNIT_TYPE" val="l_h_i"/>
  <p:tag name="KSO_WM_UNIT_INDEX" val="1_2_1"/>
  <p:tag name="KSO_WM_DIAGRAM_MAX_ITEMCNT" val="4"/>
  <p:tag name="KSO_WM_DIAGRAM_MIN_ITEMCNT" val="2"/>
  <p:tag name="KSO_WM_DIAGRAM_VIRTUALLY_FRAME" val="{&quot;height&quot;:366.5,&quot;width&quot;:850.20001220703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7400000095367432}],&quot;type&quot;:2},&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Lst>
</file>

<file path=ppt/tags/tag4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2*l_h_i*1_1_2"/>
  <p:tag name="KSO_WM_TEMPLATE_CATEGORY" val="diagram"/>
  <p:tag name="KSO_WM_TEMPLATE_INDEX" val="20233144"/>
  <p:tag name="KSO_WM_UNIT_LAYERLEVEL" val="1_1_1"/>
  <p:tag name="KSO_WM_TAG_VERSION" val="3.0"/>
  <p:tag name="KSO_WM_UNIT_TYPE" val="l_h_i"/>
  <p:tag name="KSO_WM_UNIT_INDEX" val="1_1_2"/>
  <p:tag name="KSO_WM_DIAGRAM_MAX_ITEMCNT" val="4"/>
  <p:tag name="KSO_WM_DIAGRAM_MIN_ITEMCNT" val="2"/>
  <p:tag name="KSO_WM_DIAGRAM_VIRTUALLY_FRAME" val="{&quot;height&quot;:366.5,&quot;width&quot;:850.2000122070312}"/>
  <p:tag name="KSO_WM_DIAGRAM_COLOR_MATCH_VALUE" val="{&quot;shape&quot;:{&quot;fill&quot;:{&quot;gradient&quot;:[{&quot;brightness&quot;:0.4000000059604645,&quot;colorType&quot;:1,&quot;foreColorIndex&quot;:5,&quot;pos&quot;:0,&quot;transparency&quot;:1},{&quot;brightness&quot;:0.4000000059604645,&quot;colorType&quot;:1,&quot;foreColorIndex&quot;:5,&quot;pos&quot;:0.6499999761581421,&quot;transparency&quot;:0.800000011920929}],&quot;type&quot;:3},&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3"/>
</p:tagLst>
</file>

<file path=ppt/tags/tag48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144_2*l_h_f*1_1_1"/>
  <p:tag name="KSO_WM_TEMPLATE_CATEGORY" val="diagram"/>
  <p:tag name="KSO_WM_TEMPLATE_INDEX" val="20233144"/>
  <p:tag name="KSO_WM_UNIT_LAYERLEVEL" val="1_1_1"/>
  <p:tag name="KSO_WM_TAG_VERSION" val="3.0"/>
  <p:tag name="KSO_WM_DIAGRAM_GROUP_CODE" val="l1-1"/>
  <p:tag name="KSO_WM_UNIT_TEXT_TYPE" val="1"/>
  <p:tag name="KSO_WM_DIAGRAM_MAX_ITEMCNT" val="4"/>
  <p:tag name="KSO_WM_DIAGRAM_MIN_ITEMCNT" val="2"/>
  <p:tag name="KSO_WM_DIAGRAM_VIRTUALLY_FRAME" val="{&quot;height&quot;:366.5,&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DIAGRAM_VERSION" val="3"/>
  <p:tag name="KSO_WM_DIAGRAM_COLOR_TRICK" val="1"/>
  <p:tag name="KSO_WM_DIAGRAM_COLOR_TEXT_CAN_REMOVE" val="n"/>
  <p:tag name="KSO_WM_UNIT_PRESET_TEXT" val="单击此处输入您的正文，文字是您思想的提炼，请尽量言简意赅的阐述观点，单击此处输入您的智能图形正文，文字是您思想的提炼，单击此处输入您的正文，文字是您思想的提炼"/>
  <p:tag name="KSO_WM_UNIT_TEXT_FILL_FORE_SCHEMECOLOR_INDEX" val="1"/>
  <p:tag name="KSO_WM_UNIT_TEXT_FILL_TYPE" val="1"/>
</p:tagLst>
</file>

<file path=ppt/tags/tag488.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44"/>
  <p:tag name="KSO_WM_UNIT_LAYERLEVEL" val="1_1_1"/>
  <p:tag name="KSO_WM_TAG_VERSION" val="3.0"/>
  <p:tag name="KSO_WM_DIAGRAM_MAX_ITEMCNT" val="4"/>
  <p:tag name="KSO_WM_DIAGRAM_MIN_ITEMCNT" val="2"/>
  <p:tag name="KSO_WM_DIAGRAM_VIRTUALLY_FRAME" val="{&quot;height&quot;:366.5,&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44_2*l_h_a*1_1_1"/>
  <p:tag name="KSO_WM_UNIT_INDEX" val="1_1_1"/>
  <p:tag name="KSO_WM_DIAGRAM_GROUP_CODE" val="l1-1"/>
  <p:tag name="KSO_WM_UNIT_TEXT_TYPE" val="1"/>
  <p:tag name="KSO_WM_BEAUTIFY_FLAG" val="#wm#"/>
  <p:tag name="KSO_WM_DIAGRAM_VERSION" val="3"/>
  <p:tag name="KSO_WM_DIAGRAM_COLOR_TRICK" val="1"/>
  <p:tag name="KSO_WM_DIAGRAM_COLOR_TEXT_CAN_REMOVE" val="n"/>
  <p:tag name="KSO_WM_UNIT_PRESET_TEXT" val="单击添加标题"/>
  <p:tag name="KSO_WM_UNIT_TEXT_FILL_FORE_SCHEMECOLOR_INDEX" val="1"/>
  <p:tag name="KSO_WM_UNIT_TEXT_FILL_TYPE" val="1"/>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2*l_h_i*1_1_1"/>
  <p:tag name="KSO_WM_TEMPLATE_CATEGORY" val="diagram"/>
  <p:tag name="KSO_WM_TEMPLATE_INDEX" val="20233144"/>
  <p:tag name="KSO_WM_UNIT_LAYERLEVEL" val="1_1_1"/>
  <p:tag name="KSO_WM_TAG_VERSION" val="3.0"/>
  <p:tag name="KSO_WM_UNIT_TYPE" val="l_h_i"/>
  <p:tag name="KSO_WM_UNIT_INDEX" val="1_1_1"/>
  <p:tag name="KSO_WM_DIAGRAM_MAX_ITEMCNT" val="4"/>
  <p:tag name="KSO_WM_DIAGRAM_MIN_ITEMCNT" val="2"/>
  <p:tag name="KSO_WM_DIAGRAM_VIRTUALLY_FRAME" val="{&quot;height&quot;:366.5,&quot;width&quot;:850.20001220703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7400000095367432}],&quot;type&quot;:2},&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 name="KSO_WM_UNIT_VALUE" val="160"/>
</p:tagLst>
</file>

<file path=ppt/tags/tag490.xml><?xml version="1.0" encoding="utf-8"?>
<p:tagLst xmlns:p="http://schemas.openxmlformats.org/presentationml/2006/main">
  <p:tag name="KSO_WM_UNIT_PICTURE_SUBTYPE" val="b"/>
  <p:tag name="KSO_WM_UNIT_VALUE" val="374*417"/>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3144_2*l_h_d*1_1_1"/>
  <p:tag name="KSO_WM_TEMPLATE_CATEGORY" val="diagram"/>
  <p:tag name="KSO_WM_TEMPLATE_INDEX" val="20233144"/>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66.5,&quot;width&quot;:850.2000122070312}"/>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MH_PIC_SOURCE_TYPE" val="generate_slide_ai*VCG41N864907612*gallery_gallery_ai_v2.0.9_ONLINE*dabb06f42dd41853029a08e7c73fa2ea-slide-28"/>
</p:tagLst>
</file>

<file path=ppt/tags/tag491.xml><?xml version="1.0" encoding="utf-8"?>
<p:tagLst xmlns:p="http://schemas.openxmlformats.org/presentationml/2006/main">
  <p:tag name="KSO_WM_UNIT_PICTURE_SUBTYPE" val="b"/>
  <p:tag name="KSO_WM_UNIT_VALUE" val="374*41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3144_2*l_h_d*1_2_1"/>
  <p:tag name="KSO_WM_TEMPLATE_CATEGORY" val="diagram"/>
  <p:tag name="KSO_WM_TEMPLATE_INDEX" val="20233144"/>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66.5,&quot;width&quot;:850.2000122070312}"/>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MH_PIC_SOURCE_TYPE" val="generate_slide_ai*VCG41N1466394559*gallery_gallery_ai_v2.0.9_ONLINE*dabb06f42dd41853029a08e7c73fa2ea-slide-28"/>
</p:tagLst>
</file>

<file path=ppt/tags/tag492.xml><?xml version="1.0" encoding="utf-8"?>
<p:tagLst xmlns:p="http://schemas.openxmlformats.org/presentationml/2006/main">
  <p:tag name="KSO_WM_UNIT_PICTURE_SUBTYPE" val="b"/>
  <p:tag name="KSO_WM_UNIT_VALUE" val="374*417"/>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3144_2*l_h_d*1_3_1"/>
  <p:tag name="KSO_WM_TEMPLATE_CATEGORY" val="diagram"/>
  <p:tag name="KSO_WM_TEMPLATE_INDEX" val="20233144"/>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66.5,&quot;width&quot;:850.2000122070312}"/>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MH_PIC_SOURCE_TYPE" val="generate_slide_ai*VCG41N1166120918*gallery_gallery_ai_v2.0.9_ONLINE*dabb06f42dd41853029a08e7c73fa2ea-slide-28"/>
</p:tagLst>
</file>

<file path=ppt/tags/tag493.xml><?xml version="1.0" encoding="utf-8"?>
<p:tagLst xmlns:p="http://schemas.openxmlformats.org/presentationml/2006/main">
  <p:tag name="KSO_WM_SLIDE_ID" val="diagram20233144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3144"/>
  <p:tag name="KSO_WM_SLIDE_TYPE" val="text"/>
  <p:tag name="KSO_WM_SLIDE_SUBTYPE" val="diag"/>
  <p:tag name="KSO_WM_SLIDE_SIZE" val="850.1*366.5"/>
  <p:tag name="KSO_WM_SLIDE_POSITION" val="54.9*125.9"/>
  <p:tag name="KSO_WM_SLIDE_LAYOUT" val="a_l"/>
  <p:tag name="KSO_WM_SLIDE_LAYOUT_CNT" val="1_1"/>
  <p:tag name="KSO_WM_SPECIAL_SOURCE" val="bdnull"/>
  <p:tag name="KSO_WM_DIAGRAM_GROUP_CODE" val="l1-1"/>
  <p:tag name="KSO_WM_SLIDE_DIAGTYPE" val="l"/>
  <p:tag name="CP_OUTLINE_TITLE" val="调研情况 - 分析行业趋势"/>
  <p:tag name="CP_OUTLINE_TYPE" val="pt_text"/>
</p:tagLst>
</file>

<file path=ppt/tags/tag4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2404_1*i*1"/>
  <p:tag name="KSO_WM_TEMPLATE_CATEGORY" val="custom"/>
  <p:tag name="KSO_WM_TEMPLATE_INDEX" val="20232404"/>
  <p:tag name="KSO_WM_UNIT_LAYERLEVEL" val="1"/>
  <p:tag name="KSO_WM_TAG_VERSION" val="3.0"/>
  <p:tag name="KSO_WM_UNIT_FILL_FORE_SCHEMECOLOR_INDEX" val="5"/>
  <p:tag name="KSO_WM_UNIT_FILL_TYPE" val="1"/>
  <p:tag name="KSO_WM_UNIT_TEXT_FILL_FORE_SCHEMECOLOR_INDEX" val="2"/>
  <p:tag name="KSO_WM_UNIT_TEXT_FILL_TYPE" val="1"/>
  <p:tag name="KSO_WM_UNIT_USESOURCEFORMAT_APPLY" val="1"/>
</p:tagLst>
</file>

<file path=ppt/tags/tag4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2404_1*i*2"/>
  <p:tag name="KSO_WM_TEMPLATE_CATEGORY" val="custom"/>
  <p:tag name="KSO_WM_TEMPLATE_INDEX" val="20232404"/>
  <p:tag name="KSO_WM_UNIT_LAYERLEVEL" val="1"/>
  <p:tag name="KSO_WM_TAG_VERSION" val="3.0"/>
  <p:tag name="KSO_WM_UNIT_FILL_FORE_SCHEMECOLOR_INDEX" val="5"/>
  <p:tag name="KSO_WM_UNIT_FILL_TYPE" val="1"/>
  <p:tag name="KSO_WM_UNIT_TEXT_FILL_FORE_SCHEMECOLOR_INDEX" val="2"/>
  <p:tag name="KSO_WM_UNIT_TEXT_FILL_TYPE" val="1"/>
  <p:tag name="KSO_WM_UNIT_USESOURCEFORMAT_APPLY" val="1"/>
</p:tagLst>
</file>

<file path=ppt/tags/tag496.xml><?xml version="1.0" encoding="utf-8"?>
<p:tagLst xmlns:p="http://schemas.openxmlformats.org/presentationml/2006/main">
  <p:tag name="KSO_WM_UNIT_VALUE" val="909*1209"/>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2404_1*d*1"/>
  <p:tag name="KSO_WM_TEMPLATE_CATEGORY" val="custom"/>
  <p:tag name="KSO_WM_TEMPLATE_INDEX" val="20232404"/>
  <p:tag name="KSO_WM_UNIT_LAYERLEVEL" val="1"/>
  <p:tag name="KSO_WM_TAG_VERSION" val="3.0"/>
  <p:tag name="KSO_WM_BEAUTIFY_FLAG" val="#wm#"/>
  <p:tag name="KSO_WM_UNIT_LINE_FORE_SCHEMECOLOR_INDEX" val="5"/>
  <p:tag name="KSO_WM_UNIT_LINE_FILL_TYPE" val="2"/>
  <p:tag name="KSO_WM_UNIT_USESOURCEFORMAT_APPLY" val="1"/>
  <p:tag name="KSO_WM_UNIT_PICTURE_SUBTYPE" val="b"/>
  <p:tag name="MH_PIC_SOURCE_TYPE" val="generate_slide_ai*VCG41N1494264252*gallery_gallery_ai_v2.0.9_ONLINE*dabb06f42dd41853029a08e7c73fa2ea-slide-29"/>
</p:tagLst>
</file>

<file path=ppt/tags/tag497.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TEXT_FILL_FORE_SCHEMECOLOR_INDEX" val="13"/>
  <p:tag name="KSO_WM_UNIT_TEXT_FILL_TYPE" val="1"/>
  <p:tag name="KSO_WM_UNIT_USESOURCEFORMAT_APPLY" val="1"/>
  <p:tag name="KSO_WM_TEMPLATE_INDEX" val="20232404"/>
  <p:tag name="KSO_WM_UNIT_ID" val="custom20232404_1*a*1"/>
  <p:tag name="KSO_WM_UNIT_TEXT_TYPE" val="1"/>
  <p:tag name="KSO_WM_UNIT_PRESET_TEXT" val="单击此处添加标题"/>
</p:tagLst>
</file>

<file path=ppt/tags/tag49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321_2*l_h_a*1_1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FILL_TYPE" val="1"/>
  <p:tag name="KSO_WM_UNIT_FILL_FORE_SCHEMECOLOR_INDEX" val="5"/>
  <p:tag name="KSO_WM_UNIT_FILL_FORE_SCHEMECOLOR_INDEX_BRIGHTNESS" val="0"/>
  <p:tag name="KSO_WM_UNIT_PRESET_TEXT" val="添加标题"/>
</p:tagLst>
</file>

<file path=ppt/tags/tag49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21_2*l_h_f*1_1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TEXT_FILL_FORE_SCHEMECOLOR_INDEX" val="1"/>
  <p:tag name="KSO_WM_UNIT_TEXT_FILL_TYPE" val="1"/>
  <p:tag name="KSO_WM_UNIT_PRESET_TEXT" val="单击此处添加文本具体内容，简明扼要地阐述您的观点根据需要可酌情增减文字，单击此处添加内容。单击此处添加文本具体内容，简明扼要地阐述您的观点根据需要可酌情增减文字，单击此处添加内容。"/>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
  <p:tag name="KSO_WM_UNIT_LAYERLEVEL" val="1"/>
  <p:tag name="KSO_WM_TAG_VERSION" val="3.0"/>
  <p:tag name="KSO_WM_BEAUTIFY_FLAG" val="#wm#"/>
  <p:tag name="KSO_WM_UNIT_TYPE" val="i"/>
  <p:tag name="KSO_WM_UNIT_INDEX" val="4"/>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50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321_2*l_h_a*1_2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FILL_TYPE" val="1"/>
  <p:tag name="KSO_WM_UNIT_FILL_FORE_SCHEMECOLOR_INDEX" val="5"/>
  <p:tag name="KSO_WM_UNIT_FILL_FORE_SCHEMECOLOR_INDEX_BRIGHTNESS" val="0"/>
  <p:tag name="KSO_WM_UNIT_PRESET_TEXT" val="添加标题"/>
</p:tagLst>
</file>

<file path=ppt/tags/tag50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21_2*l_h_f*1_2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TEXT_FILL_FORE_SCHEMECOLOR_INDEX" val="1"/>
  <p:tag name="KSO_WM_UNIT_TEXT_FILL_TYPE" val="1"/>
  <p:tag name="KSO_WM_UNIT_PRESET_TEXT" val="单击此处添加文本具体内容，简明扼要地阐述您的观点根据需要可酌情增减文字，单击此处添加内容。单击此处添加文本具体内容，简明扼要地阐述您的观点根据需要可酌情增减文字，单击此处添加内容。"/>
</p:tagLst>
</file>

<file path=ppt/tags/tag50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321_2*l_h_a*1_3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FILL_TYPE" val="1"/>
  <p:tag name="KSO_WM_UNIT_FILL_FORE_SCHEMECOLOR_INDEX" val="5"/>
  <p:tag name="KSO_WM_UNIT_FILL_FORE_SCHEMECOLOR_INDEX_BRIGHTNESS" val="0"/>
  <p:tag name="KSO_WM_UNIT_PRESET_TEXT" val="添加标题"/>
</p:tagLst>
</file>

<file path=ppt/tags/tag50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21_2*l_h_f*1_3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TEXT_FILL_FORE_SCHEMECOLOR_INDEX" val="1"/>
  <p:tag name="KSO_WM_UNIT_TEXT_FILL_TYPE" val="1"/>
  <p:tag name="KSO_WM_UNIT_PRESET_TEXT" val="单击此处添加文本具体内容，简明扼要地阐述您的观点根据需要可酌情增减文字，单击此处添加内容。单击此处添加文本具体内容，简明扼要地阐述您的观点根据需要可酌情增减文字，单击此处添加内容。"/>
</p:tagLst>
</file>

<file path=ppt/tags/tag504.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LAYOUT" val="a_d_l"/>
  <p:tag name="KSO_WM_SLIDE_LAYOUT_CNT" val="1_1_1"/>
  <p:tag name="KSO_WM_SPECIAL_SOURCE" val="bdnull"/>
  <p:tag name="KSO_WM_SLIDE_TYPE" val="text"/>
  <p:tag name="KSO_WM_SLIDE_SIZE" val="411.56*333.516"/>
  <p:tag name="KSO_WM_SLIDE_POSITION" val="489.895*159.674"/>
  <p:tag name="KSO_WM_SLIDE_SUBTYPE" val="picTxt"/>
  <p:tag name="KSO_WM_DIAGRAM_GROUP_CODE" val="l1-1"/>
  <p:tag name="KSO_WM_SLIDE_DIAGTYPE" val="l"/>
  <p:tag name="KSO_WM_SLIDE_LAYOUT_NAME" val="仅标题"/>
  <p:tag name="KSO_WM_TEMPLATE_INDEX" val="20232404"/>
  <p:tag name="KSO_WM_TEMPLATE_SUBCATEGORY" val="0"/>
  <p:tag name="KSO_WM_SLIDE_INDEX" val="1"/>
  <p:tag name="KSO_WM_TAG_VERSION" val="3.0"/>
  <p:tag name="KSO_WM_SLIDE_ID" val="custom20232404_1"/>
  <p:tag name="KSO_WM_SLIDE_ITEM_CNT" val="3"/>
  <p:tag name="CP_OUTLINE_TITLE" val="课程整合 - 课程安排"/>
  <p:tag name="CP_OUTLINE_TYPE" val="pt_text"/>
</p:tagLst>
</file>

<file path=ppt/tags/tag505.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1939"/>
  <p:tag name="KSO_WM_UNIT_ID" val="custom20231939_1*a*1"/>
  <p:tag name="KSO_WM_UNIT_TEXT_FILL_FORE_SCHEMECOLOR_INDEX" val="5"/>
  <p:tag name="KSO_WM_UNIT_TEXT_FILL_TYPE" val="1"/>
  <p:tag name="KSO_WM_UNIT_USESOURCEFORMAT_APPLY" val="1"/>
  <p:tag name="KSO_WM_UNIT_TEXT_TYPE" val="1"/>
  <p:tag name="KSO_WM_UNIT_PRESET_TEXT" val="单击此处添加标题"/>
</p:tagLst>
</file>

<file path=ppt/tags/tag50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70_3*l_h_f*1_1_1"/>
  <p:tag name="KSO_WM_TEMPLATE_CATEGORY" val="diagram"/>
  <p:tag name="KSO_WM_TEMPLATE_INDEX" val="20231970"/>
  <p:tag name="KSO_WM_UNIT_LAYERLEVEL" val="1_1_1"/>
  <p:tag name="KSO_WM_TAG_VERSION" val="3.0"/>
  <p:tag name="KSO_WM_UNIT_TEXT_FILL_FORE_SCHEMECOLOR_INDEX_BRIGHTNESS" val="0.15"/>
  <p:tag name="KSO_WM_DIAGRAM_VERSION" val="3"/>
  <p:tag name="KSO_WM_DIAGRAM_COLOR_TRICK" val="1"/>
  <p:tag name="KSO_WM_DIAGRAM_GROUP_CODE" val="l1-1"/>
  <p:tag name="KSO_WM_DIAGRAM_MAX_ITEMCNT" val="3"/>
  <p:tag name="KSO_WM_DIAGRAM_MIN_ITEMCNT" val="1"/>
  <p:tag name="KSO_WM_DIAGRAM_VIRTUALLY_FRAME" val="{&quot;height&quot;:328.9865354330709,&quot;left&quot;:46.535196850393696,&quot;top&quot;:147.4067716535433,&quot;width&quot;:267.17960629921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UNIT_TEXT_TYPE" val="1"/>
  <p:tag name="KSO_WM_BEAUTIFY_FLAG" val="#wm#"/>
  <p:tag name="KSO_WM_UNIT_TEXT_LAYER_COUNT" val="1"/>
  <p:tag name="KSO_WM_UNIT_PRESET_TEXT" val="单击此处输入你的项正文，文字是您思想的提炼，请尽量言简意赅的阐述。单击此处输入你的项正，文字是您思想的提炼，请尽量言简意赅的阐述。"/>
  <p:tag name="KSO_WM_UNIT_TEXT_FILL_FORE_SCHEMECOLOR_INDEX" val="1"/>
  <p:tag name="KSO_WM_UNIT_TEXT_FILL_TYPE" val="1"/>
</p:tagLst>
</file>

<file path=ppt/tags/tag50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970_3*l_h_a*1_1_1"/>
  <p:tag name="KSO_WM_TEMPLATE_CATEGORY" val="diagram"/>
  <p:tag name="KSO_WM_TEMPLATE_INDEX" val="20231970"/>
  <p:tag name="KSO_WM_UNIT_LAYERLEVEL" val="1_1_1"/>
  <p:tag name="KSO_WM_TAG_VERSION" val="3.0"/>
  <p:tag name="KSO_WM_DIAGRAM_VERSION" val="3"/>
  <p:tag name="KSO_WM_DIAGRAM_COLOR_TRICK" val="1"/>
  <p:tag name="KSO_WM_DIAGRAM_GROUP_CODE" val="l1-1"/>
  <p:tag name="KSO_WM_DIAGRAM_MAX_ITEMCNT" val="3"/>
  <p:tag name="KSO_WM_DIAGRAM_MIN_ITEMCNT" val="1"/>
  <p:tag name="KSO_WM_DIAGRAM_VIRTUALLY_FRAME" val="{&quot;height&quot;:328.9865354330709,&quot;left&quot;:46.535196850393696,&quot;top&quot;:147.4067716535433,&quot;width&quot;:267.17960629921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DIAGRAM_COLOR_TEXT_CAN_REMOVE" val="n"/>
  <p:tag name="KSO_WM_UNIT_TEXT_TYPE" val="1"/>
  <p:tag name="KSO_WM_BEAUTIFY_FLAG" val="#wm#"/>
  <p:tag name="KSO_WM_UNIT_PRESET_TEXT" val="此处添加标题"/>
  <p:tag name="KSO_WM_UNIT_TEXT_FILL_FORE_SCHEMECOLOR_INDEX" val="1"/>
  <p:tag name="KSO_WM_UNIT_TEXT_FILL_TYPE" val="1"/>
</p:tagLst>
</file>

<file path=ppt/tags/tag50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970_3*l_h_f*1_2_1"/>
  <p:tag name="KSO_WM_TEMPLATE_CATEGORY" val="diagram"/>
  <p:tag name="KSO_WM_TEMPLATE_INDEX" val="20231970"/>
  <p:tag name="KSO_WM_UNIT_LAYERLEVEL" val="1_1_1"/>
  <p:tag name="KSO_WM_TAG_VERSION" val="3.0"/>
  <p:tag name="KSO_WM_UNIT_TEXT_FILL_FORE_SCHEMECOLOR_INDEX_BRIGHTNESS" val="0.15"/>
  <p:tag name="KSO_WM_DIAGRAM_VERSION" val="3"/>
  <p:tag name="KSO_WM_DIAGRAM_COLOR_TRICK" val="1"/>
  <p:tag name="KSO_WM_DIAGRAM_GROUP_CODE" val="l1-1"/>
  <p:tag name="KSO_WM_DIAGRAM_MAX_ITEMCNT" val="3"/>
  <p:tag name="KSO_WM_DIAGRAM_MIN_ITEMCNT" val="1"/>
  <p:tag name="KSO_WM_DIAGRAM_VIRTUALLY_FRAME" val="{&quot;height&quot;:328.9865354330709,&quot;left&quot;:46.535196850393696,&quot;top&quot;:147.4067716535433,&quot;width&quot;:267.17960629921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UNIT_TEXT_TYPE" val="1"/>
  <p:tag name="KSO_WM_BEAUTIFY_FLAG" val="#wm#"/>
  <p:tag name="KSO_WM_UNIT_TEXT_LAYER_COUNT" val="1"/>
  <p:tag name="KSO_WM_UNIT_PRESET_TEXT" val="单击此处输入你的项正文，文字是您思想的提炼，请尽量言简意赅的阐述。单击此处输入你的项正，文字是您思想的提炼，请尽量言简意赅的阐述。"/>
  <p:tag name="KSO_WM_UNIT_TEXT_FILL_FORE_SCHEMECOLOR_INDEX" val="1"/>
  <p:tag name="KSO_WM_UNIT_TEXT_FILL_TYPE" val="1"/>
</p:tagLst>
</file>

<file path=ppt/tags/tag50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970_3*l_h_a*1_2_1"/>
  <p:tag name="KSO_WM_TEMPLATE_CATEGORY" val="diagram"/>
  <p:tag name="KSO_WM_TEMPLATE_INDEX" val="20231970"/>
  <p:tag name="KSO_WM_UNIT_LAYERLEVEL" val="1_1_1"/>
  <p:tag name="KSO_WM_TAG_VERSION" val="3.0"/>
  <p:tag name="KSO_WM_DIAGRAM_VERSION" val="3"/>
  <p:tag name="KSO_WM_DIAGRAM_COLOR_TRICK" val="1"/>
  <p:tag name="KSO_WM_DIAGRAM_GROUP_CODE" val="l1-1"/>
  <p:tag name="KSO_WM_DIAGRAM_MAX_ITEMCNT" val="3"/>
  <p:tag name="KSO_WM_DIAGRAM_MIN_ITEMCNT" val="1"/>
  <p:tag name="KSO_WM_DIAGRAM_VIRTUALLY_FRAME" val="{&quot;height&quot;:328.9865354330709,&quot;left&quot;:46.535196850393696,&quot;top&quot;:147.4067716535433,&quot;width&quot;:267.17960629921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DIAGRAM_COLOR_TEXT_CAN_REMOVE" val="n"/>
  <p:tag name="KSO_WM_UNIT_TEXT_TYPE" val="1"/>
  <p:tag name="KSO_WM_BEAUTIFY_FLAG" val="#wm#"/>
  <p:tag name="KSO_WM_UNIT_PRESET_TEXT" val="此处添加标题"/>
  <p:tag name="KSO_WM_UNIT_TEXT_FILL_FORE_SCHEMECOLOR_INDEX" val="1"/>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51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970_3*l_h_f*1_3_1"/>
  <p:tag name="KSO_WM_TEMPLATE_CATEGORY" val="diagram"/>
  <p:tag name="KSO_WM_TEMPLATE_INDEX" val="20231970"/>
  <p:tag name="KSO_WM_UNIT_LAYERLEVEL" val="1_1_1"/>
  <p:tag name="KSO_WM_TAG_VERSION" val="3.0"/>
  <p:tag name="KSO_WM_UNIT_TEXT_FILL_FORE_SCHEMECOLOR_INDEX_BRIGHTNESS" val="0.15"/>
  <p:tag name="KSO_WM_DIAGRAM_VERSION" val="3"/>
  <p:tag name="KSO_WM_DIAGRAM_COLOR_TRICK" val="1"/>
  <p:tag name="KSO_WM_DIAGRAM_GROUP_CODE" val="l1-1"/>
  <p:tag name="KSO_WM_DIAGRAM_MAX_ITEMCNT" val="3"/>
  <p:tag name="KSO_WM_DIAGRAM_MIN_ITEMCNT" val="1"/>
  <p:tag name="KSO_WM_DIAGRAM_VIRTUALLY_FRAME" val="{&quot;height&quot;:328.9865354330709,&quot;left&quot;:46.535196850393696,&quot;top&quot;:147.4067716535433,&quot;width&quot;:267.17960629921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UNIT_TEXT_TYPE" val="1"/>
  <p:tag name="KSO_WM_BEAUTIFY_FLAG" val="#wm#"/>
  <p:tag name="KSO_WM_UNIT_TEXT_LAYER_COUNT" val="1"/>
  <p:tag name="KSO_WM_UNIT_PRESET_TEXT" val="单击此处输入你的项正文，文字是您思想的提炼，请尽量言简意赅的阐述。单击此处输入你的项正，文字是您思想的提炼，请尽量言简意赅的阐述。"/>
  <p:tag name="KSO_WM_UNIT_TEXT_FILL_FORE_SCHEMECOLOR_INDEX" val="1"/>
  <p:tag name="KSO_WM_UNIT_TEXT_FILL_TYPE" val="1"/>
</p:tagLst>
</file>

<file path=ppt/tags/tag51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970_3*l_h_a*1_3_1"/>
  <p:tag name="KSO_WM_TEMPLATE_CATEGORY" val="diagram"/>
  <p:tag name="KSO_WM_TEMPLATE_INDEX" val="20231970"/>
  <p:tag name="KSO_WM_UNIT_LAYERLEVEL" val="1_1_1"/>
  <p:tag name="KSO_WM_TAG_VERSION" val="3.0"/>
  <p:tag name="KSO_WM_DIAGRAM_VERSION" val="3"/>
  <p:tag name="KSO_WM_DIAGRAM_COLOR_TRICK" val="1"/>
  <p:tag name="KSO_WM_DIAGRAM_GROUP_CODE" val="l1-1"/>
  <p:tag name="KSO_WM_DIAGRAM_MAX_ITEMCNT" val="3"/>
  <p:tag name="KSO_WM_DIAGRAM_MIN_ITEMCNT" val="1"/>
  <p:tag name="KSO_WM_DIAGRAM_VIRTUALLY_FRAME" val="{&quot;height&quot;:328.9865354330709,&quot;left&quot;:46.535196850393696,&quot;top&quot;:147.4067716535433,&quot;width&quot;:267.17960629921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DIAGRAM_COLOR_TEXT_CAN_REMOVE" val="n"/>
  <p:tag name="KSO_WM_UNIT_TEXT_TYPE" val="1"/>
  <p:tag name="KSO_WM_BEAUTIFY_FLAG" val="#wm#"/>
  <p:tag name="KSO_WM_UNIT_PRESET_TEXT" val="此处添加标题"/>
  <p:tag name="KSO_WM_UNIT_TEXT_FILL_FORE_SCHEMECOLOR_INDEX" val="1"/>
  <p:tag name="KSO_WM_UNIT_TEXT_FILL_TYPE" val="1"/>
</p:tagLst>
</file>

<file path=ppt/tags/tag512.xml><?xml version="1.0" encoding="utf-8"?>
<p:tagLst xmlns:p="http://schemas.openxmlformats.org/presentationml/2006/main">
  <p:tag name="KSO_WM_BEAUTIFY_FLAG" val="#wm#"/>
  <p:tag name="KSO_WM_UNIT_VALUE" val="2105*2610"/>
  <p:tag name="KSO_WM_UNIT_HIGHLIGHT" val="0"/>
  <p:tag name="KSO_WM_UNIT_COMPATIBLE" val="0"/>
  <p:tag name="KSO_WM_UNIT_DIAGRAM_ISNUMVISUAL" val="0"/>
  <p:tag name="KSO_WM_UNIT_DIAGRAM_ISREFERUNIT" val="0"/>
  <p:tag name="KSO_WM_UNIT_TYPE" val="d"/>
  <p:tag name="KSO_WM_UNIT_INDEX" val="1"/>
  <p:tag name="KSO_WM_UNIT_ID" val="custom40479663_1*d*1"/>
  <p:tag name="KSO_WM_TEMPLATE_CATEGORY" val="custom"/>
  <p:tag name="KSO_WM_TEMPLATE_INDEX" val="40479663"/>
  <p:tag name="KSO_WM_UNIT_LAYERLEVEL" val="1"/>
  <p:tag name="KSO_WM_TAG_VERSION" val="3.0"/>
  <p:tag name="KSO_WM_UNIT_PIC_EFFECT" val="1"/>
</p:tagLst>
</file>

<file path=ppt/tags/tag513.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264.2*360.15"/>
  <p:tag name="KSO_WM_SLIDE_POSITION" val="48*131.8"/>
  <p:tag name="KSO_WM_SLIDE_LAYOUT" val="a_d_l"/>
  <p:tag name="KSO_WM_SLIDE_LAYOUT_CNT" val="1_1_1"/>
  <p:tag name="KSO_WM_SPECIAL_SOURCE" val="bdnull"/>
  <p:tag name="KSO_WM_DIAGRAM_GROUP_CODE" val="l1-1"/>
  <p:tag name="KSO_WM_SLIDE_DIAGTYPE" val="l"/>
  <p:tag name="KSO_WM_TEMPLATE_INDEX" val="20231939"/>
  <p:tag name="KSO_WM_TEMPLATE_SUBCATEGORY" val="0"/>
  <p:tag name="KSO_WM_SLIDE_INDEX" val="1"/>
  <p:tag name="KSO_WM_TAG_VERSION" val="3.0"/>
  <p:tag name="KSO_WM_SLIDE_ID" val="custom20231939_1"/>
  <p:tag name="KSO_WM_SLIDE_ITEM_CNT" val="3"/>
  <p:tag name="CP_OUTLINE_TITLE" val="课程整合 - 专业基础课程"/>
  <p:tag name="CP_OUTLINE_TYPE" val="pt_text"/>
</p:tagLst>
</file>

<file path=ppt/tags/tag514.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3315_2*a*1"/>
  <p:tag name="KSO_WM_TEMPLATE_CATEGORY" val="diagram"/>
  <p:tag name="KSO_WM_TEMPLATE_INDEX" val="20233315"/>
  <p:tag name="KSO_WM_UNIT_LAYERLEVEL" val="1"/>
  <p:tag name="KSO_WM_TAG_VERSION" val="3.0"/>
  <p:tag name="KSO_WM_BEAUTIFY_FLAG" val="#wm#"/>
  <p:tag name="KSO_WM_DIAGRAM_GROUP_CODE" val="l1-1"/>
  <p:tag name="KSO_WM_UNIT_PRESET_TEXT" val="单击此处添加标题"/>
  <p:tag name="KSO_WM_UNIT_TEXT_TYPE" val="1"/>
</p:tagLst>
</file>

<file path=ppt/tags/tag51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315_1*l_h_f*1_1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2"/>
  <p:tag name="KSO_WM_DIAGRAM_VERSION" val="3"/>
  <p:tag name="KSO_WM_DIAGRAM_COLOR_TRICK" val="1"/>
  <p:tag name="KSO_WM_DIAGRAM_COLOR_TEXT_CAN_REMOVE" val="n"/>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Lst>
</file>

<file path=ppt/tags/tag5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315_1*l_h_a*1_1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2"/>
  <p:tag name="KSO_WM_DIAGRAM_VERSION" val="3"/>
  <p:tag name="KSO_WM_DIAGRAM_COLOR_TRICK" val="1"/>
  <p:tag name="KSO_WM_DIAGRAM_COLOR_TEXT_CAN_REMOVE" val="n"/>
  <p:tag name="KSO_WM_UNIT_PRESET_TEXT" val="此处添加项标题"/>
  <p:tag name="KSO_WM_UNIT_TEXT_FILL_FORE_SCHEMECOLOR_INDEX" val="1"/>
  <p:tag name="KSO_WM_UNIT_TEXT_FILL_TYPE" val="1"/>
  <p:tag name="KSO_WM_UNIT_TEXT_TYPE" val="1"/>
</p:tagLst>
</file>

<file path=ppt/tags/tag51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315_1*l_h_f*1_3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2"/>
  <p:tag name="KSO_WM_DIAGRAM_VERSION" val="3"/>
  <p:tag name="KSO_WM_DIAGRAM_COLOR_TRICK" val="1"/>
  <p:tag name="KSO_WM_DIAGRAM_COLOR_TEXT_CAN_REMOVE" val="n"/>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Lst>
</file>

<file path=ppt/tags/tag51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315_1*l_h_a*1_3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Lst>
</file>

<file path=ppt/tags/tag51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315_1*l_h_f*1_2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2"/>
  <p:tag name="KSO_WM_DIAGRAM_VERSION" val="3"/>
  <p:tag name="KSO_WM_DIAGRAM_COLOR_TRICK" val="1"/>
  <p:tag name="KSO_WM_DIAGRAM_COLOR_TEXT_CAN_REMOVE" val="n"/>
  <p:tag name="KSO_WM_UNIT_PRESET_TEXT" val="单击此处添加内容，简明扼要地阐述观点。根据需要酌情增减文字&#10;"/>
  <p:tag name="KSO_WM_UNIT_TEXT_FILL_FORE_SCHEMECOLOR_INDEX" val="1"/>
  <p:tag name="KSO_WM_UNIT_TEXT_FILL_TYPE" val="1"/>
  <p:tag name="KSO_WM_UNIT_TEXT_TYPE" val="1"/>
  <p:tag name="KSO_WM_UNIT_TEXT_LAYER_COUNT"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52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315_1*l_h_a*1_2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d*1_1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1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generate_slide_ai*VCG211246959432*gallery_gallery_ai_v2.0.9_ONLINE*dabb06f42dd41853029a08e7c73fa2ea-slide-31"/>
</p:tagLst>
</file>

<file path=ppt/tags/tag5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d*1_2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2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generate_slide_ai*VCG211248265683*gallery_gallery_ai_v2.0.9_ONLINE*dabb06f42dd41853029a08e7c73fa2ea-slide-31"/>
</p:tagLst>
</file>

<file path=ppt/tags/tag5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d*1_3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generate_slide_ai*VCG41N1222544970*gallery_gallery_ai_v2.0.9_ONLINE*dabb06f42dd41853029a08e7c73fa2ea-slide-31"/>
</p:tagLst>
</file>

<file path=ppt/tags/tag5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i*1_1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i*1_2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5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i*1_3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527.xml><?xml version="1.0" encoding="utf-8"?>
<p:tagLst xmlns:p="http://schemas.openxmlformats.org/presentationml/2006/main">
  <p:tag name="KSO_WM_SLIDE_ID" val="diagram20233315_2"/>
  <p:tag name="KSO_WM_TEMPLATE_SUBCATEGORY" val="0"/>
  <p:tag name="KSO_WM_TEMPLATE_MASTER_TYPE" val="0"/>
  <p:tag name="KSO_WM_TEMPLATE_COLOR_TYPE" val="0"/>
  <p:tag name="KSO_WM_SLIDE_ITEM_CNT" val="4"/>
  <p:tag name="KSO_WM_SLIDE_INDEX" val="2"/>
  <p:tag name="KSO_WM_TAG_VERSION" val="3.0"/>
  <p:tag name="KSO_WM_BEAUTIFY_FLAG" val="#wm#"/>
  <p:tag name="KSO_WM_TEMPLATE_CATEGORY" val="diagram"/>
  <p:tag name="KSO_WM_TEMPLATE_INDEX" val="20233315"/>
  <p:tag name="KSO_WM_SLIDE_TYPE" val="text"/>
  <p:tag name="KSO_WM_SLIDE_SUBTYPE" val="diag"/>
  <p:tag name="KSO_WM_SLIDE_SIZE" val="850.394*297.555"/>
  <p:tag name="KSO_WM_SLIDE_POSITION" val="54.8032*139.28"/>
  <p:tag name="KSO_WM_SLIDE_LAYOUT" val="a_l"/>
  <p:tag name="KSO_WM_SLIDE_LAYOUT_CNT" val="1_1"/>
  <p:tag name="KSO_WM_SPECIAL_SOURCE" val="bdnull"/>
  <p:tag name="KSO_WM_DIAGRAM_GROUP_CODE" val="l1-1"/>
  <p:tag name="KSO_WM_SLIDE_DIAGTYPE" val="l"/>
  <p:tag name="CP_OUTLINE_TITLE" val="课程整合 - 专业核心课程"/>
  <p:tag name="CP_OUTLINE_TYPE" val="pt_text"/>
</p:tagLst>
</file>

<file path=ppt/tags/tag5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600_1*d*1"/>
  <p:tag name="KSO_WM_TEMPLATE_CATEGORY" val="custom"/>
  <p:tag name="KSO_WM_TEMPLATE_INDEX" val="20233600"/>
  <p:tag name="KSO_WM_UNIT_LAYERLEVEL" val="1"/>
  <p:tag name="KSO_WM_TAG_VERSION" val="3.0"/>
  <p:tag name="KSO_WM_BEAUTIFY_FLAG" val="#wm#"/>
  <p:tag name="KSO_WM_UNIT_VALUE" val="1904*3384"/>
  <p:tag name="KSO_WM_UNIT_PICTURE_SUBTYPE" val="a"/>
  <p:tag name="MH_PIC_SOURCE_TYPE" val="generate_slide_ai*VCG41N1493471711*gallery_gallery_ai_v2.0.9_ONLINE*dabb06f42dd41853029a08e7c73fa2ea-slide-32"/>
</p:tagLst>
</file>

<file path=ppt/tags/tag5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3600_1*i*2"/>
  <p:tag name="KSO_WM_TEMPLATE_CATEGORY" val="custom"/>
  <p:tag name="KSO_WM_TEMPLATE_INDEX" val="20233600"/>
  <p:tag name="KSO_WM_UNIT_LAYERLEVEL" val="1"/>
  <p:tag name="KSO_WM_TAG_VERSION" val="3.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530.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3600_1*a*1"/>
  <p:tag name="KSO_WM_TEMPLATE_CATEGORY" val="custom"/>
  <p:tag name="KSO_WM_TEMPLATE_INDEX" val="20233600"/>
  <p:tag name="KSO_WM_UNIT_LAYERLEVEL" val="1"/>
  <p:tag name="KSO_WM_TAG_VERSION" val="3.0"/>
  <p:tag name="KSO_WM_BEAUTIFY_FLAG" val="#wm#"/>
  <p:tag name="KSO_WM_DIAGRAM_GROUP_CODE" val="l1-1"/>
  <p:tag name="KSO_WM_UNIT_PRESET_TEXT" val="单击此处添加标题"/>
  <p:tag name="KSO_WM_UNIT_TEXT_TYPE" val="1"/>
</p:tagLst>
</file>

<file path=ppt/tags/tag53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660_2*l_h_f*1_2_1"/>
  <p:tag name="KSO_WM_TEMPLATE_CATEGORY" val="diagram"/>
  <p:tag name="KSO_WM_TEMPLATE_INDEX" val="20233660"/>
  <p:tag name="KSO_WM_UNIT_LAYERLEVEL" val="1_1_1"/>
  <p:tag name="KSO_WM_TAG_VERSION" val="3.0"/>
  <p:tag name="KSO_WM_UNIT_TEXT_FILL_FORE_SCHEMECOLOR_INDEX_BRIGHTNESS" val="0.3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UNIT_TEXT_LAYER_COUNT" val="1"/>
  <p:tag name="KSO_WM_BEAUTIFY_FLAG" val="#wm#"/>
  <p:tag name="KSO_WM_UNIT_PRESET_TEXT" val="单击此处添加文本具体内容，简明阐述您的观点。根据需要可增减文字，以便观者准确理解您传达的思想。单击此处添加文本具体内容简明地阐述您的观点。"/>
  <p:tag name="KSO_WM_UNIT_TEXT_FILL_FORE_SCHEMECOLOR_INDEX" val="1"/>
  <p:tag name="KSO_WM_UNIT_TEXT_FILL_TYPE" val="1"/>
</p:tagLst>
</file>

<file path=ppt/tags/tag53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660_2*l_h_a*1_2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BEAUTIFY_FLAG" val="#wm#"/>
  <p:tag name="KSO_WM_UNIT_PRESET_TEXT" val="单击此处添加标题"/>
  <p:tag name="KSO_WM_UNIT_TEXT_FILL_FORE_SCHEMECOLOR_INDEX" val="1"/>
  <p:tag name="KSO_WM_UNIT_TEXT_FILL_TYPE" val="1"/>
</p:tagLst>
</file>

<file path=ppt/tags/tag53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660_2*l_h_f*1_3_1"/>
  <p:tag name="KSO_WM_TEMPLATE_CATEGORY" val="diagram"/>
  <p:tag name="KSO_WM_TEMPLATE_INDEX" val="20233660"/>
  <p:tag name="KSO_WM_UNIT_LAYERLEVEL" val="1_1_1"/>
  <p:tag name="KSO_WM_TAG_VERSION" val="3.0"/>
  <p:tag name="KSO_WM_UNIT_TEXT_FILL_FORE_SCHEMECOLOR_INDEX_BRIGHTNESS" val="0.3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UNIT_TEXT_LAYER_COUNT" val="1"/>
  <p:tag name="KSO_WM_BEAUTIFY_FLAG" val="#wm#"/>
  <p:tag name="KSO_WM_UNIT_PRESET_TEXT" val="单击此处添加文本内容，简明阐述您的观点。根据需要可增减文字，以便观者准确理解您传达的思想。单击此处添加文本具体内容简明地阐述您的观点。"/>
  <p:tag name="KSO_WM_UNIT_TEXT_FILL_FORE_SCHEMECOLOR_INDEX" val="1"/>
  <p:tag name="KSO_WM_UNIT_TEXT_FILL_TYPE" val="1"/>
</p:tagLst>
</file>

<file path=ppt/tags/tag5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660_2*l_h_a*1_3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BEAUTIFY_FLAG" val="#wm#"/>
  <p:tag name="KSO_WM_UNIT_PRESET_TEXT" val="单击此处添加标题"/>
  <p:tag name="KSO_WM_UNIT_TEXT_FILL_FORE_SCHEMECOLOR_INDEX" val="1"/>
  <p:tag name="KSO_WM_UNIT_TEXT_FILL_TYPE" val="1"/>
</p:tagLst>
</file>

<file path=ppt/tags/tag53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660_2*l_h_f*1_1_1"/>
  <p:tag name="KSO_WM_TEMPLATE_CATEGORY" val="diagram"/>
  <p:tag name="KSO_WM_TEMPLATE_INDEX" val="20233660"/>
  <p:tag name="KSO_WM_UNIT_LAYERLEVEL" val="1_1_1"/>
  <p:tag name="KSO_WM_TAG_VERSION" val="3.0"/>
  <p:tag name="KSO_WM_UNIT_TEXT_FILL_FORE_SCHEMECOLOR_INDEX_BRIGHTNESS" val="0.3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UNIT_TEXT_LAYER_COUNT" val="1"/>
  <p:tag name="KSO_WM_BEAUTIFY_FLAG" val="#wm#"/>
  <p:tag name="KSO_WM_UNIT_PRESET_TEXT" val="单击此处添加文本，简明阐述您的观点。根据需要可增减文字，以便观者准确理解您传达的思想。单击此处添加文本具体内容简明地阐述您的观点。"/>
  <p:tag name="KSO_WM_UNIT_TEXT_FILL_FORE_SCHEMECOLOR_INDEX" val="1"/>
  <p:tag name="KSO_WM_UNIT_TEXT_FILL_TYPE" val="1"/>
</p:tagLst>
</file>

<file path=ppt/tags/tag53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660_2*l_h_a*1_1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TEXT_TYPE" val="1"/>
  <p:tag name="KSO_WM_DIAGRAM_VERSION" val="3"/>
  <p:tag name="KSO_WM_DIAGRAM_COLOR_TRICK" val="2"/>
  <p:tag name="KSO_WM_DIAGRAM_COLOR_TEXT_CAN_REMOVE" val="n"/>
  <p:tag name="KSO_WM_BEAUTIFY_FLAG" val="#wm#"/>
  <p:tag name="KSO_WM_UNIT_PRESET_TEXT" val="单击此处添加标题"/>
  <p:tag name="KSO_WM_UNIT_TEXT_FILL_FORE_SCHEMECOLOR_INDEX" val="1"/>
  <p:tag name="KSO_WM_UNIT_TEXT_FILL_TYPE" val="1"/>
</p:tagLst>
</file>

<file path=ppt/tags/tag53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i"/>
  <p:tag name="KSO_WM_UNIT_INDEX" val="1_1_1"/>
  <p:tag name="KSO_WM_UNIT_ID" val="diagram20233660_2*l_h_i*1_1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SUBTYPE" val="d"/>
  <p:tag name="KSO_WM_DIAGRAM_VERSION" val="3"/>
  <p:tag name="KSO_WM_DIAGRAM_COLOR_TRICK" val="2"/>
  <p:tag name="KSO_WM_DIAGRAM_COLOR_TEXT_CAN_REMOVE" val="n"/>
  <p:tag name="KSO_WM_BEAUTIFY_FLAG" val="#wm#"/>
  <p:tag name="KSO_WM_UNIT_TEXT_FILL_FORE_SCHEMECOLOR_INDEX" val="1"/>
  <p:tag name="KSO_WM_UNIT_TEXT_FILL_TYPE" val="1"/>
</p:tagLst>
</file>

<file path=ppt/tags/tag53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i"/>
  <p:tag name="KSO_WM_UNIT_INDEX" val="1_2_1"/>
  <p:tag name="KSO_WM_UNIT_ID" val="diagram20233660_2*l_h_i*1_2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SUBTYPE" val="d"/>
  <p:tag name="KSO_WM_DIAGRAM_VERSION" val="3"/>
  <p:tag name="KSO_WM_DIAGRAM_COLOR_TRICK" val="2"/>
  <p:tag name="KSO_WM_DIAGRAM_COLOR_TEXT_CAN_REMOVE" val="n"/>
  <p:tag name="KSO_WM_BEAUTIFY_FLAG" val="#wm#"/>
  <p:tag name="KSO_WM_UNIT_TEXT_FILL_FORE_SCHEMECOLOR_INDEX" val="1"/>
  <p:tag name="KSO_WM_UNIT_TEXT_FILL_TYPE" val="1"/>
</p:tagLst>
</file>

<file path=ppt/tags/tag53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i"/>
  <p:tag name="KSO_WM_UNIT_INDEX" val="1_3_1"/>
  <p:tag name="KSO_WM_UNIT_ID" val="diagram20233660_2*l_h_i*1_3_1"/>
  <p:tag name="KSO_WM_TEMPLATE_CATEGORY" val="diagram"/>
  <p:tag name="KSO_WM_TEMPLATE_INDEX" val="20233660"/>
  <p:tag name="KSO_WM_UNIT_LAYERLEVEL" val="1_1_1"/>
  <p:tag name="KSO_WM_TAG_VERSION" val="3.0"/>
  <p:tag name="KSO_WM_UNIT_TEXT_FILL_FORE_SCHEMECOLOR_INDEX_BRIGHTNESS" val="0.15"/>
  <p:tag name="KSO_WM_DIAGRAM_GROUP_CODE" val="l1-1"/>
  <p:tag name="KSO_WM_DIAGRAM_MAX_ITEMCNT" val="3"/>
  <p:tag name="KSO_WM_DIAGRAM_MIN_ITEMCNT" val="2"/>
  <p:tag name="KSO_WM_DIAGRAM_VIRTUALLY_FRAME" val="{&quot;height&quot;:113.5999984741211,&quot;width&quot;:836.716857910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SUBTYPE" val="d"/>
  <p:tag name="KSO_WM_DIAGRAM_VERSION" val="3"/>
  <p:tag name="KSO_WM_DIAGRAM_COLOR_TRICK" val="2"/>
  <p:tag name="KSO_WM_DIAGRAM_COLOR_TEXT_CAN_REMOVE" val="n"/>
  <p:tag name="KSO_WM_BEAUTIFY_FLAG" val="#wm#"/>
  <p:tag name="KSO_WM_UNIT_TEXT_FILL_FORE_SCHEMECOLOR_INDEX" val="1"/>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660_2*l_h_i*1_1_2"/>
  <p:tag name="KSO_WM_TEMPLATE_CATEGORY" val="diagram"/>
  <p:tag name="KSO_WM_TEMPLATE_INDEX" val="20233660"/>
  <p:tag name="KSO_WM_UNIT_LAYERLEVEL" val="1_1_1"/>
  <p:tag name="KSO_WM_TAG_VERSION" val="3.0"/>
  <p:tag name="KSO_WM_UNIT_TYPE" val="l_h_i"/>
  <p:tag name="KSO_WM_UNIT_INDEX" val="1_1_2"/>
  <p:tag name="KSO_WM_DIAGRAM_VERSION" val="3"/>
  <p:tag name="KSO_WM_DIAGRAM_COLOR_TRICK" val="2"/>
  <p:tag name="KSO_WM_DIAGRAM_COLOR_TEXT_CAN_REMOVE" val="n"/>
  <p:tag name="KSO_WM_DIAGRAM_MAX_ITEMCNT" val="3"/>
  <p:tag name="KSO_WM_DIAGRAM_MIN_ITEMCNT" val="2"/>
  <p:tag name="KSO_WM_DIAGRAM_VIRTUALLY_FRAME" val="{&quot;height&quot;:113.5999984741211,&quot;width&quot;:836.71685791015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660_2*l_h_i*1_2_2"/>
  <p:tag name="KSO_WM_TEMPLATE_CATEGORY" val="diagram"/>
  <p:tag name="KSO_WM_TEMPLATE_INDEX" val="20233660"/>
  <p:tag name="KSO_WM_UNIT_LAYERLEVEL" val="1_1_1"/>
  <p:tag name="KSO_WM_TAG_VERSION" val="3.0"/>
  <p:tag name="KSO_WM_UNIT_TYPE" val="l_h_i"/>
  <p:tag name="KSO_WM_UNIT_INDEX" val="1_2_2"/>
  <p:tag name="KSO_WM_DIAGRAM_VERSION" val="3"/>
  <p:tag name="KSO_WM_DIAGRAM_COLOR_TRICK" val="2"/>
  <p:tag name="KSO_WM_DIAGRAM_COLOR_TEXT_CAN_REMOVE" val="n"/>
  <p:tag name="KSO_WM_DIAGRAM_MAX_ITEMCNT" val="3"/>
  <p:tag name="KSO_WM_DIAGRAM_MIN_ITEMCNT" val="2"/>
  <p:tag name="KSO_WM_DIAGRAM_VIRTUALLY_FRAME" val="{&quot;height&quot;:113.5999984741211,&quot;width&quot;:836.7168579101562}"/>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6"/>
  <p:tag name="KSO_WM_UNIT_FILL_FORE_SCHEMECOLOR_INDEX_BRIGHTNESS" val="0"/>
</p:tagLst>
</file>

<file path=ppt/tags/tag5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660_2*l_h_i*1_3_2"/>
  <p:tag name="KSO_WM_TEMPLATE_CATEGORY" val="diagram"/>
  <p:tag name="KSO_WM_TEMPLATE_INDEX" val="20233660"/>
  <p:tag name="KSO_WM_UNIT_LAYERLEVEL" val="1_1_1"/>
  <p:tag name="KSO_WM_TAG_VERSION" val="3.0"/>
  <p:tag name="KSO_WM_UNIT_TYPE" val="l_h_i"/>
  <p:tag name="KSO_WM_UNIT_INDEX" val="1_3_2"/>
  <p:tag name="KSO_WM_DIAGRAM_VERSION" val="3"/>
  <p:tag name="KSO_WM_DIAGRAM_COLOR_TRICK" val="2"/>
  <p:tag name="KSO_WM_DIAGRAM_COLOR_TEXT_CAN_REMOVE" val="n"/>
  <p:tag name="KSO_WM_DIAGRAM_MAX_ITEMCNT" val="3"/>
  <p:tag name="KSO_WM_DIAGRAM_MIN_ITEMCNT" val="2"/>
  <p:tag name="KSO_WM_DIAGRAM_VIRTUALLY_FRAME" val="{&quot;height&quot;:113.5999984741211,&quot;width&quot;:836.71685791015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543.xml><?xml version="1.0" encoding="utf-8"?>
<p:tagLst xmlns:p="http://schemas.openxmlformats.org/presentationml/2006/main">
  <p:tag name="KSO_WM_SLIDE_ID" val="custom20233600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3600"/>
  <p:tag name="KSO_WM_SLIDE_TYPE" val="text"/>
  <p:tag name="KSO_WM_SLIDE_SUBTYPE" val="picTxt"/>
  <p:tag name="KSO_WM_SLIDE_SIZE" val="836.717*113.503"/>
  <p:tag name="KSO_WM_SLIDE_POSITION" val="95.3*366.497"/>
  <p:tag name="KSO_WM_SLIDE_LAYOUT" val="a_d_l"/>
  <p:tag name="KSO_WM_SLIDE_LAYOUT_CNT" val="1_1_1"/>
  <p:tag name="KSO_WM_SPECIAL_SOURCE" val="bdnull"/>
  <p:tag name="KSO_WM_DIAGRAM_GROUP_CODE" val="l1-1"/>
  <p:tag name="KSO_WM_SLIDE_DIAGTYPE" val="l"/>
  <p:tag name="CP_OUTLINE_TITLE" val="课程整合 - 专业实践课程"/>
  <p:tag name="CP_OUTLINE_TYPE" val="pt_text"/>
</p:tagLst>
</file>

<file path=ppt/tags/tag544.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1973_1*a*1"/>
  <p:tag name="KSO_WM_TEMPLATE_CATEGORY" val="diagram"/>
  <p:tag name="KSO_WM_TEMPLATE_INDEX" val="20231973"/>
  <p:tag name="KSO_WM_UNIT_LAYERLEVEL" val="1"/>
  <p:tag name="KSO_WM_TAG_VERSION" val="3.0"/>
  <p:tag name="KSO_WM_BEAUTIFY_FLAG" val="#wm#"/>
  <p:tag name="KSO_WM_UNIT_TEXT_TYPE" val="1"/>
  <p:tag name="KSO_WM_UNIT_PRESET_TEXT" val="单击此处添加标题"/>
</p:tagLst>
</file>

<file path=ppt/tags/tag54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973_2*l_h_i*1_1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54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73_2*l_h_f*1_1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TEXT_TYPE" val="1"/>
  <p:tag name="KSO_WM_UNIT_TEXT_LAYER_COUNT" val="1"/>
  <p:tag name="KSO_WM_UNIT_PRESET_TEXT" val="单击此处添加文本具体内容，简明扼要地阐述您的观点。根据需要可酌情增减文字，单击此处添加文本具体内容"/>
  <p:tag name="KSO_WM_UNIT_TEXT_FILL_FORE_SCHEMECOLOR_INDEX" val="1"/>
  <p:tag name="KSO_WM_UNIT_TEXT_FILL_TYPE" val="1"/>
</p:tagLst>
</file>

<file path=ppt/tags/tag54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73_2*l_h_i*1_1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1"/>
  <p:tag name="KSO_WM_UNIT_FILL_TYPE" val="1"/>
  <p:tag name="KSO_WM_UNIT_FILL_FORE_SCHEMECOLOR_INDEX" val="5"/>
  <p:tag name="KSO_WM_UNIT_FILL_FORE_SCHEMECOLOR_INDEX_BRIGHTNESS" val="0"/>
</p:tagLst>
</file>

<file path=ppt/tags/tag54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73_2*l_h_a*1_1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TEXT_TYPE" val="1"/>
  <p:tag name="KSO_WM_UNIT_PRESET_TEXT" val="添加标题"/>
  <p:tag name="KSO_WM_UNIT_TEXT_FILL_FORE_SCHEMECOLOR_INDEX" val="1"/>
  <p:tag name="KSO_WM_UNIT_TEXT_FILL_TYPE" val="1"/>
</p:tagLst>
</file>

<file path=ppt/tags/tag54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973_2*l_h_i*1_2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55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973_2*l_h_f*1_2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单击此处添加文本具体内容"/>
  <p:tag name="KSO_WM_UNIT_TEXT_FILL_FORE_SCHEMECOLOR_INDEX" val="1"/>
  <p:tag name="KSO_WM_UNIT_TEXT_FILL_TYPE" val="1"/>
</p:tagLst>
</file>

<file path=ppt/tags/tag55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973_2*l_h_i*1_2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2"/>
  <p:tag name="KSO_WM_UNIT_FILL_TYPE" val="1"/>
  <p:tag name="KSO_WM_UNIT_FILL_FORE_SCHEMECOLOR_INDEX" val="5"/>
  <p:tag name="KSO_WM_UNIT_FILL_FORE_SCHEMECOLOR_INDEX_BRIGHTNESS" val="0"/>
</p:tagLst>
</file>

<file path=ppt/tags/tag55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973_2*l_h_a*1_2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TEXT_TYPE" val="1"/>
  <p:tag name="KSO_WM_UNIT_PRESET_TEXT" val="添加标题"/>
  <p:tag name="KSO_WM_UNIT_TEXT_FILL_FORE_SCHEMECOLOR_INDEX" val="1"/>
  <p:tag name="KSO_WM_UNIT_TEXT_FILL_TYPE" val="1"/>
</p:tagLst>
</file>

<file path=ppt/tags/tag55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973_2*l_h_i*1_3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55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973_2*l_h_f*1_3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单击此处添加文本具体内容"/>
  <p:tag name="KSO_WM_UNIT_TEXT_FILL_FORE_SCHEMECOLOR_INDEX" val="1"/>
  <p:tag name="KSO_WM_UNIT_TEXT_FILL_TYPE" val="1"/>
</p:tagLst>
</file>

<file path=ppt/tags/tag55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973_2*l_h_i*1_3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3"/>
  <p:tag name="KSO_WM_UNIT_FILL_TYPE" val="1"/>
  <p:tag name="KSO_WM_UNIT_FILL_FORE_SCHEMECOLOR_INDEX" val="5"/>
  <p:tag name="KSO_WM_UNIT_FILL_FORE_SCHEMECOLOR_INDEX_BRIGHTNESS" val="0"/>
</p:tagLst>
</file>

<file path=ppt/tags/tag55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973_2*l_h_i*1_1_2"/>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55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973_2*l_h_i*1_2_2"/>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55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973_2*l_h_i*1_3_2"/>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55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973_2*l_h_a*1_3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TEXT_TYPE" val="1"/>
  <p:tag name="KSO_WM_UNIT_PRESET_TEXT" val="添加标题"/>
  <p:tag name="KSO_WM_UNIT_TEXT_FILL_FORE_SCHEMECOLOR_INDEX" val="1"/>
  <p:tag name="KSO_WM_UNIT_TEXT_FILL_TYPE"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560.xml><?xml version="1.0" encoding="utf-8"?>
<p:tagLst xmlns:p="http://schemas.openxmlformats.org/presentationml/2006/main">
  <p:tag name="KSO_WM_SLIDE_ID" val="diagram2023197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35*326.55"/>
  <p:tag name="KSO_WM_SLIDE_POSITION" val="54.85*131.9"/>
  <p:tag name="KSO_WM_DIAGRAM_GROUP_CODE" val="l1-1"/>
  <p:tag name="KSO_WM_SLIDE_DIAGTYPE" val="l"/>
  <p:tag name="KSO_WM_TAG_VERSION" val="3.0"/>
  <p:tag name="KSO_WM_BEAUTIFY_FLAG" val="#wm#"/>
  <p:tag name="KSO_WM_TEMPLATE_CATEGORY" val="diagram"/>
  <p:tag name="KSO_WM_TEMPLATE_INDEX" val="20231973"/>
  <p:tag name="KSO_WM_SLIDE_LAYOUT" val="a_l"/>
  <p:tag name="KSO_WM_SLIDE_LAYOUT_CNT" val="1_1"/>
  <p:tag name="KSO_WM_SPECIAL_SOURCE" val="bdnull"/>
  <p:tag name="CP_OUTLINE_TITLE" val="课程整合 - 专业选修课程"/>
  <p:tag name="CP_OUTLINE_TYPE" val="pt_text"/>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7_2*a*1"/>
  <p:tag name="KSO_WM_TEMPLATE_CATEGORY" val="diagram"/>
  <p:tag name="KSO_WM_TEMPLATE_INDEX" val="20233337"/>
  <p:tag name="KSO_WM_UNIT_LAYERLEVEL" val="1"/>
  <p:tag name="KSO_WM_TAG_VERSION" val="3.0"/>
  <p:tag name="KSO_WM_BEAUTIFY_FLAG" val="#wm#"/>
  <p:tag name="KSO_WM_UNIT_ISCONTENTSTITLE" val="0"/>
  <p:tag name="KSO_WM_UNIT_ISNUMDGMTITLE" val="0"/>
  <p:tag name="KSO_WM_UNIT_NOCLEAR" val="0"/>
  <p:tag name="KSO_WM_UNIT_VALUE" val="29"/>
  <p:tag name="KSO_WM_DIAGRAM_GROUP_CODE" val="l1-1"/>
  <p:tag name="KSO_WM_UNIT_TYPE" val="a"/>
  <p:tag name="KSO_WM_UNIT_INDEX" val="1"/>
  <p:tag name="KSO_WM_UNIT_TEXT_TYPE" val="1"/>
  <p:tag name="KSO_WM_UNIT_PRESET_TEXT" val="单击此处添加标题"/>
</p:tagLst>
</file>

<file path=ppt/tags/tag56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37_1*l_h_f*1_1_1"/>
  <p:tag name="KSO_WM_TEMPLATE_CATEGORY" val="diagram"/>
  <p:tag name="KSO_WM_TEMPLATE_INDEX" val="20233337"/>
  <p:tag name="KSO_WM_UNIT_LAYERLEVEL" val="1_1_1"/>
  <p:tag name="KSO_WM_TAG_VERSION" val="3.0"/>
  <p:tag name="KSO_WM_UNIT_TEXT_FILL_FORE_SCHEMECOLOR_INDEX_BRIGHTNESS" val="0.25"/>
  <p:tag name="KSO_WM_DIAGRAM_VERSION" val="3"/>
  <p:tag name="KSO_WM_DIAGRAM_COLOR_TRICK" val="1"/>
  <p:tag name="KSO_WM_DIAGRAM_COLOR_TEXT_CAN_REMOVE" val="n"/>
  <p:tag name="KSO_WM_DIAGRAM_GROUP_CODE" val="l1-1"/>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文字是您思想的提炼，简明扼要地阐述您的观点，以便观者准确地理解您传达的思想。"/>
  <p:tag name="KSO_WM_UNIT_TEXT_FILL_FORE_SCHEMECOLOR_INDEX" val="1"/>
  <p:tag name="KSO_WM_UNIT_TEXT_FILL_TYPE" val="1"/>
</p:tagLst>
</file>

<file path=ppt/tags/tag56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1*l_h_a*1_1_1"/>
  <p:tag name="KSO_WM_TEMPLATE_CATEGORY" val="diagram"/>
  <p:tag name="KSO_WM_TEMPLATE_INDEX" val="20233337"/>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Lst>
</file>

<file path=ppt/tags/tag5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337_1*l_h_i*1_1_1"/>
  <p:tag name="KSO_WM_TEMPLATE_CATEGORY" val="diagram"/>
  <p:tag name="KSO_WM_TEMPLATE_INDEX" val="2023333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7_1*l_h_d*1_1_1"/>
  <p:tag name="KSO_WM_TEMPLATE_CATEGORY" val="diagram"/>
  <p:tag name="KSO_WM_TEMPLATE_INDEX" val="20233337"/>
  <p:tag name="KSO_WM_UNIT_LAYERLEVEL" val="1_1_1"/>
  <p:tag name="KSO_WM_TAG_VERSION" val="3.0"/>
  <p:tag name="KSO_WM_DIAGRAM_VERSION" val="3"/>
  <p:tag name="KSO_WM_DIAGRAM_COLOR_TRICK" val="1"/>
  <p:tag name="KSO_WM_DIAGRAM_COLOR_TEXT_CAN_REMOVE" val="n"/>
  <p:tag name="KSO_WM_UNIT_VALUE" val="422*799"/>
  <p:tag name="KSO_WM_DIAGRAM_GROUP_CODE" val="l1-1"/>
  <p:tag name="KSO_WM_UNIT_TYPE" val="l_h_d"/>
  <p:tag name="KSO_WM_UNIT_INDEX" val="1_1_1"/>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Lst>
</file>

<file path=ppt/tags/tag56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37_1*l_h_f*1_2_1"/>
  <p:tag name="KSO_WM_TEMPLATE_CATEGORY" val="diagram"/>
  <p:tag name="KSO_WM_TEMPLATE_INDEX" val="20233337"/>
  <p:tag name="KSO_WM_UNIT_LAYERLEVEL" val="1_1_1"/>
  <p:tag name="KSO_WM_TAG_VERSION" val="3.0"/>
  <p:tag name="KSO_WM_UNIT_TEXT_FILL_FORE_SCHEMECOLOR_INDEX_BRIGHTNESS" val="0.25"/>
  <p:tag name="KSO_WM_DIAGRAM_VERSION" val="3"/>
  <p:tag name="KSO_WM_DIAGRAM_COLOR_TRICK" val="1"/>
  <p:tag name="KSO_WM_DIAGRAM_COLOR_TEXT_CAN_REMOVE" val="n"/>
  <p:tag name="KSO_WM_DIAGRAM_GROUP_CODE" val="l1-1"/>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文字是您思想的提炼，简明扼要地阐述您的内容观点，以便观者准确地理解您传达的思想内容。"/>
  <p:tag name="KSO_WM_UNIT_TEXT_FILL_FORE_SCHEMECOLOR_INDEX" val="1"/>
  <p:tag name="KSO_WM_UNIT_TEXT_FILL_TYPE" val="1"/>
</p:tagLst>
</file>

<file path=ppt/tags/tag56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337_1*l_h_a*1_2_1"/>
  <p:tag name="KSO_WM_TEMPLATE_CATEGORY" val="diagram"/>
  <p:tag name="KSO_WM_TEMPLATE_INDEX" val="20233337"/>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Lst>
</file>

<file path=ppt/tags/tag5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337_1*l_h_i*1_2_1"/>
  <p:tag name="KSO_WM_TEMPLATE_CATEGORY" val="diagram"/>
  <p:tag name="KSO_WM_TEMPLATE_INDEX" val="2023333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Lst>
</file>

<file path=ppt/tags/tag5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7_1*l_h_d*1_2_1"/>
  <p:tag name="KSO_WM_TEMPLATE_CATEGORY" val="diagram"/>
  <p:tag name="KSO_WM_TEMPLATE_INDEX" val="20233337"/>
  <p:tag name="KSO_WM_UNIT_LAYERLEVEL" val="1_1_1"/>
  <p:tag name="KSO_WM_TAG_VERSION" val="3.0"/>
  <p:tag name="KSO_WM_DIAGRAM_VERSION" val="3"/>
  <p:tag name="KSO_WM_DIAGRAM_COLOR_TRICK" val="1"/>
  <p:tag name="KSO_WM_DIAGRAM_COLOR_TEXT_CAN_REMOVE" val="n"/>
  <p:tag name="KSO_WM_UNIT_VALUE" val="422*799"/>
  <p:tag name="KSO_WM_DIAGRAM_GROUP_CODE" val="l1-1"/>
  <p:tag name="KSO_WM_UNIT_TYPE" val="l_h_d"/>
  <p:tag name="KSO_WM_UNIT_INDEX" val="1_2_1"/>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57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37_1*l_h_f*1_3_1"/>
  <p:tag name="KSO_WM_TEMPLATE_CATEGORY" val="diagram"/>
  <p:tag name="KSO_WM_TEMPLATE_INDEX" val="20233337"/>
  <p:tag name="KSO_WM_UNIT_LAYERLEVEL" val="1_1_1"/>
  <p:tag name="KSO_WM_TAG_VERSION" val="3.0"/>
  <p:tag name="KSO_WM_UNIT_TEXT_FILL_FORE_SCHEMECOLOR_INDEX_BRIGHTNESS" val="0.25"/>
  <p:tag name="KSO_WM_DIAGRAM_VERSION" val="3"/>
  <p:tag name="KSO_WM_DIAGRAM_COLOR_TRICK" val="1"/>
  <p:tag name="KSO_WM_DIAGRAM_COLOR_TEXT_CAN_REMOVE" val="n"/>
  <p:tag name="KSO_WM_DIAGRAM_GROUP_CODE" val="l1-1"/>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文字是您思想的提炼，简明扼要地阐述您的观点，以便观者准确地理解您传达的思想。"/>
  <p:tag name="KSO_WM_UNIT_TEXT_FILL_FORE_SCHEMECOLOR_INDEX" val="1"/>
  <p:tag name="KSO_WM_UNIT_TEXT_FILL_TYPE" val="1"/>
</p:tagLst>
</file>

<file path=ppt/tags/tag57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337_1*l_h_a*1_3_1"/>
  <p:tag name="KSO_WM_TEMPLATE_CATEGORY" val="diagram"/>
  <p:tag name="KSO_WM_TEMPLATE_INDEX" val="20233337"/>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3337_1*l_h_i*1_3_1"/>
  <p:tag name="KSO_WM_TEMPLATE_CATEGORY" val="diagram"/>
  <p:tag name="KSO_WM_TEMPLATE_INDEX" val="2023333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Lst>
</file>

<file path=ppt/tags/tag5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7_1*l_h_d*1_3_1"/>
  <p:tag name="KSO_WM_TEMPLATE_CATEGORY" val="diagram"/>
  <p:tag name="KSO_WM_TEMPLATE_INDEX" val="20233337"/>
  <p:tag name="KSO_WM_UNIT_LAYERLEVEL" val="1_1_1"/>
  <p:tag name="KSO_WM_TAG_VERSION" val="3.0"/>
  <p:tag name="KSO_WM_DIAGRAM_VERSION" val="3"/>
  <p:tag name="KSO_WM_DIAGRAM_COLOR_TRICK" val="1"/>
  <p:tag name="KSO_WM_DIAGRAM_COLOR_TEXT_CAN_REMOVE" val="n"/>
  <p:tag name="KSO_WM_UNIT_VALUE" val="422*799"/>
  <p:tag name="KSO_WM_DIAGRAM_GROUP_CODE" val="l1-1"/>
  <p:tag name="KSO_WM_UNIT_TYPE" val="l_h_d"/>
  <p:tag name="KSO_WM_UNIT_INDEX" val="1_3_1"/>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Lst>
</file>

<file path=ppt/tags/tag57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337_1*l_h_i*1_1_2"/>
  <p:tag name="KSO_WM_TEMPLATE_CATEGORY" val="diagram"/>
  <p:tag name="KSO_WM_TEMPLATE_INDEX" val="20233337"/>
  <p:tag name="KSO_WM_UNIT_LAYERLEVEL" val="1_1_1"/>
  <p:tag name="KSO_WM_TAG_VERSION" val="3.0"/>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Lst>
</file>

<file path=ppt/tags/tag57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337_1*l_h_i*1_2_2"/>
  <p:tag name="KSO_WM_TEMPLATE_CATEGORY" val="diagram"/>
  <p:tag name="KSO_WM_TEMPLATE_INDEX" val="20233337"/>
  <p:tag name="KSO_WM_UNIT_LAYERLEVEL" val="1_1_1"/>
  <p:tag name="KSO_WM_TAG_VERSION" val="3.0"/>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Lst>
</file>

<file path=ppt/tags/tag57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3337_1*l_h_i*1_3_2"/>
  <p:tag name="KSO_WM_TEMPLATE_CATEGORY" val="diagram"/>
  <p:tag name="KSO_WM_TEMPLATE_INDEX" val="20233337"/>
  <p:tag name="KSO_WM_UNIT_LAYERLEVEL" val="1_1_1"/>
  <p:tag name="KSO_WM_TAG_VERSION" val="3.0"/>
  <p:tag name="KSO_WM_DIAGRAM_MAX_ITEMCNT" val="4"/>
  <p:tag name="KSO_WM_DIAGRAM_MIN_ITEMCNT" val="3"/>
  <p:tag name="KSO_WM_DIAGRAM_VIRTUALLY_FRAME" val="{&quot;height&quot;:348.59661865234375,&quot;left&quot;:54.8,&quot;top&quot;:141.132163114773,&quot;width&quot;:858.594758204662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Lst>
</file>

<file path=ppt/tags/tag577.xml><?xml version="1.0" encoding="utf-8"?>
<p:tagLst xmlns:p="http://schemas.openxmlformats.org/presentationml/2006/main">
  <p:tag name="KSO_WM_SLIDE_ID" val="diagram20233337_2"/>
  <p:tag name="KSO_WM_TEMPLATE_SUBCATEGORY" val="0"/>
  <p:tag name="KSO_WM_TEMPLATE_MASTER_TYPE" val="0"/>
  <p:tag name="KSO_WM_TEMPLATE_COLOR_TYPE" val="0"/>
  <p:tag name="KSO_WM_SLIDE_ITEM_CNT" val="4"/>
  <p:tag name="KSO_WM_SLIDE_INDEX" val="2"/>
  <p:tag name="KSO_WM_TAG_VERSION" val="3.0"/>
  <p:tag name="KSO_WM_BEAUTIFY_FLAG" val="#wm#"/>
  <p:tag name="KSO_WM_TEMPLATE_CATEGORY" val="diagram"/>
  <p:tag name="KSO_WM_TEMPLATE_INDEX" val="20233337"/>
  <p:tag name="KSO_WM_SLIDE_TYPE" val="text"/>
  <p:tag name="KSO_WM_SLIDE_SUBTYPE" val="diag"/>
  <p:tag name="KSO_WM_SLIDE_SIZE" val="850.483*348.597"/>
  <p:tag name="KSO_WM_SLIDE_POSITION" val="54.8*141.874"/>
  <p:tag name="KSO_WM_SLIDE_LAYOUT" val="a_l"/>
  <p:tag name="KSO_WM_SLIDE_LAYOUT_CNT" val="1_1"/>
  <p:tag name="KSO_WM_SPECIAL_SOURCE" val="bdnull"/>
  <p:tag name="KSO_WM_DIAGRAM_GROUP_CODE" val="l1-1"/>
  <p:tag name="KSO_WM_SLIDE_DIAGTYPE" val="l"/>
  <p:tag name="CP_OUTLINE_TITLE" val="预期效果 - 专业技能提升"/>
  <p:tag name="CP_OUTLINE_TYPE" val="pt_text"/>
</p:tagLst>
</file>

<file path=ppt/tags/tag578.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TEXT_FILL_FORE_SCHEMECOLOR_INDEX" val="13"/>
  <p:tag name="KSO_WM_UNIT_TEXT_FILL_TYPE" val="1"/>
  <p:tag name="KSO_WM_UNIT_USESOURCEFORMAT_APPLY" val="1"/>
  <p:tag name="KSO_WM_TEMPLATE_INDEX" val="20231775"/>
  <p:tag name="KSO_WM_UNIT_ID" val="custom20231775_1*a*1"/>
  <p:tag name="KSO_WM_UNIT_PRESET_TEXT" val="单击此处添加标题"/>
</p:tagLst>
</file>

<file path=ppt/tags/tag5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1775_1*i*1"/>
  <p:tag name="KSO_WM_TEMPLATE_CATEGORY" val="custom"/>
  <p:tag name="KSO_WM_TEMPLATE_INDEX" val="20231775"/>
  <p:tag name="KSO_WM_UNIT_LAYERLEVEL" val="1"/>
  <p:tag name="KSO_WM_TAG_VERSION" val="3.0"/>
  <p:tag name="KSO_WM_BEAUTIFY_FLAG" val="#wm#"/>
  <p:tag name="KSO_WM_UNIT_USESOURCEFORMAT_APPLY"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580.xml><?xml version="1.0" encoding="utf-8"?>
<p:tagLst xmlns:p="http://schemas.openxmlformats.org/presentationml/2006/main">
  <p:tag name="KSO_WM_UNIT_VALUE" val="855*952"/>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1775_1*d*1"/>
  <p:tag name="KSO_WM_TEMPLATE_CATEGORY" val="custom"/>
  <p:tag name="KSO_WM_TEMPLATE_INDEX" val="20231775"/>
  <p:tag name="KSO_WM_UNIT_LAYERLEVEL" val="1"/>
  <p:tag name="KSO_WM_TAG_VERSION" val="3.0"/>
  <p:tag name="KSO_WM_BEAUTIFY_FLAG" val="#wm#"/>
  <p:tag name="KSO_WM_UNIT_USESOURCEFORMAT_APPLY" val="1"/>
  <p:tag name="KSO_WM_UNIT_PICTURE_SUBTYPE" val="b"/>
  <p:tag name="MH_PIC_SOURCE_TYPE" val="generate_slide_ai*VCG41N1392928350*gallery_gallery_ai_v2.0.9_ONLINE*dabb06f42dd41853029a08e7c73fa2ea-slide-35"/>
</p:tagLst>
</file>

<file path=ppt/tags/tag5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766_3*l_h_i*1_1_1"/>
  <p:tag name="KSO_WM_TEMPLATE_CATEGORY" val="diagram"/>
  <p:tag name="KSO_WM_TEMPLATE_INDEX" val="20231766"/>
  <p:tag name="KSO_WM_UNIT_LAYERLEVEL" val="1_1_1"/>
  <p:tag name="KSO_WM_TAG_VERSION" val="3.0"/>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5799999833106995},&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Lst>
</file>

<file path=ppt/tags/tag582.xml><?xml version="1.0" encoding="utf-8"?>
<p:tagLst xmlns:p="http://schemas.openxmlformats.org/presentationml/2006/main">
  <p:tag name="KSO_WM_UNIT_LINE_FORE_SCHEMECOLOR_INDEX_BRIGHTNESS" val="0"/>
  <p:tag name="KSO_WM_UNIT_LINE_FILL_TYPE" val="2"/>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766_3*l_h_i*1_1_2"/>
  <p:tag name="KSO_WM_TEMPLATE_CATEGORY" val="diagram"/>
  <p:tag name="KSO_WM_TEMPLATE_INDEX" val="20231766"/>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58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66_3*l_h_a*1_1_1"/>
  <p:tag name="KSO_WM_TEMPLATE_CATEGORY" val="diagram"/>
  <p:tag name="KSO_WM_TEMPLATE_INDEX" val="20231766"/>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Lst>
</file>

<file path=ppt/tags/tag58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66_3*l_h_f*1_1_1"/>
  <p:tag name="KSO_WM_TEMPLATE_CATEGORY" val="diagram"/>
  <p:tag name="KSO_WM_TEMPLATE_INDEX" val="20231766"/>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文本具体内容，简明扼要地阐述您的观点。单击此处添加文本具体内容，简明扼要地阐述您的观点。"/>
  <p:tag name="KSO_WM_UNIT_TEXT_FILL_FORE_SCHEMECOLOR_INDEX" val="1"/>
  <p:tag name="KSO_WM_UNIT_TEXT_FILL_TYPE" val="1"/>
</p:tagLst>
</file>

<file path=ppt/tags/tag5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1766_3*l_h_i*1_3_1"/>
  <p:tag name="KSO_WM_TEMPLATE_CATEGORY" val="diagram"/>
  <p:tag name="KSO_WM_TEMPLATE_INDEX" val="20231766"/>
  <p:tag name="KSO_WM_UNIT_LAYERLEVEL" val="1_1_1"/>
  <p:tag name="KSO_WM_TAG_VERSION" val="3.0"/>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5799999833106995},&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Lst>
</file>

<file path=ppt/tags/tag586.xml><?xml version="1.0" encoding="utf-8"?>
<p:tagLst xmlns:p="http://schemas.openxmlformats.org/presentationml/2006/main">
  <p:tag name="KSO_WM_UNIT_LINE_FORE_SCHEMECOLOR_INDEX_BRIGHTNESS" val="0"/>
  <p:tag name="KSO_WM_UNIT_LINE_FILL_TYPE" val="2"/>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766_3*l_h_i*1_3_2"/>
  <p:tag name="KSO_WM_TEMPLATE_CATEGORY" val="diagram"/>
  <p:tag name="KSO_WM_TEMPLATE_INDEX" val="20231766"/>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58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66_3*l_h_a*1_3_1"/>
  <p:tag name="KSO_WM_TEMPLATE_CATEGORY" val="diagram"/>
  <p:tag name="KSO_WM_TEMPLATE_INDEX" val="20231766"/>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Lst>
</file>

<file path=ppt/tags/tag58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66_3*l_h_f*1_3_1"/>
  <p:tag name="KSO_WM_TEMPLATE_CATEGORY" val="diagram"/>
  <p:tag name="KSO_WM_TEMPLATE_INDEX" val="20231766"/>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文本具体内容，简明扼要地阐述您的观点。单击此处添加文本具体内容，简明扼要地阐述您的观点。"/>
  <p:tag name="KSO_WM_UNIT_TEXT_FILL_FORE_SCHEMECOLOR_INDEX" val="1"/>
  <p:tag name="KSO_WM_UNIT_TEXT_FILL_TYPE" val="1"/>
</p:tagLst>
</file>

<file path=ppt/tags/tag5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1766_3*l_h_i*1_2_1"/>
  <p:tag name="KSO_WM_TEMPLATE_CATEGORY" val="diagram"/>
  <p:tag name="KSO_WM_TEMPLATE_INDEX" val="20231766"/>
  <p:tag name="KSO_WM_UNIT_LAYERLEVEL" val="1_1_1"/>
  <p:tag name="KSO_WM_TAG_VERSION" val="3.0"/>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5799999833106995},&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590.xml><?xml version="1.0" encoding="utf-8"?>
<p:tagLst xmlns:p="http://schemas.openxmlformats.org/presentationml/2006/main">
  <p:tag name="KSO_WM_UNIT_LINE_FORE_SCHEMECOLOR_INDEX_BRIGHTNESS" val="0"/>
  <p:tag name="KSO_WM_UNIT_LINE_FILL_TYPE" val="2"/>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766_3*l_h_i*1_2_2"/>
  <p:tag name="KSO_WM_TEMPLATE_CATEGORY" val="diagram"/>
  <p:tag name="KSO_WM_TEMPLATE_INDEX" val="20231766"/>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59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66_3*l_h_a*1_2_1"/>
  <p:tag name="KSO_WM_TEMPLATE_CATEGORY" val="diagram"/>
  <p:tag name="KSO_WM_TEMPLATE_INDEX" val="20231766"/>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Lst>
</file>

<file path=ppt/tags/tag59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66_3*l_h_f*1_2_1"/>
  <p:tag name="KSO_WM_TEMPLATE_CATEGORY" val="diagram"/>
  <p:tag name="KSO_WM_TEMPLATE_INDEX" val="20231766"/>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文本具体内容，简明扼要地阐述您的观点。单击此处添加文本具体内容，简明扼要地阐述您的观点。"/>
  <p:tag name="KSO_WM_UNIT_TEXT_FILL_FORE_SCHEMECOLOR_INDEX" val="1"/>
  <p:tag name="KSO_WM_UNIT_TEXT_FILL_TYPE" val="1"/>
</p:tagLst>
</file>

<file path=ppt/tags/tag5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1766_3*l_h_i*1_4_1"/>
  <p:tag name="KSO_WM_TEMPLATE_CATEGORY" val="diagram"/>
  <p:tag name="KSO_WM_TEMPLATE_INDEX" val="20231766"/>
  <p:tag name="KSO_WM_UNIT_LAYERLEVEL" val="1_1_1"/>
  <p:tag name="KSO_WM_TAG_VERSION" val="3.0"/>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5799999833106995},&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Lst>
</file>

<file path=ppt/tags/tag594.xml><?xml version="1.0" encoding="utf-8"?>
<p:tagLst xmlns:p="http://schemas.openxmlformats.org/presentationml/2006/main">
  <p:tag name="KSO_WM_UNIT_LINE_FORE_SCHEMECOLOR_INDEX_BRIGHTNESS" val="0"/>
  <p:tag name="KSO_WM_UNIT_LINE_FILL_TYPE" val="2"/>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766_3*l_h_i*1_4_2"/>
  <p:tag name="KSO_WM_TEMPLATE_CATEGORY" val="diagram"/>
  <p:tag name="KSO_WM_TEMPLATE_INDEX" val="20231766"/>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59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766_3*l_h_a*1_4_1"/>
  <p:tag name="KSO_WM_TEMPLATE_CATEGORY" val="diagram"/>
  <p:tag name="KSO_WM_TEMPLATE_INDEX" val="20231766"/>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Lst>
</file>

<file path=ppt/tags/tag59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766_3*l_h_f*1_4_1"/>
  <p:tag name="KSO_WM_TEMPLATE_CATEGORY" val="diagram"/>
  <p:tag name="KSO_WM_TEMPLATE_INDEX" val="20231766"/>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8877258300781,&quot;width&quot;:559.751831054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文本具体内容，简明扼要地阐述您的观点。单击此处添加文本具体内容，简明扼要地阐述您的观点。"/>
  <p:tag name="KSO_WM_UNIT_TEXT_FILL_FORE_SCHEMECOLOR_INDEX" val="1"/>
  <p:tag name="KSO_WM_UNIT_TEXT_FILL_TYPE" val="1"/>
</p:tagLst>
</file>

<file path=ppt/tags/tag597.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559.752*323.587"/>
  <p:tag name="KSO_WM_SLIDE_POSITION" val="366.62*137.925"/>
  <p:tag name="KSO_WM_SLIDE_LAYOUT" val="a_d_l"/>
  <p:tag name="KSO_WM_SLIDE_LAYOUT_CNT" val="1_1_1"/>
  <p:tag name="KSO_WM_SPECIAL_SOURCE" val="bdnull"/>
  <p:tag name="KSO_WM_DIAGRAM_GROUP_CODE" val="l1-1"/>
  <p:tag name="KSO_WM_SLIDE_DIAGTYPE" val="l"/>
  <p:tag name="KSO_WM_TEMPLATE_INDEX" val="20231775"/>
  <p:tag name="KSO_WM_TEMPLATE_SUBCATEGORY" val="0"/>
  <p:tag name="KSO_WM_SLIDE_INDEX" val="1"/>
  <p:tag name="KSO_WM_TAG_VERSION" val="3.0"/>
  <p:tag name="KSO_WM_SLIDE_ID" val="custom20231775_1"/>
  <p:tag name="KSO_WM_SLIDE_ITEM_CNT" val="3"/>
  <p:tag name="CP_OUTLINE_TITLE" val="预期效果 - 综合素养培养"/>
  <p:tag name="CP_OUTLINE_TYPE" val="pt_text"/>
</p:tagLst>
</file>

<file path=ppt/tags/tag598.xml><?xml version="1.0" encoding="utf-8"?>
<p:tagLst xmlns:p="http://schemas.openxmlformats.org/presentationml/2006/main">
  <p:tag name="KSO_WM_BEAUTIFY_FLAG" val="#wm#"/>
  <p:tag name="KSO_WM_UNIT_VALUE" val="2312*2612"/>
  <p:tag name="KSO_WM_UNIT_HIGHLIGHT" val="0"/>
  <p:tag name="KSO_WM_UNIT_COMPATIBLE" val="0"/>
  <p:tag name="KSO_WM_UNIT_DIAGRAM_ISNUMVISUAL" val="0"/>
  <p:tag name="KSO_WM_UNIT_DIAGRAM_ISREFERUNIT" val="0"/>
  <p:tag name="KSO_WM_UNIT_TYPE" val="d"/>
  <p:tag name="KSO_WM_UNIT_INDEX" val="1"/>
  <p:tag name="KSO_WM_UNIT_ID" val="custom40479659_1*d*1"/>
  <p:tag name="KSO_WM_TEMPLATE_CATEGORY" val="custom"/>
  <p:tag name="KSO_WM_TEMPLATE_INDEX" val="40479659"/>
  <p:tag name="KSO_WM_UNIT_LAYERLEVEL" val="1"/>
  <p:tag name="KSO_WM_TAG_VERSION" val="3.0"/>
  <p:tag name="KSO_WM_UNIT_PIC_EFFECT" val="1"/>
</p:tagLst>
</file>

<file path=ppt/tags/tag59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TEMPLATE_INDEX" val="20231803"/>
  <p:tag name="KSO_WM_UNIT_ID" val="custom20231803_1*a*1"/>
  <p:tag name="KSO_WM_UNIT_TEXT_FILL_FORE_SCHEMECOLOR_INDEX" val="2"/>
  <p:tag name="KSO_WM_UNIT_TEXT_FILL_TYPE" val="1"/>
  <p:tag name="KSO_WM_UNIT_USESOURCEFORMAT_APPLY" val="1"/>
  <p:tag name="KSO_WM_UNIT_TEXT_TYPE" val="1"/>
  <p:tag name="KSO_WM_UNIT_PRESET_TEXT" val="单击此处&#10;添加文档标题"/>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5"/>
  <p:tag name="KSO_WM_UNIT_LAYERLEVEL" val="1"/>
  <p:tag name="KSO_WM_TAG_VERSION" val="3.0"/>
  <p:tag name="KSO_WM_BEAUTIFY_FLAG" val="#wm#"/>
  <p:tag name="KSO_WM_UNIT_TYPE" val="i"/>
  <p:tag name="KSO_WM_UNIT_INDEX" val="5"/>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6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1763_3*l_i*1_1"/>
  <p:tag name="KSO_WM_TEMPLATE_CATEGORY" val="diagram"/>
  <p:tag name="KSO_WM_TEMPLATE_INDEX" val="20231763"/>
  <p:tag name="KSO_WM_UNIT_LAYERLEVEL" val="1_1"/>
  <p:tag name="KSO_WM_TAG_VERSION" val="3.0"/>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left&quot;:80.64999389648438,&quot;top&quot;:269.92495910404233,&quot;width&quot;:797.7000122070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763_3*l_h_i*1_2_1"/>
  <p:tag name="KSO_WM_TEMPLATE_CATEGORY" val="diagram"/>
  <p:tag name="KSO_WM_TEMPLATE_INDEX" val="20231763"/>
  <p:tag name="KSO_WM_UNIT_LAYERLEVEL" val="1_1_1"/>
  <p:tag name="KSO_WM_TAG_VERSION" val="3.0"/>
  <p:tag name="KSO_WM_UNIT_TYPE" val="l_h_i"/>
  <p:tag name="KSO_WM_UNIT_INDEX" val="1_2_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left&quot;:80.64999389648438,&quot;top&quot;:269.92495910404233,&quot;width&quot;:797.7000122070312}"/>
  <p:tag name="KSO_WM_DIAGRAM_COLOR_MATCH_VALUE" val="{&quot;shape&quot;:{&quot;fill&quot;:{&quot;type&quot;:0},&quot;glow&quot;:{&quot;colorType&quot;:0},&quot;line&quot;:{&quot;solidLine&quot;:{&quot;brightness&quot;:0,&quot;colorType&quot;:2,&quot;rgb&quot;:&quot;#ffffff&quot;,&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Lst>
</file>

<file path=ppt/tags/tag6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763_3*l_h_i*1_3_1"/>
  <p:tag name="KSO_WM_TEMPLATE_CATEGORY" val="diagram"/>
  <p:tag name="KSO_WM_TEMPLATE_INDEX" val="20231763"/>
  <p:tag name="KSO_WM_UNIT_LAYERLEVEL" val="1_1_1"/>
  <p:tag name="KSO_WM_TAG_VERSION" val="3.0"/>
  <p:tag name="KSO_WM_UNIT_TYPE" val="l_h_i"/>
  <p:tag name="KSO_WM_UNIT_INDEX" val="1_3_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left&quot;:80.64999389648438,&quot;top&quot;:269.92495910404233,&quot;width&quot;:797.7000122070312}"/>
  <p:tag name="KSO_WM_DIAGRAM_COLOR_MATCH_VALUE" val="{&quot;shape&quot;:{&quot;fill&quot;:{&quot;type&quot;:0},&quot;glow&quot;:{&quot;colorType&quot;:0},&quot;line&quot;:{&quot;solidLine&quot;:{&quot;brightness&quot;:0,&quot;colorType&quot;:2,&quot;rgb&quot;:&quot;#ffffff&quot;,&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Lst>
</file>

<file path=ppt/tags/tag60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63_3*l_h_f*1_1_1"/>
  <p:tag name="KSO_WM_TEMPLATE_CATEGORY" val="diagram"/>
  <p:tag name="KSO_WM_TEMPLATE_INDEX" val="20231763"/>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left&quot;:80.64999389648438,&quot;top&quot;:269.92495910404233,&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TEXT_LAYER_COUNT" val="1"/>
  <p:tag name="KSO_WM_BEAUTIFY_FLAG" val="#wm#"/>
  <p:tag name="KSO_WM_UNIT_PRESET_TEXT" val="单击此处输入你的项正文，文字是您思想的提炼，请尽量言简意赅的阐述观点。单击此处输入你的项正文。"/>
</p:tagLst>
</file>

<file path=ppt/tags/tag60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63_3*l_h_a*1_1_1"/>
  <p:tag name="KSO_WM_TEMPLATE_CATEGORY" val="diagram"/>
  <p:tag name="KSO_WM_TEMPLATE_INDEX" val="20231763"/>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left&quot;:80.64999389648438,&quot;top&quot;:269.92495910404233,&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PRESET_TEXT" val="单击添加标题"/>
</p:tagLst>
</file>

<file path=ppt/tags/tag6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63_3*l_h_f*1_2_1"/>
  <p:tag name="KSO_WM_TEMPLATE_CATEGORY" val="diagram"/>
  <p:tag name="KSO_WM_TEMPLATE_INDEX" val="20231763"/>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left&quot;:80.64999389648438,&quot;top&quot;:269.92495910404233,&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TEXT_LAYER_COUNT" val="1"/>
  <p:tag name="KSO_WM_BEAUTIFY_FLAG" val="#wm#"/>
  <p:tag name="KSO_WM_UNIT_PRESET_TEXT" val="单击此处输入你的项正文，文字是您思想的提炼，请尽量言简意赅的阐述观点。单击此处输入你的项正文。"/>
</p:tagLst>
</file>

<file path=ppt/tags/tag60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63_3*l_h_a*1_2_1"/>
  <p:tag name="KSO_WM_TEMPLATE_CATEGORY" val="diagram"/>
  <p:tag name="KSO_WM_TEMPLATE_INDEX" val="20231763"/>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left&quot;:80.64999389648438,&quot;top&quot;:269.92495910404233,&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PRESET_TEXT" val="单击添加标题"/>
</p:tagLst>
</file>

<file path=ppt/tags/tag6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63_3*l_h_f*1_3_1"/>
  <p:tag name="KSO_WM_TEMPLATE_CATEGORY" val="diagram"/>
  <p:tag name="KSO_WM_TEMPLATE_INDEX" val="20231763"/>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left&quot;:80.64999389648438,&quot;top&quot;:269.92495910404233,&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TEXT_LAYER_COUNT" val="1"/>
  <p:tag name="KSO_WM_BEAUTIFY_FLAG" val="#wm#"/>
  <p:tag name="KSO_WM_UNIT_PRESET_TEXT" val="单击此处输入你的项正文，文字是您思想的提炼，请尽量言简意赅的阐述观点。单击此处输入你的项正文。"/>
</p:tagLst>
</file>

<file path=ppt/tags/tag60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63_3*l_h_a*1_3_1"/>
  <p:tag name="KSO_WM_TEMPLATE_CATEGORY" val="diagram"/>
  <p:tag name="KSO_WM_TEMPLATE_INDEX" val="20231763"/>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1"/>
  <p:tag name="KSO_WM_DIAGRAM_VIRTUALLY_FRAME" val="{&quot;height&quot;:210.0500030517578,&quot;left&quot;:80.64999389648438,&quot;top&quot;:269.92495910404233,&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PRESET_TEXT" val="单击添加标题"/>
</p:tagLst>
</file>

<file path=ppt/tags/tag609.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797.7*210.05"/>
  <p:tag name="KSO_WM_SLIDE_POSITION" val="80.65*269.9"/>
  <p:tag name="KSO_WM_SLIDE_LAYOUT" val="a_d_l"/>
  <p:tag name="KSO_WM_SLIDE_LAYOUT_CNT" val="1_1_1"/>
  <p:tag name="KSO_WM_SPECIAL_SOURCE" val="bdnull"/>
  <p:tag name="KSO_WM_DIAGRAM_GROUP_CODE" val="l1-1"/>
  <p:tag name="KSO_WM_SLIDE_DIAGTYPE" val="l"/>
  <p:tag name="KSO_WM_TEMPLATE_INDEX" val="20231803"/>
  <p:tag name="KSO_WM_TEMPLATE_SUBCATEGORY" val="0"/>
  <p:tag name="KSO_WM_SLIDE_INDEX" val="1"/>
  <p:tag name="KSO_WM_TAG_VERSION" val="3.0"/>
  <p:tag name="KSO_WM_SLIDE_ID" val="custom20231803_1"/>
  <p:tag name="KSO_WM_SLIDE_ITEM_CNT" val="1"/>
  <p:tag name="CP_OUTLINE_TITLE" val="总结"/>
  <p:tag name="CP_OUTLINE_TYPE" val="pt_text"/>
  <p:tag name="resource_record_key" val="{&quot;13&quot;:[4700333,20482077],&quot;65&quot;:[20231523]}"/>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610.xml><?xml version="1.0" encoding="utf-8"?>
<p:tagLst xmlns:p="http://schemas.openxmlformats.org/presentationml/2006/main">
  <p:tag name="KSO_WM_UNIT_SUBTYPE" val="b"/>
  <p:tag name="KSO_WM_UNIT_NOCLEAR" val="0"/>
  <p:tag name="KSO_WM_UNIT_VALUE" val="9"/>
  <p:tag name="KSO_WM_UNIT_HIGHLIGHT" val="0"/>
  <p:tag name="KSO_WM_UNIT_COMPATIBLE" val="0"/>
  <p:tag name="KSO_WM_UNIT_DIAGRAM_ISNUMVISUAL" val="0"/>
  <p:tag name="KSO_WM_UNIT_DIAGRAM_ISREFERUNIT" val="0"/>
  <p:tag name="KSO_WM_UNIT_TYPE" val="f"/>
  <p:tag name="KSO_WM_UNIT_INDEX" val="1"/>
  <p:tag name="KSO_WM_UNIT_ID" val="custom20231523_9*f*1"/>
  <p:tag name="KSO_WM_TEMPLATE_CATEGORY" val="custom"/>
  <p:tag name="KSO_WM_TEMPLATE_INDEX" val="20231523"/>
  <p:tag name="KSO_WM_UNIT_LAYERLEVEL" val="1"/>
  <p:tag name="KSO_WM_TAG_VERSION" val="3.0"/>
  <p:tag name="KSO_WM_BEAUTIFY_FLAG" val="#wm#"/>
</p:tagLst>
</file>

<file path=ppt/tags/tag611.xml><?xml version="1.0" encoding="utf-8"?>
<p:tagLst xmlns:p="http://schemas.openxmlformats.org/presentationml/2006/main">
  <p:tag name="KSO_WM_UNIT_ISCONTENTSTITLE" val="0"/>
  <p:tag name="KSO_WM_UNIT_ISNUMDGM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custom20231523_9*a*1"/>
  <p:tag name="KSO_WM_TEMPLATE_CATEGORY" val="custom"/>
  <p:tag name="KSO_WM_TEMPLATE_INDEX" val="20231523"/>
  <p:tag name="KSO_WM_UNIT_LAYERLEVEL" val="1"/>
  <p:tag name="KSO_WM_TAG_VERSION" val="3.0"/>
  <p:tag name="KSO_WM_BEAUTIFY_FLAG" val="#wm#"/>
</p:tagLst>
</file>

<file path=ppt/tags/tag612.xml><?xml version="1.0" encoding="utf-8"?>
<p:tagLst xmlns:p="http://schemas.openxmlformats.org/presentationml/2006/main">
  <p:tag name="KSO_WM_SLIDE_ID" val="custom20231523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1523"/>
  <p:tag name="KSO_WM_SLIDE_LAYOUT" val="a_f"/>
  <p:tag name="KSO_WM_SLIDE_LAYOUT_CNT" val="1_1"/>
  <p:tag name="KSO_WM_SLIDE_TYPE" val="endPage"/>
  <p:tag name="KSO_WM_SLIDE_SUBTYPE" val="pureTxt"/>
  <p:tag name="CP_OUTLINE_TITLE" val="谢谢"/>
  <p:tag name="CP_OUTLINE_TYPE" val="pt_end"/>
</p:tagLst>
</file>

<file path=ppt/tags/tag613.xml><?xml version="1.0" encoding="utf-8"?>
<p:tagLst xmlns:p="http://schemas.openxmlformats.org/presentationml/2006/main">
  <p:tag name="resource_record_key" val="{&quot;13&quot;:[4700333,20482077],&quot;65&quot;:[20231523],&quot;70&quot;:[331954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VALUE" val="340"/>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副标题"/>
  <p:tag name="KSO_WM_UNIT_NOCLEAR" val="0"/>
  <p:tag name="KSO_WM_UNIT_TYPE" val="b"/>
  <p:tag name="KSO_WM_UNIT_INDEX" val="1"/>
  <p:tag name="KSO_WM_UNIT_VALUE" val="4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9"/>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14"/>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1"/>
  <p:tag name="KSO_WM_UNIT_LAYERLEVEL" val="1"/>
  <p:tag name="KSO_WM_TAG_VERSION" val="3.0"/>
  <p:tag name="KSO_WM_BEAUTIFY_FLAG" val="#wm#"/>
  <p:tag name="KSO_WM_UNIT_SUBTYPE" val="b"/>
  <p:tag name="KSO_WM_UNIT_PRESET_TEXT" val="署名占位符"/>
  <p:tag name="KSO_WM_UNIT_NOCLEAR" val="0"/>
  <p:tag name="KSO_WM_UNIT_VALUE" val="20"/>
  <p:tag name="KSO_WM_UNIT_TYPE" val="f"/>
  <p:tag name="KSO_WM_UNIT_INDEX"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BEAUTIFY_FLAG" val="#wm#"/>
  <p:tag name="KSO_WM_UNIT_TYPE" val="i"/>
  <p:tag name="KSO_WM_UNIT_INDEX" val="5"/>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7"/>
  <p:tag name="KSO_WM_UNIT_TYPE" val="a"/>
  <p:tag name="KSO_WM_UNIT_INDEX"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8"/>
  <p:tag name="KSO_WM_UNIT_LAYERLEVEL" val="1"/>
  <p:tag name="KSO_WM_TAG_VERSION" val="3.0"/>
  <p:tag name="KSO_WM_BEAUTIFY_FLAG" val="#wm#"/>
  <p:tag name="KSO_WM_UNIT_TYPE" val="i"/>
  <p:tag name="KSO_WM_UNIT_INDEX" val="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8"/>
  <p:tag name="KSO_WM_UNIT_LAYERLEVEL" val="1"/>
  <p:tag name="KSO_WM_TAG_VERSION" val="3.0"/>
  <p:tag name="KSO_WM_BEAUTIFY_FLAG" val="#wm#"/>
  <p:tag name="KSO_WM_UNIT_TYPE" val="i"/>
  <p:tag name="KSO_WM_UNIT_INDEX" val="8"/>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9"/>
  <p:tag name="KSO_WM_UNIT_LAYERLEVEL" val="1"/>
  <p:tag name="KSO_WM_TAG_VERSION" val="3.0"/>
  <p:tag name="KSO_WM_BEAUTIFY_FLAG" val="#wm#"/>
  <p:tag name="KSO_WM_UNIT_TYPE" val="i"/>
  <p:tag name="KSO_WM_UNIT_INDEX" val="9"/>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0"/>
  <p:tag name="KSO_WM_UNIT_LAYERLEVEL" val="1"/>
  <p:tag name="KSO_WM_TAG_VERSION" val="3.0"/>
  <p:tag name="KSO_WM_BEAUTIFY_FLAG" val="#wm#"/>
  <p:tag name="KSO_WM_UNIT_TYPE" val="i"/>
  <p:tag name="KSO_WM_UNIT_INDEX" val="10"/>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1"/>
  <p:tag name="KSO_WM_UNIT_LAYERLEVEL" val="1"/>
  <p:tag name="KSO_WM_TAG_VERSION" val="3.0"/>
  <p:tag name="KSO_WM_BEAUTIFY_FLAG" val="#wm#"/>
  <p:tag name="KSO_WM_UNIT_TYPE" val="i"/>
  <p:tag name="KSO_WM_UNIT_INDEX" val="1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2"/>
  <p:tag name="KSO_WM_UNIT_LAYERLEVEL" val="1"/>
  <p:tag name="KSO_WM_TAG_VERSION" val="3.0"/>
  <p:tag name="KSO_WM_BEAUTIFY_FLAG" val="#wm#"/>
  <p:tag name="KSO_WM_UNIT_TYPE" val="i"/>
  <p:tag name="KSO_WM_UNIT_INDEX" val="1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3"/>
  <p:tag name="KSO_WM_UNIT_LAYERLEVEL" val="1"/>
  <p:tag name="KSO_WM_TAG_VERSION" val="3.0"/>
  <p:tag name="KSO_WM_BEAUTIFY_FLAG" val="#wm#"/>
  <p:tag name="KSO_WM_UNIT_TYPE" val="i"/>
  <p:tag name="KSO_WM_UNIT_INDEX" val="13"/>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4"/>
  <p:tag name="KSO_WM_UNIT_LAYERLEVEL" val="1"/>
  <p:tag name="KSO_WM_TAG_VERSION" val="3.0"/>
  <p:tag name="KSO_WM_BEAUTIFY_FLAG" val="#wm#"/>
  <p:tag name="KSO_WM_UNIT_TYPE" val="i"/>
  <p:tag name="KSO_WM_UNIT_INDEX" val="14"/>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5"/>
  <p:tag name="KSO_WM_UNIT_LAYERLEVEL" val="1"/>
  <p:tag name="KSO_WM_TAG_VERSION" val="3.0"/>
  <p:tag name="KSO_WM_BEAUTIFY_FLAG" val="#wm#"/>
  <p:tag name="KSO_WM_UNIT_TYPE" val="i"/>
  <p:tag name="KSO_WM_UNIT_INDEX" val="15"/>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6"/>
  <p:tag name="KSO_WM_UNIT_LAYERLEVEL" val="1"/>
  <p:tag name="KSO_WM_TAG_VERSION" val="3.0"/>
  <p:tag name="KSO_WM_BEAUTIFY_FLAG" val="#wm#"/>
  <p:tag name="KSO_WM_UNIT_TYPE" val="i"/>
  <p:tag name="KSO_WM_UNIT_INDEX" val="16"/>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7"/>
  <p:tag name="KSO_WM_UNIT_LAYERLEVEL" val="1"/>
  <p:tag name="KSO_WM_TAG_VERSION" val="3.0"/>
  <p:tag name="KSO_WM_BEAUTIFY_FLAG" val="#wm#"/>
  <p:tag name="KSO_WM_UNIT_TYPE" val="i"/>
  <p:tag name="KSO_WM_UNIT_INDEX" val="17"/>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8"/>
  <p:tag name="KSO_WM_UNIT_LAYERLEVEL" val="1"/>
  <p:tag name="KSO_WM_TAG_VERSION" val="3.0"/>
  <p:tag name="KSO_WM_BEAUTIFY_FLAG" val="#wm#"/>
  <p:tag name="KSO_WM_UNIT_TYPE" val="i"/>
  <p:tag name="KSO_WM_UNIT_INDEX" val="18"/>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9"/>
  <p:tag name="KSO_WM_UNIT_LAYERLEVEL" val="1"/>
  <p:tag name="KSO_WM_TAG_VERSION" val="3.0"/>
  <p:tag name="KSO_WM_BEAUTIFY_FLAG" val="#wm#"/>
  <p:tag name="KSO_WM_UNIT_TYPE" val="i"/>
  <p:tag name="KSO_WM_UNIT_INDEX" val="9"/>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9"/>
  <p:tag name="KSO_WM_UNIT_LAYERLEVEL" val="1"/>
  <p:tag name="KSO_WM_TAG_VERSION" val="3.0"/>
  <p:tag name="KSO_WM_BEAUTIFY_FLAG" val="#wm#"/>
  <p:tag name="KSO_WM_UNIT_TYPE" val="i"/>
  <p:tag name="KSO_WM_UNIT_INDEX" val="19"/>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0"/>
  <p:tag name="KSO_WM_UNIT_LAYERLEVEL" val="1"/>
  <p:tag name="KSO_WM_TAG_VERSION" val="3.0"/>
  <p:tag name="KSO_WM_BEAUTIFY_FLAG" val="#wm#"/>
  <p:tag name="KSO_WM_UNIT_TYPE" val="i"/>
  <p:tag name="KSO_WM_UNIT_INDEX" val="2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1"/>
  <p:tag name="KSO_WM_UNIT_LAYERLEVEL" val="1"/>
  <p:tag name="KSO_WM_TAG_VERSION" val="3.0"/>
  <p:tag name="KSO_WM_BEAUTIFY_FLAG" val="#wm#"/>
  <p:tag name="KSO_WM_UNIT_TYPE" val="i"/>
  <p:tag name="KSO_WM_UNIT_INDEX" val="2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2"/>
  <p:tag name="KSO_WM_UNIT_LAYERLEVEL" val="1"/>
  <p:tag name="KSO_WM_TAG_VERSION" val="3.0"/>
  <p:tag name="KSO_WM_BEAUTIFY_FLAG" val="#wm#"/>
  <p:tag name="KSO_WM_UNIT_TYPE" val="i"/>
  <p:tag name="KSO_WM_UNIT_INDEX" val="2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3"/>
  <p:tag name="KSO_WM_UNIT_LAYERLEVEL" val="1"/>
  <p:tag name="KSO_WM_TAG_VERSION" val="3.0"/>
  <p:tag name="KSO_WM_BEAUTIFY_FLAG" val="#wm#"/>
  <p:tag name="KSO_WM_UNIT_TYPE" val="i"/>
  <p:tag name="KSO_WM_UNIT_INDEX" val="23"/>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3"/>
  <p:tag name="KSO_WM_UNIT_LAYERLEVEL" val="1"/>
  <p:tag name="KSO_WM_TAG_VERSION" val="3.0"/>
  <p:tag name="KSO_WM_BEAUTIFY_FLAG" val="#wm#"/>
  <p:tag name="KSO_WM_UNIT_TYPE" val="i"/>
  <p:tag name="KSO_WM_UNIT_INDEX" val="3"/>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4"/>
  <p:tag name="KSO_WM_UNIT_LAYERLEVEL" val="1"/>
  <p:tag name="KSO_WM_TAG_VERSION" val="3.0"/>
  <p:tag name="KSO_WM_BEAUTIFY_FLAG" val="#wm#"/>
  <p:tag name="KSO_WM_UNIT_TYPE" val="i"/>
  <p:tag name="KSO_WM_UNIT_INDEX" val="4"/>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5"/>
  <p:tag name="KSO_WM_UNIT_LAYERLEVEL" val="1"/>
  <p:tag name="KSO_WM_TAG_VERSION" val="3.0"/>
  <p:tag name="KSO_WM_BEAUTIFY_FLAG" val="#wm#"/>
  <p:tag name="KSO_WM_UNIT_TYPE" val="i"/>
  <p:tag name="KSO_WM_UNIT_INDEX" val="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spect">
      <a:maj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橙色简约风">
      <a:dk1>
        <a:sysClr val="windowText" lastClr="000000"/>
      </a:dk1>
      <a:lt1>
        <a:sysClr val="window" lastClr="FFFFFF"/>
      </a:lt1>
      <a:dk2>
        <a:srgbClr val="180F02"/>
      </a:dk2>
      <a:lt2>
        <a:srgbClr val="FDF3E9"/>
      </a:lt2>
      <a:accent1>
        <a:srgbClr val="FF5824"/>
      </a:accent1>
      <a:accent2>
        <a:srgbClr val="F8832C"/>
      </a:accent2>
      <a:accent3>
        <a:srgbClr val="5A54C2"/>
      </a:accent3>
      <a:accent4>
        <a:srgbClr val="FBB01C"/>
      </a:accent4>
      <a:accent5>
        <a:srgbClr val="912200"/>
      </a:accent5>
      <a:accent6>
        <a:srgbClr val="0047D5"/>
      </a:accent6>
      <a:hlink>
        <a:srgbClr val="FF0066"/>
      </a:hlink>
      <a:folHlink>
        <a:srgbClr val="D60075"/>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100000">
              <a:schemeClr val="accent1"/>
            </a:gs>
            <a:gs pos="19000">
              <a:schemeClr val="accent2">
                <a:lumMod val="40000"/>
                <a:lumOff val="60000"/>
              </a:schemeClr>
            </a:gs>
          </a:gsLst>
          <a:lin ang="2700000" scaled="1"/>
        </a:gradFill>
      </a:spPr>
      <a:bodyPr vert="horz" lIns="0" tIns="0" rIns="0" bIns="0" rtlCol="0" anchor="ctr" anchorCtr="0">
        <a:normAutofit/>
      </a:bodyPr>
      <a:lstStyle>
        <a:defPPr algn="ctr">
          <a:defRPr b="1">
            <a:ln>
              <a:noFill/>
            </a:ln>
            <a:gradFill flip="none" rotWithShape="1">
              <a:gsLst>
                <a:gs pos="0">
                  <a:schemeClr val="accent1"/>
                </a:gs>
                <a:gs pos="100000">
                  <a:srgbClr val="FBB01C"/>
                </a:gs>
              </a:gsLst>
              <a:lin ang="13500000" scaled="1"/>
              <a:tileRect/>
            </a:gradFill>
            <a:latin typeface="+mn-ea"/>
          </a:defRPr>
        </a:defPPr>
      </a:lstStyle>
    </a:spDef>
    <a:lnDef>
      <a:spPr>
        <a:ln>
          <a:solidFill>
            <a:schemeClr val="accent1">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chor="b" anchorCtr="0">
        <a:noAutofit/>
      </a:bodyPr>
      <a:lstStyle>
        <a:defPPr algn="l">
          <a:defRPr sz="1800">
            <a:solidFill>
              <a:schemeClr val="accent1">
                <a:lumMod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5759</Words>
  <Application>WPS 演示</Application>
  <PresentationFormat>宽屏</PresentationFormat>
  <Paragraphs>560</Paragraphs>
  <Slides>38</Slides>
  <Notes>0</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38</vt:i4>
      </vt:variant>
    </vt:vector>
  </HeadingPairs>
  <TitlesOfParts>
    <vt:vector size="46" baseType="lpstr">
      <vt:lpstr>Arial</vt:lpstr>
      <vt:lpstr>宋体</vt:lpstr>
      <vt:lpstr>Wingdings</vt:lpstr>
      <vt:lpstr>微软雅黑</vt:lpstr>
      <vt:lpstr>Arial Unicode MS</vt:lpstr>
      <vt:lpstr>Calibri</vt:lpstr>
      <vt:lpstr>Office 主题</vt:lpstr>
      <vt:lpstr>Office 主题​​</vt:lpstr>
      <vt:lpstr>软件技术专业（Java全栈开发方向）人才培养方案汇报</vt:lpstr>
      <vt:lpstr>目录</vt:lpstr>
      <vt:lpstr>说人培</vt:lpstr>
      <vt:lpstr>指导思想</vt:lpstr>
      <vt:lpstr>指导思想</vt:lpstr>
      <vt:lpstr>主要内容及要求 - 明确培养目标</vt:lpstr>
      <vt:lpstr>主要内容及要求 - 明确培养目标</vt:lpstr>
      <vt:lpstr>主要内容及要求 - 规范课程设置</vt:lpstr>
      <vt:lpstr>主要内容及要求 - 合理安排学时</vt:lpstr>
      <vt:lpstr>主要内容及要求 - 强化实践环节</vt:lpstr>
      <vt:lpstr>主要内容及要求 - 严格毕业要求</vt:lpstr>
      <vt:lpstr>主要内容及要求 - 促进书证融通</vt:lpstr>
      <vt:lpstr>主要内容及要求 - 加强分类指导</vt:lpstr>
      <vt:lpstr>制订程序</vt:lpstr>
      <vt:lpstr>制订程序</vt:lpstr>
      <vt:lpstr>实施要求 - 全面加强党的领导</vt:lpstr>
      <vt:lpstr>实施要求 - 强化课程思政</vt:lpstr>
      <vt:lpstr>实施要求 - 组织开发专业课程标准和教案</vt:lpstr>
      <vt:lpstr>实施要求 - 深化教师、教材、教法改革</vt:lpstr>
      <vt:lpstr>实施要求 - 深化教师、教材、教法改革</vt:lpstr>
      <vt:lpstr>实施要求 - 推进信息技术与教学有机融合</vt:lpstr>
      <vt:lpstr>实施要求 - 改进学习过程管理与评价</vt:lpstr>
      <vt:lpstr>讲人培</vt:lpstr>
      <vt:lpstr>思路概述 - 以市场需求为导向</vt:lpstr>
      <vt:lpstr>思路概述 - 学科发展趋势</vt:lpstr>
      <vt:lpstr>思路概述 - 注重专业课程系统性与实用性</vt:lpstr>
      <vt:lpstr>调研情况 - 研究市场需求</vt:lpstr>
      <vt:lpstr>调研情况 - 调查就业情况</vt:lpstr>
      <vt:lpstr>调研情况 - 分析行业趋势</vt:lpstr>
      <vt:lpstr>课程整合 - 课程安排</vt:lpstr>
      <vt:lpstr>课程整合 - 专业基础课程</vt:lpstr>
      <vt:lpstr>课程整合 - 专业核心课程</vt:lpstr>
      <vt:lpstr>课程整合 - 专业实践课程</vt:lpstr>
      <vt:lpstr>课程整合 - 专业选修课程</vt:lpstr>
      <vt:lpstr>预期效果 - 专业技能提升</vt:lpstr>
      <vt:lpstr>预期效果 - 综合素养培养</vt:lpstr>
      <vt:lpstr>总结</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软件技术专业（Java全栈开发方向）人才培养方案汇报</dc:title>
  <dc:creator/>
  <cp:lastModifiedBy>WPS_1591323393</cp:lastModifiedBy>
  <cp:revision>6</cp:revision>
  <dcterms:created xsi:type="dcterms:W3CDTF">2025-04-15T14:19:00Z</dcterms:created>
  <dcterms:modified xsi:type="dcterms:W3CDTF">2025-04-21T11:22:41Z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D5DA5B89960E4E6AAF80C0681B3A894D_12</vt:lpwstr>
  </property>
</Properties>
</file>